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B2B82A-8753-4367-93C3-B1B4F1C145CF}">
          <p14:sldIdLst>
            <p14:sldId id="256"/>
            <p14:sldId id="258"/>
            <p14:sldId id="257"/>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8FB8E-06E1-442E-9473-FB977353A7C7}"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32CC6-ED56-473E-8852-ECB3315B8812}" type="slidenum">
              <a:rPr lang="en-IN" smtClean="0"/>
              <a:t>‹#›</a:t>
            </a:fld>
            <a:endParaRPr lang="en-IN"/>
          </a:p>
        </p:txBody>
      </p:sp>
    </p:spTree>
    <p:extLst>
      <p:ext uri="{BB962C8B-B14F-4D97-AF65-F5344CB8AC3E}">
        <p14:creationId xmlns:p14="http://schemas.microsoft.com/office/powerpoint/2010/main" val="338026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C32CC6-ED56-473E-8852-ECB3315B8812}" type="slidenum">
              <a:rPr lang="en-IN" smtClean="0"/>
              <a:t>7</a:t>
            </a:fld>
            <a:endParaRPr lang="en-IN"/>
          </a:p>
        </p:txBody>
      </p:sp>
    </p:spTree>
    <p:extLst>
      <p:ext uri="{BB962C8B-B14F-4D97-AF65-F5344CB8AC3E}">
        <p14:creationId xmlns:p14="http://schemas.microsoft.com/office/powerpoint/2010/main" val="318532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5EBA-13AA-00AE-9F37-6EBB74AD0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D01F1B-AC78-7E4E-60DC-FDA48F4C7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6989FD-38FD-5584-51C8-0A28A6AA4784}"/>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67F2317A-F513-B526-8C37-AA409D4B2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28485-E3A6-49A5-18CB-FA7EA4037ED6}"/>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328733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E6C7-82A4-D592-E67F-1D848A1EE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974949-F8B2-3231-E79F-C95D652B8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7F84B-2D0F-9AEB-30EF-EBF0C8F8C205}"/>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908DC030-6EE2-696A-3BBF-5E05764C8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7F5A4-EEB2-593D-11B4-99BE7FF81056}"/>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44653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FA4E-946A-0F8D-2F7B-A34E09AA5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DFFE0D-C208-8925-341C-8C302A212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C84CB-88CC-19F0-D101-1542B0E0F840}"/>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C4268A60-803E-39AC-C9D6-B9FB5FC7E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C215E-5D7F-E946-2A29-DD599956135E}"/>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4462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C787-1410-D0CE-E52D-226FFD950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28ACEC-33C9-A429-6CE6-CF82BD694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1D30A-6BD1-ED14-A79A-49E8F389C914}"/>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B80B2578-E333-9785-20AB-E67625918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C7A54-4385-0C8F-5FC9-11EC674E01B9}"/>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76139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8CBB-0CBA-CA59-2F02-ADDBEAAF1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332ADC-10CE-496C-70E0-3850E129F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F2FDF-2760-C110-6C40-4E5666A88B9C}"/>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53AC3D6A-F06E-A8F7-CD5E-79782F94C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E8688-1568-DAF5-3258-7E10C526DEDB}"/>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405159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95E5-8CDF-F66E-9488-9D727D0E1D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3D163-D741-9AC2-941A-A92902316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AC80C1-47BB-037A-8AAB-02CFC85E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F37C20-CDA6-835D-A65B-44D0B527ED40}"/>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6" name="Footer Placeholder 5">
            <a:extLst>
              <a:ext uri="{FF2B5EF4-FFF2-40B4-BE49-F238E27FC236}">
                <a16:creationId xmlns:a16="http://schemas.microsoft.com/office/drawing/2014/main" id="{1D097362-F655-A896-E35E-0121574312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40A35-F966-2ED9-876A-2873569DD79B}"/>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24106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91BB-AB07-019E-96C8-66E97C193E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53B6F7-D0F6-3126-42B5-F9CD35F5F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4D7F0-2F5A-BF24-B824-41B6AA5C9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C65741-8AC5-1F32-4C73-80DF0FBD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48FA9-F30A-CCB7-E318-392EE9D5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35D076-7B52-4478-E6EE-69A3964338CF}"/>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8" name="Footer Placeholder 7">
            <a:extLst>
              <a:ext uri="{FF2B5EF4-FFF2-40B4-BE49-F238E27FC236}">
                <a16:creationId xmlns:a16="http://schemas.microsoft.com/office/drawing/2014/main" id="{BD096661-138A-3567-D87C-51C98B83C7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DE7073-339B-C933-B731-9DFE94244BDB}"/>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345552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BFBE-F050-242E-6B1E-5CEE907416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293DF5-8DE4-AE9A-718D-10DAB0F010C4}"/>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4" name="Footer Placeholder 3">
            <a:extLst>
              <a:ext uri="{FF2B5EF4-FFF2-40B4-BE49-F238E27FC236}">
                <a16:creationId xmlns:a16="http://schemas.microsoft.com/office/drawing/2014/main" id="{7BFEE55C-0225-542D-A71C-FF44E9EA19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160F4D-6F0E-201D-D180-F927C2571065}"/>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197132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D9C3F-7758-AD13-B061-AC03D1D114DF}"/>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3" name="Footer Placeholder 2">
            <a:extLst>
              <a:ext uri="{FF2B5EF4-FFF2-40B4-BE49-F238E27FC236}">
                <a16:creationId xmlns:a16="http://schemas.microsoft.com/office/drawing/2014/main" id="{EF5D3C4B-ECBC-EB36-F1E3-009AF1EC34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FF7394-B676-0A74-AFA9-71AF3FCAC6DC}"/>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27247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AAA6-F820-0F56-12ED-A16849887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5EB6AF-7923-2C27-ECA1-7E2B5D36B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31FFF8-0489-5365-2DB7-B5075D383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DCFAC-C44D-B088-ADCF-FF49AC9A2A04}"/>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6" name="Footer Placeholder 5">
            <a:extLst>
              <a:ext uri="{FF2B5EF4-FFF2-40B4-BE49-F238E27FC236}">
                <a16:creationId xmlns:a16="http://schemas.microsoft.com/office/drawing/2014/main" id="{C2065680-0F8B-FCCC-A094-60B6ED6729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10096-10E4-C7E1-A96D-176D2D8333FF}"/>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172763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C06A-7A06-777E-E372-8E08C9F74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B1E0FA-BBDE-4BCB-130C-BB063A0FC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EF0E01-1A4B-B9DB-ABBB-C4FDC63FA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F63B5-49B4-06F8-D860-D30FA6457571}"/>
              </a:ext>
            </a:extLst>
          </p:cNvPr>
          <p:cNvSpPr>
            <a:spLocks noGrp="1"/>
          </p:cNvSpPr>
          <p:nvPr>
            <p:ph type="dt" sz="half" idx="10"/>
          </p:nvPr>
        </p:nvSpPr>
        <p:spPr/>
        <p:txBody>
          <a:bodyPr/>
          <a:lstStyle/>
          <a:p>
            <a:fld id="{90579478-E527-4E00-BB38-00AEAF921FF3}" type="datetimeFigureOut">
              <a:rPr lang="en-IN" smtClean="0"/>
              <a:t>13-11-2024</a:t>
            </a:fld>
            <a:endParaRPr lang="en-IN"/>
          </a:p>
        </p:txBody>
      </p:sp>
      <p:sp>
        <p:nvSpPr>
          <p:cNvPr id="6" name="Footer Placeholder 5">
            <a:extLst>
              <a:ext uri="{FF2B5EF4-FFF2-40B4-BE49-F238E27FC236}">
                <a16:creationId xmlns:a16="http://schemas.microsoft.com/office/drawing/2014/main" id="{4B73D5C3-D5CA-B9F4-F729-93700B83C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9DDDCB-676A-23A3-AE39-B320A7C9F56C}"/>
              </a:ext>
            </a:extLst>
          </p:cNvPr>
          <p:cNvSpPr>
            <a:spLocks noGrp="1"/>
          </p:cNvSpPr>
          <p:nvPr>
            <p:ph type="sldNum" sz="quarter" idx="12"/>
          </p:nvPr>
        </p:nvSpPr>
        <p:spPr/>
        <p:txBody>
          <a:bodyPr/>
          <a:lstStyle/>
          <a:p>
            <a:fld id="{6849C606-60C1-4143-A0F4-860EF74FBEE8}" type="slidenum">
              <a:rPr lang="en-IN" smtClean="0"/>
              <a:t>‹#›</a:t>
            </a:fld>
            <a:endParaRPr lang="en-IN"/>
          </a:p>
        </p:txBody>
      </p:sp>
    </p:spTree>
    <p:extLst>
      <p:ext uri="{BB962C8B-B14F-4D97-AF65-F5344CB8AC3E}">
        <p14:creationId xmlns:p14="http://schemas.microsoft.com/office/powerpoint/2010/main" val="383897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C45AE8-B2A8-DA1B-E333-629D32EB7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98B9B-1FEB-33D0-2122-71C53A856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19155-A217-A95D-906E-597A06A63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79478-E527-4E00-BB38-00AEAF921FF3}" type="datetimeFigureOut">
              <a:rPr lang="en-IN" smtClean="0"/>
              <a:t>13-11-2024</a:t>
            </a:fld>
            <a:endParaRPr lang="en-IN"/>
          </a:p>
        </p:txBody>
      </p:sp>
      <p:sp>
        <p:nvSpPr>
          <p:cNvPr id="5" name="Footer Placeholder 4">
            <a:extLst>
              <a:ext uri="{FF2B5EF4-FFF2-40B4-BE49-F238E27FC236}">
                <a16:creationId xmlns:a16="http://schemas.microsoft.com/office/drawing/2014/main" id="{AF8AD157-B084-816C-7566-3E4AE7E52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BB6ECF-0CFF-DBBD-1A8F-68B9F0B27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9C606-60C1-4143-A0F4-860EF74FBEE8}" type="slidenum">
              <a:rPr lang="en-IN" smtClean="0"/>
              <a:t>‹#›</a:t>
            </a:fld>
            <a:endParaRPr lang="en-IN"/>
          </a:p>
        </p:txBody>
      </p:sp>
    </p:spTree>
    <p:extLst>
      <p:ext uri="{BB962C8B-B14F-4D97-AF65-F5344CB8AC3E}">
        <p14:creationId xmlns:p14="http://schemas.microsoft.com/office/powerpoint/2010/main" val="1036381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ranshvbct.github.io/everestweb/"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18745E-7FA1-3F8C-2AFF-05789EA780B7}"/>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latin typeface="OCR A Extended" panose="02010509020102010303" pitchFamily="50" charset="0"/>
              </a:rPr>
              <a:t>Everest Ascender</a:t>
            </a:r>
            <a:endParaRPr lang="en-IN" sz="7200" dirty="0">
              <a:latin typeface="OCR A Extended" panose="02010509020102010303" pitchFamily="50" charset="0"/>
            </a:endParaRPr>
          </a:p>
        </p:txBody>
      </p:sp>
      <p:sp>
        <p:nvSpPr>
          <p:cNvPr id="5" name="Subtitle 2">
            <a:extLst>
              <a:ext uri="{FF2B5EF4-FFF2-40B4-BE49-F238E27FC236}">
                <a16:creationId xmlns:a16="http://schemas.microsoft.com/office/drawing/2014/main" id="{BC186574-8D1C-3045-0580-E066F80C1EBB}"/>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OCR A Extended" panose="02010509020102010303" pitchFamily="50" charset="0"/>
              </a:rPr>
              <a:t>A classic platformer game</a:t>
            </a:r>
            <a:endParaRPr lang="en-IN" sz="2800" dirty="0">
              <a:latin typeface="OCR A Extended" panose="02010509020102010303" pitchFamily="50" charset="0"/>
            </a:endParaRPr>
          </a:p>
        </p:txBody>
      </p:sp>
      <p:sp>
        <p:nvSpPr>
          <p:cNvPr id="6" name="TextBox 5">
            <a:extLst>
              <a:ext uri="{FF2B5EF4-FFF2-40B4-BE49-F238E27FC236}">
                <a16:creationId xmlns:a16="http://schemas.microsoft.com/office/drawing/2014/main" id="{82F09317-F68E-23C7-8C63-8FC31B99C783}"/>
              </a:ext>
            </a:extLst>
          </p:cNvPr>
          <p:cNvSpPr txBox="1"/>
          <p:nvPr/>
        </p:nvSpPr>
        <p:spPr>
          <a:xfrm>
            <a:off x="2553317" y="597913"/>
            <a:ext cx="7390165" cy="584775"/>
          </a:xfrm>
          <a:prstGeom prst="rect">
            <a:avLst/>
          </a:prstGeom>
          <a:noFill/>
        </p:spPr>
        <p:txBody>
          <a:bodyPr wrap="none" rtlCol="0">
            <a:spAutoFit/>
          </a:bodyPr>
          <a:lstStyle/>
          <a:p>
            <a:pPr algn="ctr"/>
            <a:r>
              <a:rPr lang="en-US" sz="3200" dirty="0" err="1">
                <a:latin typeface="OCR A Extended" panose="02010509020102010303" pitchFamily="50" charset="0"/>
              </a:rPr>
              <a:t>Velammal</a:t>
            </a:r>
            <a:r>
              <a:rPr lang="en-US" sz="3200" dirty="0">
                <a:latin typeface="OCR A Extended" panose="02010509020102010303" pitchFamily="50" charset="0"/>
              </a:rPr>
              <a:t> Bodhi Campus, Trichy</a:t>
            </a:r>
            <a:endParaRPr lang="en-IN" sz="3200" dirty="0">
              <a:latin typeface="OCR A Extended" panose="02010509020102010303" pitchFamily="50" charset="0"/>
            </a:endParaRPr>
          </a:p>
        </p:txBody>
      </p:sp>
    </p:spTree>
    <p:extLst>
      <p:ext uri="{BB962C8B-B14F-4D97-AF65-F5344CB8AC3E}">
        <p14:creationId xmlns:p14="http://schemas.microsoft.com/office/powerpoint/2010/main" val="262703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22E4-32CD-8191-7013-9D87077480F0}"/>
              </a:ext>
            </a:extLst>
          </p:cNvPr>
          <p:cNvSpPr>
            <a:spLocks noGrp="1"/>
          </p:cNvSpPr>
          <p:nvPr>
            <p:ph type="title"/>
          </p:nvPr>
        </p:nvSpPr>
        <p:spPr/>
        <p:txBody>
          <a:bodyPr/>
          <a:lstStyle/>
          <a:p>
            <a:pPr algn="ctr"/>
            <a:r>
              <a:rPr lang="en-US" dirty="0">
                <a:latin typeface="OCR A Extended" panose="02010509020102010303" pitchFamily="50" charset="0"/>
              </a:rPr>
              <a:t>Our Team</a:t>
            </a:r>
            <a:endParaRPr lang="en-IN" dirty="0">
              <a:latin typeface="OCR A Extended" panose="02010509020102010303" pitchFamily="50" charset="0"/>
            </a:endParaRPr>
          </a:p>
        </p:txBody>
      </p:sp>
      <p:sp>
        <p:nvSpPr>
          <p:cNvPr id="3" name="Content Placeholder 2">
            <a:extLst>
              <a:ext uri="{FF2B5EF4-FFF2-40B4-BE49-F238E27FC236}">
                <a16:creationId xmlns:a16="http://schemas.microsoft.com/office/drawing/2014/main" id="{D814FD39-9E60-E9CA-79E7-97B8504D35ED}"/>
              </a:ext>
            </a:extLst>
          </p:cNvPr>
          <p:cNvSpPr>
            <a:spLocks noGrp="1"/>
          </p:cNvSpPr>
          <p:nvPr>
            <p:ph idx="1"/>
          </p:nvPr>
        </p:nvSpPr>
        <p:spPr>
          <a:xfrm>
            <a:off x="838200" y="2511425"/>
            <a:ext cx="10515600" cy="3076575"/>
          </a:xfrm>
        </p:spPr>
        <p:txBody>
          <a:bodyPr>
            <a:normAutofit/>
          </a:bodyPr>
          <a:lstStyle/>
          <a:p>
            <a:pPr marL="0" indent="0" algn="ctr">
              <a:buNone/>
            </a:pPr>
            <a:r>
              <a:rPr lang="en-IN" sz="3200" dirty="0">
                <a:latin typeface="OCR A Extended" panose="02010509020102010303" pitchFamily="50" charset="0"/>
              </a:rPr>
              <a:t>BUUSHIT BALAJI M</a:t>
            </a:r>
          </a:p>
          <a:p>
            <a:pPr marL="0" indent="0" algn="ctr">
              <a:buNone/>
            </a:pPr>
            <a:r>
              <a:rPr lang="en-IN" sz="3200" dirty="0">
                <a:latin typeface="OCR A Extended" panose="02010509020102010303" pitchFamily="50" charset="0"/>
              </a:rPr>
              <a:t>VEDANT MOHAN R</a:t>
            </a:r>
          </a:p>
          <a:p>
            <a:pPr marL="0" indent="0" algn="ctr">
              <a:buNone/>
            </a:pPr>
            <a:r>
              <a:rPr lang="en-IN" sz="3200" dirty="0">
                <a:latin typeface="OCR A Extended" panose="02010509020102010303" pitchFamily="50" charset="0"/>
              </a:rPr>
              <a:t>GANAPATHY SANJEEV S</a:t>
            </a:r>
          </a:p>
          <a:p>
            <a:pPr marL="0" indent="0" algn="ctr">
              <a:buNone/>
            </a:pPr>
            <a:r>
              <a:rPr lang="en-US" sz="3200" dirty="0">
                <a:latin typeface="OCR A Extended" panose="02010509020102010303" pitchFamily="50" charset="0"/>
              </a:rPr>
              <a:t>S</a:t>
            </a:r>
            <a:r>
              <a:rPr lang="en-IN" sz="3200" dirty="0">
                <a:latin typeface="OCR A Extended" panose="02010509020102010303" pitchFamily="50" charset="0"/>
              </a:rPr>
              <a:t>ARANSH DAS</a:t>
            </a:r>
          </a:p>
          <a:p>
            <a:pPr marL="0" indent="0" algn="ctr">
              <a:buNone/>
            </a:pPr>
            <a:r>
              <a:rPr lang="en-IN" sz="3200" dirty="0">
                <a:latin typeface="OCR A Extended" panose="02010509020102010303" pitchFamily="50" charset="0"/>
              </a:rPr>
              <a:t>MURALI ANAND M.R</a:t>
            </a:r>
          </a:p>
        </p:txBody>
      </p:sp>
    </p:spTree>
    <p:extLst>
      <p:ext uri="{BB962C8B-B14F-4D97-AF65-F5344CB8AC3E}">
        <p14:creationId xmlns:p14="http://schemas.microsoft.com/office/powerpoint/2010/main" val="424177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76439-B8B4-C9EE-0F14-4A225A020965}"/>
              </a:ext>
            </a:extLst>
          </p:cNvPr>
          <p:cNvSpPr txBox="1"/>
          <p:nvPr/>
        </p:nvSpPr>
        <p:spPr>
          <a:xfrm>
            <a:off x="2418550" y="3044279"/>
            <a:ext cx="7354899" cy="1138773"/>
          </a:xfrm>
          <a:prstGeom prst="rect">
            <a:avLst/>
          </a:prstGeom>
          <a:noFill/>
          <a:ln>
            <a:noFill/>
          </a:ln>
        </p:spPr>
        <p:txBody>
          <a:bodyPr wrap="none" rtlCol="0">
            <a:spAutoFit/>
          </a:bodyPr>
          <a:lstStyle/>
          <a:p>
            <a:pPr algn="ctr"/>
            <a:r>
              <a:rPr lang="en-US" sz="4400" dirty="0">
                <a:ln w="0"/>
                <a:solidFill>
                  <a:srgbClr val="0070C0"/>
                </a:solidFill>
                <a:latin typeface="OCR A Extended" panose="02010509020102010303" pitchFamily="50" charset="0"/>
                <a:hlinkClick r:id="rId3">
                  <a:extLst>
                    <a:ext uri="{A12FA001-AC4F-418D-AE19-62706E023703}">
                      <ahyp:hlinkClr xmlns:ahyp="http://schemas.microsoft.com/office/drawing/2018/hyperlinkcolor" val="tx"/>
                    </a:ext>
                  </a:extLst>
                </a:hlinkClick>
              </a:rPr>
              <a:t>DOWNLOAD FROM WEBSITE</a:t>
            </a:r>
            <a:br>
              <a:rPr lang="en-US" sz="4400" dirty="0">
                <a:ln w="0"/>
                <a:latin typeface="OCR A Extended" panose="02010509020102010303" pitchFamily="50" charset="0"/>
              </a:rPr>
            </a:br>
            <a:r>
              <a:rPr lang="en-IN" sz="2400" dirty="0"/>
              <a:t>saranshvbct.github.io/</a:t>
            </a:r>
            <a:r>
              <a:rPr lang="en-IN" sz="2400" dirty="0" err="1"/>
              <a:t>everestweb</a:t>
            </a:r>
            <a:endParaRPr lang="en-IN" sz="4400" dirty="0">
              <a:ln w="0"/>
              <a:latin typeface="OCR A Extended" panose="02010509020102010303" pitchFamily="50" charset="0"/>
            </a:endParaRPr>
          </a:p>
        </p:txBody>
      </p:sp>
    </p:spTree>
    <p:extLst>
      <p:ext uri="{BB962C8B-B14F-4D97-AF65-F5344CB8AC3E}">
        <p14:creationId xmlns:p14="http://schemas.microsoft.com/office/powerpoint/2010/main" val="220922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8C75-4950-B558-1454-E88B1D2A8B3B}"/>
              </a:ext>
            </a:extLst>
          </p:cNvPr>
          <p:cNvSpPr>
            <a:spLocks noGrp="1"/>
          </p:cNvSpPr>
          <p:nvPr>
            <p:ph type="title"/>
          </p:nvPr>
        </p:nvSpPr>
        <p:spPr>
          <a:xfrm>
            <a:off x="241299" y="4023358"/>
            <a:ext cx="5651500" cy="2607270"/>
          </a:xfrm>
        </p:spPr>
        <p:txBody>
          <a:bodyPr>
            <a:normAutofit fontScale="90000"/>
          </a:bodyPr>
          <a:lstStyle/>
          <a:p>
            <a:r>
              <a:rPr lang="en-US" sz="4800" dirty="0">
                <a:solidFill>
                  <a:schemeClr val="bg1"/>
                </a:solidFill>
                <a:latin typeface="OCR A Extended" panose="02010509020102010303" pitchFamily="50" charset="0"/>
              </a:rPr>
              <a:t>MAIN SCREEN</a:t>
            </a:r>
            <a:br>
              <a:rPr lang="en-US" sz="4800" dirty="0">
                <a:solidFill>
                  <a:schemeClr val="bg1"/>
                </a:solidFill>
                <a:latin typeface="OCR A Extended" panose="02010509020102010303" pitchFamily="50" charset="0"/>
              </a:rPr>
            </a:br>
            <a:br>
              <a:rPr lang="en-US" sz="4800" dirty="0">
                <a:solidFill>
                  <a:schemeClr val="bg1"/>
                </a:solidFill>
                <a:latin typeface="OCR A Extended" panose="02010509020102010303" pitchFamily="50" charset="0"/>
              </a:rPr>
            </a:br>
            <a:r>
              <a:rPr lang="en-US" sz="2400" dirty="0">
                <a:solidFill>
                  <a:schemeClr val="bg1"/>
                </a:solidFill>
                <a:latin typeface="OCR A Extended" panose="02010509020102010303" pitchFamily="50" charset="0"/>
              </a:rPr>
              <a:t>contains play menu, shop menu, work menu.</a:t>
            </a:r>
            <a:br>
              <a:rPr lang="en-US" sz="2400" dirty="0">
                <a:solidFill>
                  <a:schemeClr val="bg1"/>
                </a:solidFill>
                <a:latin typeface="OCR A Extended" panose="02010509020102010303" pitchFamily="50" charset="0"/>
              </a:rPr>
            </a:br>
            <a:r>
              <a:rPr lang="en-US" sz="2400" dirty="0">
                <a:solidFill>
                  <a:schemeClr val="bg1"/>
                </a:solidFill>
                <a:latin typeface="OCR A Extended" panose="02010509020102010303" pitchFamily="50" charset="0"/>
              </a:rPr>
              <a:t>About Section (COMING SOON.)</a:t>
            </a:r>
            <a:br>
              <a:rPr lang="en-US" sz="4800" dirty="0">
                <a:solidFill>
                  <a:schemeClr val="bg1"/>
                </a:solidFill>
                <a:latin typeface="OCR A Extended" panose="02010509020102010303" pitchFamily="50" charset="0"/>
              </a:rPr>
            </a:br>
            <a:endParaRPr lang="en-IN" sz="4800" dirty="0">
              <a:solidFill>
                <a:schemeClr val="bg1"/>
              </a:solidFill>
              <a:latin typeface="OCR A Extended" panose="02010509020102010303" pitchFamily="50" charset="0"/>
            </a:endParaRPr>
          </a:p>
        </p:txBody>
      </p:sp>
      <p:pic>
        <p:nvPicPr>
          <p:cNvPr id="5" name="Picture 4">
            <a:extLst>
              <a:ext uri="{FF2B5EF4-FFF2-40B4-BE49-F238E27FC236}">
                <a16:creationId xmlns:a16="http://schemas.microsoft.com/office/drawing/2014/main" id="{C0EA97EF-EE7D-34EB-7BEF-546F3248AAE6}"/>
              </a:ext>
            </a:extLst>
          </p:cNvPr>
          <p:cNvPicPr>
            <a:picLocks noChangeAspect="1"/>
          </p:cNvPicPr>
          <p:nvPr/>
        </p:nvPicPr>
        <p:blipFill>
          <a:blip r:embed="rId2"/>
          <a:stretch>
            <a:fillRect/>
          </a:stretch>
        </p:blipFill>
        <p:spPr>
          <a:xfrm>
            <a:off x="241300" y="227372"/>
            <a:ext cx="5651500" cy="3616959"/>
          </a:xfrm>
          <a:prstGeom prst="rect">
            <a:avLst/>
          </a:prstGeom>
        </p:spPr>
      </p:pic>
      <p:pic>
        <p:nvPicPr>
          <p:cNvPr id="9" name="Picture 8">
            <a:extLst>
              <a:ext uri="{FF2B5EF4-FFF2-40B4-BE49-F238E27FC236}">
                <a16:creationId xmlns:a16="http://schemas.microsoft.com/office/drawing/2014/main" id="{5F646EE8-D091-96DF-5A10-4F38531E105E}"/>
              </a:ext>
            </a:extLst>
          </p:cNvPr>
          <p:cNvPicPr>
            <a:picLocks noChangeAspect="1"/>
          </p:cNvPicPr>
          <p:nvPr/>
        </p:nvPicPr>
        <p:blipFill>
          <a:blip r:embed="rId3"/>
          <a:stretch>
            <a:fillRect/>
          </a:stretch>
        </p:blipFill>
        <p:spPr>
          <a:xfrm>
            <a:off x="6299202" y="3055620"/>
            <a:ext cx="5607423" cy="3616959"/>
          </a:xfrm>
          <a:prstGeom prst="rect">
            <a:avLst/>
          </a:prstGeom>
        </p:spPr>
      </p:pic>
      <p:sp>
        <p:nvSpPr>
          <p:cNvPr id="10" name="Title 1">
            <a:extLst>
              <a:ext uri="{FF2B5EF4-FFF2-40B4-BE49-F238E27FC236}">
                <a16:creationId xmlns:a16="http://schemas.microsoft.com/office/drawing/2014/main" id="{E58AF72F-3C14-735B-48FC-43F5BB798C86}"/>
              </a:ext>
            </a:extLst>
          </p:cNvPr>
          <p:cNvSpPr txBox="1">
            <a:spLocks/>
          </p:cNvSpPr>
          <p:nvPr/>
        </p:nvSpPr>
        <p:spPr>
          <a:xfrm>
            <a:off x="6299202" y="227373"/>
            <a:ext cx="5651500" cy="28282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OCR A Extended" panose="02010509020102010303" pitchFamily="50" charset="0"/>
              </a:rPr>
              <a:t>PLAY MENU</a:t>
            </a:r>
          </a:p>
          <a:p>
            <a:pPr algn="ctr"/>
            <a:endParaRPr lang="en-IN" sz="2200" dirty="0">
              <a:solidFill>
                <a:schemeClr val="bg1"/>
              </a:solidFill>
              <a:latin typeface="OCR A Extended" panose="02010509020102010303" pitchFamily="50" charset="0"/>
            </a:endParaRPr>
          </a:p>
          <a:p>
            <a:r>
              <a:rPr lang="en-IN" sz="1600" dirty="0">
                <a:solidFill>
                  <a:schemeClr val="bg1"/>
                </a:solidFill>
                <a:latin typeface="OCR A Extended" panose="02010509020102010303" pitchFamily="50" charset="0"/>
              </a:rPr>
              <a:t>Contains all the playable levels, to get into one level, rope and climbers are necessary.</a:t>
            </a:r>
          </a:p>
          <a:p>
            <a:r>
              <a:rPr lang="en-IN" sz="1600" dirty="0">
                <a:solidFill>
                  <a:schemeClr val="bg1"/>
                </a:solidFill>
                <a:latin typeface="OCR A Extended" panose="02010509020102010303" pitchFamily="50" charset="0"/>
              </a:rPr>
              <a:t>E.g. For Base camp, 2 climbers and one rope Is required.</a:t>
            </a:r>
          </a:p>
          <a:p>
            <a:endParaRPr lang="en-IN" sz="1600" dirty="0">
              <a:solidFill>
                <a:schemeClr val="bg1"/>
              </a:solidFill>
              <a:latin typeface="OCR A Extended" panose="02010509020102010303" pitchFamily="50" charset="0"/>
            </a:endParaRPr>
          </a:p>
          <a:p>
            <a:r>
              <a:rPr lang="en-IN" sz="1600" dirty="0">
                <a:solidFill>
                  <a:schemeClr val="bg1"/>
                </a:solidFill>
                <a:latin typeface="OCR A Extended" panose="02010509020102010303" pitchFamily="50" charset="0"/>
              </a:rPr>
              <a:t>After Camp I The game is yet under development</a:t>
            </a:r>
          </a:p>
        </p:txBody>
      </p:sp>
    </p:spTree>
    <p:extLst>
      <p:ext uri="{BB962C8B-B14F-4D97-AF65-F5344CB8AC3E}">
        <p14:creationId xmlns:p14="http://schemas.microsoft.com/office/powerpoint/2010/main" val="404879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a:extLst>
            <a:ext uri="{FF2B5EF4-FFF2-40B4-BE49-F238E27FC236}">
              <a16:creationId xmlns:a16="http://schemas.microsoft.com/office/drawing/2014/main" id="{2144806D-9BEE-7A67-87AF-CCC5AC5FEDC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8A3EFD0-CBF3-3F53-84EC-DE09C7C2731D}"/>
              </a:ext>
            </a:extLst>
          </p:cNvPr>
          <p:cNvPicPr>
            <a:picLocks noChangeAspect="1"/>
          </p:cNvPicPr>
          <p:nvPr/>
        </p:nvPicPr>
        <p:blipFill>
          <a:blip r:embed="rId2"/>
          <a:stretch>
            <a:fillRect/>
          </a:stretch>
        </p:blipFill>
        <p:spPr>
          <a:xfrm>
            <a:off x="241300" y="227372"/>
            <a:ext cx="5651500" cy="3616959"/>
          </a:xfrm>
          <a:prstGeom prst="rect">
            <a:avLst/>
          </a:prstGeom>
        </p:spPr>
      </p:pic>
      <p:pic>
        <p:nvPicPr>
          <p:cNvPr id="9" name="Picture 8">
            <a:extLst>
              <a:ext uri="{FF2B5EF4-FFF2-40B4-BE49-F238E27FC236}">
                <a16:creationId xmlns:a16="http://schemas.microsoft.com/office/drawing/2014/main" id="{6A1EDF1C-73E7-3600-9C3E-A7F62EEFAC22}"/>
              </a:ext>
            </a:extLst>
          </p:cNvPr>
          <p:cNvPicPr>
            <a:picLocks noChangeAspect="1"/>
          </p:cNvPicPr>
          <p:nvPr/>
        </p:nvPicPr>
        <p:blipFill>
          <a:blip r:embed="rId3"/>
          <a:stretch>
            <a:fillRect/>
          </a:stretch>
        </p:blipFill>
        <p:spPr>
          <a:xfrm>
            <a:off x="6299202" y="3055620"/>
            <a:ext cx="5607423" cy="3616959"/>
          </a:xfrm>
          <a:prstGeom prst="rect">
            <a:avLst/>
          </a:prstGeom>
        </p:spPr>
      </p:pic>
      <p:pic>
        <p:nvPicPr>
          <p:cNvPr id="4" name="Picture 3">
            <a:extLst>
              <a:ext uri="{FF2B5EF4-FFF2-40B4-BE49-F238E27FC236}">
                <a16:creationId xmlns:a16="http://schemas.microsoft.com/office/drawing/2014/main" id="{912D4C66-0F24-6884-8EE3-056571C0C228}"/>
              </a:ext>
            </a:extLst>
          </p:cNvPr>
          <p:cNvPicPr>
            <a:picLocks noChangeAspect="1"/>
          </p:cNvPicPr>
          <p:nvPr/>
        </p:nvPicPr>
        <p:blipFill>
          <a:blip r:embed="rId4"/>
          <a:stretch>
            <a:fillRect/>
          </a:stretch>
        </p:blipFill>
        <p:spPr>
          <a:xfrm>
            <a:off x="241298" y="227371"/>
            <a:ext cx="5651500" cy="3642835"/>
          </a:xfrm>
          <a:prstGeom prst="rect">
            <a:avLst/>
          </a:prstGeom>
        </p:spPr>
      </p:pic>
      <p:pic>
        <p:nvPicPr>
          <p:cNvPr id="7" name="Picture 6">
            <a:extLst>
              <a:ext uri="{FF2B5EF4-FFF2-40B4-BE49-F238E27FC236}">
                <a16:creationId xmlns:a16="http://schemas.microsoft.com/office/drawing/2014/main" id="{63C32491-6D91-06A3-6E3F-A739EEFAC5C2}"/>
              </a:ext>
            </a:extLst>
          </p:cNvPr>
          <p:cNvPicPr>
            <a:picLocks noChangeAspect="1"/>
          </p:cNvPicPr>
          <p:nvPr/>
        </p:nvPicPr>
        <p:blipFill>
          <a:blip r:embed="rId5"/>
          <a:stretch>
            <a:fillRect/>
          </a:stretch>
        </p:blipFill>
        <p:spPr>
          <a:xfrm>
            <a:off x="6299200" y="3055620"/>
            <a:ext cx="5607422" cy="3589642"/>
          </a:xfrm>
          <a:prstGeom prst="rect">
            <a:avLst/>
          </a:prstGeom>
        </p:spPr>
      </p:pic>
      <p:sp>
        <p:nvSpPr>
          <p:cNvPr id="12" name="Title 1">
            <a:extLst>
              <a:ext uri="{FF2B5EF4-FFF2-40B4-BE49-F238E27FC236}">
                <a16:creationId xmlns:a16="http://schemas.microsoft.com/office/drawing/2014/main" id="{9B281D42-1C25-AB84-B283-E34F50EE5EBD}"/>
              </a:ext>
            </a:extLst>
          </p:cNvPr>
          <p:cNvSpPr txBox="1">
            <a:spLocks/>
          </p:cNvSpPr>
          <p:nvPr/>
        </p:nvSpPr>
        <p:spPr>
          <a:xfrm>
            <a:off x="285375" y="4065309"/>
            <a:ext cx="5651500" cy="260727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OCR A Extended" panose="02010509020102010303" pitchFamily="50" charset="0"/>
              </a:rPr>
              <a:t>SHOP</a:t>
            </a:r>
            <a:br>
              <a:rPr lang="en-US" sz="4800" dirty="0">
                <a:solidFill>
                  <a:schemeClr val="bg1"/>
                </a:solidFill>
                <a:latin typeface="OCR A Extended" panose="02010509020102010303" pitchFamily="50" charset="0"/>
              </a:rPr>
            </a:br>
            <a:br>
              <a:rPr lang="en-US" sz="4800" dirty="0">
                <a:solidFill>
                  <a:schemeClr val="bg1"/>
                </a:solidFill>
                <a:latin typeface="OCR A Extended" panose="02010509020102010303" pitchFamily="50" charset="0"/>
              </a:rPr>
            </a:br>
            <a:r>
              <a:rPr lang="en-US" sz="1800" dirty="0">
                <a:solidFill>
                  <a:schemeClr val="bg1"/>
                </a:solidFill>
                <a:latin typeface="OCR A Extended" panose="02010509020102010303" pitchFamily="50" charset="0"/>
              </a:rPr>
              <a:t>necessary items can be </a:t>
            </a:r>
            <a:r>
              <a:rPr lang="en-US" sz="1800" dirty="0" err="1">
                <a:solidFill>
                  <a:schemeClr val="bg1"/>
                </a:solidFill>
                <a:latin typeface="OCR A Extended" panose="02010509020102010303" pitchFamily="50" charset="0"/>
              </a:rPr>
              <a:t>buyed</a:t>
            </a:r>
            <a:r>
              <a:rPr lang="en-US" sz="1800" dirty="0">
                <a:solidFill>
                  <a:schemeClr val="bg1"/>
                </a:solidFill>
                <a:latin typeface="OCR A Extended" panose="02010509020102010303" pitchFamily="50" charset="0"/>
              </a:rPr>
              <a:t> from the shop using coins, Ropes and climbers are necessary to get into a mission while Oxygen or O2 is necessary during a mission.</a:t>
            </a:r>
            <a:br>
              <a:rPr lang="en-US" sz="4800" dirty="0">
                <a:solidFill>
                  <a:schemeClr val="bg1"/>
                </a:solidFill>
                <a:latin typeface="OCR A Extended" panose="02010509020102010303" pitchFamily="50" charset="0"/>
              </a:rPr>
            </a:br>
            <a:endParaRPr lang="en-IN" sz="4800" dirty="0">
              <a:solidFill>
                <a:schemeClr val="bg1"/>
              </a:solidFill>
              <a:latin typeface="OCR A Extended" panose="02010509020102010303" pitchFamily="50" charset="0"/>
            </a:endParaRPr>
          </a:p>
        </p:txBody>
      </p:sp>
      <p:sp>
        <p:nvSpPr>
          <p:cNvPr id="15" name="Title 1">
            <a:extLst>
              <a:ext uri="{FF2B5EF4-FFF2-40B4-BE49-F238E27FC236}">
                <a16:creationId xmlns:a16="http://schemas.microsoft.com/office/drawing/2014/main" id="{7C8A6186-ABA7-85A2-84CE-F2E8A6C358AD}"/>
              </a:ext>
            </a:extLst>
          </p:cNvPr>
          <p:cNvSpPr txBox="1">
            <a:spLocks/>
          </p:cNvSpPr>
          <p:nvPr/>
        </p:nvSpPr>
        <p:spPr>
          <a:xfrm>
            <a:off x="6299200" y="448350"/>
            <a:ext cx="5651500" cy="260727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OCR A Extended" panose="02010509020102010303" pitchFamily="50" charset="0"/>
              </a:rPr>
              <a:t>Inventory</a:t>
            </a:r>
            <a:br>
              <a:rPr lang="en-US" sz="4800" dirty="0">
                <a:solidFill>
                  <a:schemeClr val="bg1"/>
                </a:solidFill>
                <a:latin typeface="OCR A Extended" panose="02010509020102010303" pitchFamily="50" charset="0"/>
              </a:rPr>
            </a:br>
            <a:br>
              <a:rPr lang="en-US" sz="4800" dirty="0">
                <a:solidFill>
                  <a:schemeClr val="bg1"/>
                </a:solidFill>
                <a:latin typeface="OCR A Extended" panose="02010509020102010303" pitchFamily="50" charset="0"/>
              </a:rPr>
            </a:br>
            <a:endParaRPr lang="en-US" sz="4800" dirty="0">
              <a:solidFill>
                <a:schemeClr val="bg1"/>
              </a:solidFill>
              <a:latin typeface="OCR A Extended" panose="02010509020102010303" pitchFamily="50" charset="0"/>
            </a:endParaRPr>
          </a:p>
          <a:p>
            <a:r>
              <a:rPr lang="en-US" sz="1800" dirty="0">
                <a:solidFill>
                  <a:schemeClr val="bg1"/>
                </a:solidFill>
                <a:latin typeface="OCR A Extended" panose="02010509020102010303" pitchFamily="50" charset="0"/>
              </a:rPr>
              <a:t>Information about bag </a:t>
            </a:r>
          </a:p>
          <a:p>
            <a:r>
              <a:rPr lang="en-US" sz="1800" dirty="0">
                <a:solidFill>
                  <a:schemeClr val="bg1"/>
                </a:solidFill>
                <a:latin typeface="OCR A Extended" panose="02010509020102010303" pitchFamily="50" charset="0"/>
              </a:rPr>
              <a:t>and</a:t>
            </a:r>
          </a:p>
          <a:p>
            <a:r>
              <a:rPr lang="en-US" sz="1800" dirty="0">
                <a:solidFill>
                  <a:schemeClr val="bg1"/>
                </a:solidFill>
                <a:latin typeface="OCR A Extended" panose="02010509020102010303" pitchFamily="50" charset="0"/>
              </a:rPr>
              <a:t>unnecessary items can be sold and get return of coins, while returning an amount of 1 to 5 coins is deducted.</a:t>
            </a:r>
            <a:br>
              <a:rPr lang="en-US" sz="4800" dirty="0">
                <a:solidFill>
                  <a:schemeClr val="bg1"/>
                </a:solidFill>
                <a:latin typeface="OCR A Extended" panose="02010509020102010303" pitchFamily="50" charset="0"/>
              </a:rPr>
            </a:br>
            <a:endParaRPr lang="en-IN" sz="4800" dirty="0">
              <a:solidFill>
                <a:schemeClr val="bg1"/>
              </a:solidFill>
              <a:latin typeface="OCR A Extended" panose="02010509020102010303" pitchFamily="50" charset="0"/>
            </a:endParaRPr>
          </a:p>
        </p:txBody>
      </p:sp>
    </p:spTree>
    <p:extLst>
      <p:ext uri="{BB962C8B-B14F-4D97-AF65-F5344CB8AC3E}">
        <p14:creationId xmlns:p14="http://schemas.microsoft.com/office/powerpoint/2010/main" val="399391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a:extLst>
            <a:ext uri="{FF2B5EF4-FFF2-40B4-BE49-F238E27FC236}">
              <a16:creationId xmlns:a16="http://schemas.microsoft.com/office/drawing/2014/main" id="{0719F2D4-B2B9-1B9B-116F-DECD4C7A967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175B118-FDE2-C4A6-F472-B52AF4E6667F}"/>
              </a:ext>
            </a:extLst>
          </p:cNvPr>
          <p:cNvPicPr>
            <a:picLocks noChangeAspect="1"/>
          </p:cNvPicPr>
          <p:nvPr/>
        </p:nvPicPr>
        <p:blipFill>
          <a:blip r:embed="rId2"/>
          <a:stretch>
            <a:fillRect/>
          </a:stretch>
        </p:blipFill>
        <p:spPr>
          <a:xfrm>
            <a:off x="241300" y="227372"/>
            <a:ext cx="5651500" cy="3616959"/>
          </a:xfrm>
          <a:prstGeom prst="rect">
            <a:avLst/>
          </a:prstGeom>
        </p:spPr>
      </p:pic>
      <p:pic>
        <p:nvPicPr>
          <p:cNvPr id="9" name="Picture 8">
            <a:extLst>
              <a:ext uri="{FF2B5EF4-FFF2-40B4-BE49-F238E27FC236}">
                <a16:creationId xmlns:a16="http://schemas.microsoft.com/office/drawing/2014/main" id="{3C689294-40C2-6E0D-7F1D-8DBC8BE58BB1}"/>
              </a:ext>
            </a:extLst>
          </p:cNvPr>
          <p:cNvPicPr>
            <a:picLocks noChangeAspect="1"/>
          </p:cNvPicPr>
          <p:nvPr/>
        </p:nvPicPr>
        <p:blipFill>
          <a:blip r:embed="rId3"/>
          <a:stretch>
            <a:fillRect/>
          </a:stretch>
        </p:blipFill>
        <p:spPr>
          <a:xfrm>
            <a:off x="6299202" y="3055620"/>
            <a:ext cx="5607423" cy="3616959"/>
          </a:xfrm>
          <a:prstGeom prst="rect">
            <a:avLst/>
          </a:prstGeom>
        </p:spPr>
      </p:pic>
      <p:pic>
        <p:nvPicPr>
          <p:cNvPr id="4" name="Picture 3">
            <a:extLst>
              <a:ext uri="{FF2B5EF4-FFF2-40B4-BE49-F238E27FC236}">
                <a16:creationId xmlns:a16="http://schemas.microsoft.com/office/drawing/2014/main" id="{D3448DF3-6A26-2B96-DC1B-D91BF8373969}"/>
              </a:ext>
            </a:extLst>
          </p:cNvPr>
          <p:cNvPicPr>
            <a:picLocks noChangeAspect="1"/>
          </p:cNvPicPr>
          <p:nvPr/>
        </p:nvPicPr>
        <p:blipFill>
          <a:blip r:embed="rId4"/>
          <a:stretch>
            <a:fillRect/>
          </a:stretch>
        </p:blipFill>
        <p:spPr>
          <a:xfrm>
            <a:off x="241298" y="227371"/>
            <a:ext cx="5651500" cy="3642835"/>
          </a:xfrm>
          <a:prstGeom prst="rect">
            <a:avLst/>
          </a:prstGeom>
        </p:spPr>
      </p:pic>
      <p:pic>
        <p:nvPicPr>
          <p:cNvPr id="7" name="Picture 6">
            <a:extLst>
              <a:ext uri="{FF2B5EF4-FFF2-40B4-BE49-F238E27FC236}">
                <a16:creationId xmlns:a16="http://schemas.microsoft.com/office/drawing/2014/main" id="{B033F02C-F033-5DE8-E9F7-2F7FE343AC08}"/>
              </a:ext>
            </a:extLst>
          </p:cNvPr>
          <p:cNvPicPr>
            <a:picLocks noChangeAspect="1"/>
          </p:cNvPicPr>
          <p:nvPr/>
        </p:nvPicPr>
        <p:blipFill>
          <a:blip r:embed="rId5"/>
          <a:stretch>
            <a:fillRect/>
          </a:stretch>
        </p:blipFill>
        <p:spPr>
          <a:xfrm>
            <a:off x="6255123" y="3069278"/>
            <a:ext cx="5607422" cy="3589642"/>
          </a:xfrm>
          <a:prstGeom prst="rect">
            <a:avLst/>
          </a:prstGeom>
        </p:spPr>
      </p:pic>
      <p:pic>
        <p:nvPicPr>
          <p:cNvPr id="6" name="Picture 5">
            <a:extLst>
              <a:ext uri="{FF2B5EF4-FFF2-40B4-BE49-F238E27FC236}">
                <a16:creationId xmlns:a16="http://schemas.microsoft.com/office/drawing/2014/main" id="{C88244E3-EC81-02FC-1ADD-077BCAB332E0}"/>
              </a:ext>
            </a:extLst>
          </p:cNvPr>
          <p:cNvPicPr>
            <a:picLocks noChangeAspect="1"/>
          </p:cNvPicPr>
          <p:nvPr/>
        </p:nvPicPr>
        <p:blipFill>
          <a:blip r:embed="rId6"/>
          <a:stretch>
            <a:fillRect/>
          </a:stretch>
        </p:blipFill>
        <p:spPr>
          <a:xfrm>
            <a:off x="241294" y="227369"/>
            <a:ext cx="5651499" cy="3646859"/>
          </a:xfrm>
          <a:prstGeom prst="rect">
            <a:avLst/>
          </a:prstGeom>
        </p:spPr>
      </p:pic>
      <p:pic>
        <p:nvPicPr>
          <p:cNvPr id="11" name="Picture 10">
            <a:extLst>
              <a:ext uri="{FF2B5EF4-FFF2-40B4-BE49-F238E27FC236}">
                <a16:creationId xmlns:a16="http://schemas.microsoft.com/office/drawing/2014/main" id="{8D9D8D46-764A-3B31-2F1F-D3ED6AD7C06C}"/>
              </a:ext>
            </a:extLst>
          </p:cNvPr>
          <p:cNvPicPr>
            <a:picLocks noChangeAspect="1"/>
          </p:cNvPicPr>
          <p:nvPr/>
        </p:nvPicPr>
        <p:blipFill>
          <a:blip r:embed="rId7"/>
          <a:stretch>
            <a:fillRect/>
          </a:stretch>
        </p:blipFill>
        <p:spPr>
          <a:xfrm>
            <a:off x="6255123" y="3055620"/>
            <a:ext cx="5651500" cy="3584991"/>
          </a:xfrm>
          <a:prstGeom prst="rect">
            <a:avLst/>
          </a:prstGeom>
        </p:spPr>
      </p:pic>
      <p:sp>
        <p:nvSpPr>
          <p:cNvPr id="14" name="Title 1">
            <a:extLst>
              <a:ext uri="{FF2B5EF4-FFF2-40B4-BE49-F238E27FC236}">
                <a16:creationId xmlns:a16="http://schemas.microsoft.com/office/drawing/2014/main" id="{E2C4F5FC-3959-C6DA-19B4-EE03506ED259}"/>
              </a:ext>
            </a:extLst>
          </p:cNvPr>
          <p:cNvSpPr txBox="1">
            <a:spLocks/>
          </p:cNvSpPr>
          <p:nvPr/>
        </p:nvSpPr>
        <p:spPr>
          <a:xfrm>
            <a:off x="285375" y="4065309"/>
            <a:ext cx="5651500" cy="26072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OCR A Extended" panose="02010509020102010303" pitchFamily="50" charset="0"/>
              </a:rPr>
              <a:t>WORK</a:t>
            </a:r>
            <a:br>
              <a:rPr lang="en-US" sz="4800" dirty="0">
                <a:solidFill>
                  <a:schemeClr val="bg1"/>
                </a:solidFill>
                <a:latin typeface="OCR A Extended" panose="02010509020102010303" pitchFamily="50" charset="0"/>
              </a:rPr>
            </a:br>
            <a:br>
              <a:rPr lang="en-US" sz="4800" dirty="0">
                <a:solidFill>
                  <a:schemeClr val="bg1"/>
                </a:solidFill>
                <a:latin typeface="OCR A Extended" panose="02010509020102010303" pitchFamily="50" charset="0"/>
              </a:rPr>
            </a:br>
            <a:r>
              <a:rPr lang="en-US" sz="1800" dirty="0">
                <a:solidFill>
                  <a:schemeClr val="bg1"/>
                </a:solidFill>
                <a:latin typeface="OCR A Extended" panose="02010509020102010303" pitchFamily="50" charset="0"/>
              </a:rPr>
              <a:t>to earn money working is necessary, our work form currently is to solve math sums, more are to come in future.</a:t>
            </a:r>
            <a:br>
              <a:rPr lang="en-US" sz="4800" dirty="0">
                <a:solidFill>
                  <a:schemeClr val="bg1"/>
                </a:solidFill>
                <a:latin typeface="OCR A Extended" panose="02010509020102010303" pitchFamily="50" charset="0"/>
              </a:rPr>
            </a:br>
            <a:endParaRPr lang="en-IN" sz="4800" dirty="0">
              <a:solidFill>
                <a:schemeClr val="bg1"/>
              </a:solidFill>
              <a:latin typeface="OCR A Extended" panose="02010509020102010303" pitchFamily="50" charset="0"/>
            </a:endParaRPr>
          </a:p>
        </p:txBody>
      </p:sp>
      <p:sp>
        <p:nvSpPr>
          <p:cNvPr id="15" name="Title 1">
            <a:extLst>
              <a:ext uri="{FF2B5EF4-FFF2-40B4-BE49-F238E27FC236}">
                <a16:creationId xmlns:a16="http://schemas.microsoft.com/office/drawing/2014/main" id="{D200995D-2F39-1EAD-5316-22402FAA91E5}"/>
              </a:ext>
            </a:extLst>
          </p:cNvPr>
          <p:cNvSpPr txBox="1">
            <a:spLocks/>
          </p:cNvSpPr>
          <p:nvPr/>
        </p:nvSpPr>
        <p:spPr>
          <a:xfrm>
            <a:off x="6299200" y="448350"/>
            <a:ext cx="5651500" cy="260727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OCR A Extended" panose="02010509020102010303" pitchFamily="50" charset="0"/>
              </a:rPr>
              <a:t>Solving Math</a:t>
            </a:r>
          </a:p>
          <a:p>
            <a:endParaRPr lang="en-US" sz="1800" dirty="0">
              <a:solidFill>
                <a:schemeClr val="bg1"/>
              </a:solidFill>
              <a:latin typeface="OCR A Extended" panose="02010509020102010303" pitchFamily="50" charset="0"/>
            </a:endParaRPr>
          </a:p>
          <a:p>
            <a:r>
              <a:rPr lang="en-US" sz="1800" dirty="0">
                <a:solidFill>
                  <a:schemeClr val="bg1"/>
                </a:solidFill>
                <a:latin typeface="OCR A Extended" panose="02010509020102010303" pitchFamily="50" charset="0"/>
              </a:rPr>
              <a:t>Math sums can be solved and earn money from, solving correctly gives 10 coins and adds 5 secs to timer and wrong deducts 5 coins and removes 10 seconds. Asking for new question deducts 10 seconds and 5 coins.</a:t>
            </a:r>
            <a:br>
              <a:rPr lang="en-US" sz="4800" dirty="0">
                <a:solidFill>
                  <a:schemeClr val="bg1"/>
                </a:solidFill>
                <a:latin typeface="OCR A Extended" panose="02010509020102010303" pitchFamily="50" charset="0"/>
              </a:rPr>
            </a:br>
            <a:endParaRPr lang="en-IN" sz="4800" dirty="0">
              <a:solidFill>
                <a:schemeClr val="bg1"/>
              </a:solidFill>
              <a:latin typeface="OCR A Extended" panose="02010509020102010303" pitchFamily="50" charset="0"/>
            </a:endParaRPr>
          </a:p>
        </p:txBody>
      </p:sp>
    </p:spTree>
    <p:extLst>
      <p:ext uri="{BB962C8B-B14F-4D97-AF65-F5344CB8AC3E}">
        <p14:creationId xmlns:p14="http://schemas.microsoft.com/office/powerpoint/2010/main" val="401720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657353-B2A2-CCED-0F02-852004848A8B}"/>
              </a:ext>
            </a:extLst>
          </p:cNvPr>
          <p:cNvPicPr>
            <a:picLocks noChangeAspect="1"/>
          </p:cNvPicPr>
          <p:nvPr/>
        </p:nvPicPr>
        <p:blipFill>
          <a:blip r:embed="rId3"/>
          <a:stretch>
            <a:fillRect/>
          </a:stretch>
        </p:blipFill>
        <p:spPr>
          <a:xfrm>
            <a:off x="0" y="0"/>
            <a:ext cx="9117542" cy="6858000"/>
          </a:xfrm>
          <a:prstGeom prst="rect">
            <a:avLst/>
          </a:prstGeom>
        </p:spPr>
      </p:pic>
      <p:sp>
        <p:nvSpPr>
          <p:cNvPr id="6" name="TextBox 5">
            <a:extLst>
              <a:ext uri="{FF2B5EF4-FFF2-40B4-BE49-F238E27FC236}">
                <a16:creationId xmlns:a16="http://schemas.microsoft.com/office/drawing/2014/main" id="{1FDF804E-C249-E9D1-8000-711026698EFD}"/>
              </a:ext>
            </a:extLst>
          </p:cNvPr>
          <p:cNvSpPr txBox="1"/>
          <p:nvPr/>
        </p:nvSpPr>
        <p:spPr>
          <a:xfrm>
            <a:off x="9117542" y="0"/>
            <a:ext cx="3074458" cy="6924973"/>
          </a:xfrm>
          <a:prstGeom prst="rect">
            <a:avLst/>
          </a:prstGeom>
          <a:noFill/>
        </p:spPr>
        <p:txBody>
          <a:bodyPr wrap="square" rtlCol="0">
            <a:spAutoFit/>
          </a:bodyPr>
          <a:lstStyle/>
          <a:p>
            <a:r>
              <a:rPr lang="en-US" sz="2400" dirty="0">
                <a:solidFill>
                  <a:schemeClr val="bg1"/>
                </a:solidFill>
                <a:latin typeface="OCR A Extended" panose="02010509020102010303" pitchFamily="50" charset="0"/>
              </a:rPr>
              <a:t>GAME SCREEN</a:t>
            </a:r>
          </a:p>
          <a:p>
            <a:endParaRPr lang="en-US" sz="2400" dirty="0">
              <a:solidFill>
                <a:schemeClr val="bg1"/>
              </a:solidFill>
              <a:latin typeface="OCR A Extended" panose="02010509020102010303" pitchFamily="50" charset="0"/>
            </a:endParaRPr>
          </a:p>
          <a:p>
            <a:r>
              <a:rPr lang="en-US" dirty="0">
                <a:solidFill>
                  <a:schemeClr val="bg1"/>
                </a:solidFill>
                <a:latin typeface="OCR A Extended" panose="02010509020102010303" pitchFamily="50" charset="0"/>
              </a:rPr>
              <a:t>The Everest Climbing platformer game, use left arrow to go left and right arrow to go right and space bar to jump, each jump eats up some amount of Oxygen, to pass one level 50 to 100 Oxygens is recommended. Once Oxygen is over the game has to be restarted from first or if time is over the game has to be restarted from first.</a:t>
            </a:r>
          </a:p>
          <a:p>
            <a:endParaRPr lang="en-US" dirty="0">
              <a:solidFill>
                <a:schemeClr val="bg1"/>
              </a:solidFill>
              <a:latin typeface="OCR A Extended" panose="02010509020102010303" pitchFamily="50" charset="0"/>
            </a:endParaRPr>
          </a:p>
          <a:p>
            <a:endParaRPr lang="en-US" dirty="0">
              <a:solidFill>
                <a:schemeClr val="bg1"/>
              </a:solidFill>
              <a:latin typeface="OCR A Extended" panose="02010509020102010303" pitchFamily="50" charset="0"/>
            </a:endParaRPr>
          </a:p>
          <a:p>
            <a:r>
              <a:rPr lang="en-US" dirty="0">
                <a:solidFill>
                  <a:schemeClr val="bg1"/>
                </a:solidFill>
                <a:latin typeface="OCR A Extended" panose="02010509020102010303" pitchFamily="50" charset="0"/>
              </a:rPr>
              <a:t>Enjoy </a:t>
            </a:r>
            <a:r>
              <a:rPr lang="en-US" dirty="0">
                <a:solidFill>
                  <a:schemeClr val="bg1"/>
                </a:solidFill>
                <a:latin typeface="OCR A Extended" panose="02010509020102010303" pitchFamily="50" charset="0"/>
                <a:sym typeface="Wingdings" panose="05000000000000000000" pitchFamily="2" charset="2"/>
              </a:rPr>
              <a:t></a:t>
            </a:r>
            <a:endParaRPr lang="en-IN" dirty="0">
              <a:solidFill>
                <a:schemeClr val="bg1"/>
              </a:solidFill>
              <a:latin typeface="OCR A Extended" panose="02010509020102010303" pitchFamily="50" charset="0"/>
            </a:endParaRPr>
          </a:p>
        </p:txBody>
      </p:sp>
    </p:spTree>
    <p:extLst>
      <p:ext uri="{BB962C8B-B14F-4D97-AF65-F5344CB8AC3E}">
        <p14:creationId xmlns:p14="http://schemas.microsoft.com/office/powerpoint/2010/main" val="12462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D5D30-9998-5974-DC6B-B6893AC08DAD}"/>
              </a:ext>
            </a:extLst>
          </p:cNvPr>
          <p:cNvSpPr txBox="1"/>
          <p:nvPr/>
        </p:nvSpPr>
        <p:spPr>
          <a:xfrm>
            <a:off x="3524250" y="2567225"/>
            <a:ext cx="5143500" cy="1723549"/>
          </a:xfrm>
          <a:prstGeom prst="rect">
            <a:avLst/>
          </a:prstGeom>
          <a:noFill/>
        </p:spPr>
        <p:txBody>
          <a:bodyPr wrap="square" rtlCol="0">
            <a:spAutoFit/>
          </a:bodyPr>
          <a:lstStyle/>
          <a:p>
            <a:r>
              <a:rPr lang="en-US" sz="6600" dirty="0">
                <a:latin typeface="OCR A Extended" panose="02010509020102010303" pitchFamily="50" charset="0"/>
              </a:rPr>
              <a:t>THANK YOU</a:t>
            </a:r>
          </a:p>
          <a:p>
            <a:pPr algn="ctr"/>
            <a:r>
              <a:rPr lang="en-US" sz="4000" dirty="0">
                <a:solidFill>
                  <a:srgbClr val="FFC000"/>
                </a:solidFill>
                <a:latin typeface="OCR A Extended" panose="02010509020102010303" pitchFamily="50" charset="0"/>
              </a:rPr>
              <a:t>VBCT</a:t>
            </a:r>
            <a:endParaRPr lang="en-IN" sz="6600" dirty="0">
              <a:solidFill>
                <a:srgbClr val="FFC000"/>
              </a:solidFill>
              <a:latin typeface="OCR A Extended" panose="02010509020102010303" pitchFamily="50" charset="0"/>
            </a:endParaRPr>
          </a:p>
        </p:txBody>
      </p:sp>
    </p:spTree>
    <p:extLst>
      <p:ext uri="{BB962C8B-B14F-4D97-AF65-F5344CB8AC3E}">
        <p14:creationId xmlns:p14="http://schemas.microsoft.com/office/powerpoint/2010/main" val="147337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325</Words>
  <Application>Microsoft Office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OCR A Extended</vt:lpstr>
      <vt:lpstr>Office Theme</vt:lpstr>
      <vt:lpstr>PowerPoint Presentation</vt:lpstr>
      <vt:lpstr>Our Team</vt:lpstr>
      <vt:lpstr>PowerPoint Presentation</vt:lpstr>
      <vt:lpstr>MAIN SCREEN  contains play menu, shop menu, work menu. About Section (COMING SOON.)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14</cp:revision>
  <dcterms:created xsi:type="dcterms:W3CDTF">2024-11-13T06:53:32Z</dcterms:created>
  <dcterms:modified xsi:type="dcterms:W3CDTF">2024-11-13T07:38:59Z</dcterms:modified>
</cp:coreProperties>
</file>