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AFF4-E8C3-44EF-B29B-3D6D25B5D14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66F7-C0C3-460D-BBFB-0107F3CE8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6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8244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7899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5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1531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7224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3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1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2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3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73210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4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57377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44" indent="0">
              <a:buNone/>
              <a:defRPr sz="2900" b="1"/>
            </a:lvl2pPr>
            <a:lvl3pPr marL="1306090" indent="0">
              <a:buNone/>
              <a:defRPr sz="2600" b="1"/>
            </a:lvl3pPr>
            <a:lvl4pPr marL="1959135" indent="0">
              <a:buNone/>
              <a:defRPr sz="2300" b="1"/>
            </a:lvl4pPr>
            <a:lvl5pPr marL="2612181" indent="0">
              <a:buNone/>
              <a:defRPr sz="2300" b="1"/>
            </a:lvl5pPr>
            <a:lvl6pPr marL="3265225" indent="0">
              <a:buNone/>
              <a:defRPr sz="2300" b="1"/>
            </a:lvl6pPr>
            <a:lvl7pPr marL="3918270" indent="0">
              <a:buNone/>
              <a:defRPr sz="2300" b="1"/>
            </a:lvl7pPr>
            <a:lvl8pPr marL="4571314" indent="0">
              <a:buNone/>
              <a:defRPr sz="2300" b="1"/>
            </a:lvl8pPr>
            <a:lvl9pPr marL="522435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34973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7191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3449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32183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044" indent="0">
              <a:buNone/>
              <a:defRPr sz="4000"/>
            </a:lvl2pPr>
            <a:lvl3pPr marL="1306090" indent="0">
              <a:buNone/>
              <a:defRPr sz="3400"/>
            </a:lvl3pPr>
            <a:lvl4pPr marL="1959135" indent="0">
              <a:buNone/>
              <a:defRPr sz="2900"/>
            </a:lvl4pPr>
            <a:lvl5pPr marL="2612181" indent="0">
              <a:buNone/>
              <a:defRPr sz="2900"/>
            </a:lvl5pPr>
            <a:lvl6pPr marL="3265225" indent="0">
              <a:buNone/>
              <a:defRPr sz="2900"/>
            </a:lvl6pPr>
            <a:lvl7pPr marL="3918270" indent="0">
              <a:buNone/>
              <a:defRPr sz="2900"/>
            </a:lvl7pPr>
            <a:lvl8pPr marL="4571314" indent="0">
              <a:buNone/>
              <a:defRPr sz="2900"/>
            </a:lvl8pPr>
            <a:lvl9pPr marL="5224359" indent="0">
              <a:buNone/>
              <a:defRPr sz="29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044" indent="0">
              <a:buNone/>
              <a:defRPr sz="1700"/>
            </a:lvl2pPr>
            <a:lvl3pPr marL="1306090" indent="0">
              <a:buNone/>
              <a:defRPr sz="1400"/>
            </a:lvl3pPr>
            <a:lvl4pPr marL="1959135" indent="0">
              <a:buNone/>
              <a:defRPr sz="1300"/>
            </a:lvl4pPr>
            <a:lvl5pPr marL="2612181" indent="0">
              <a:buNone/>
              <a:defRPr sz="1300"/>
            </a:lvl5pPr>
            <a:lvl6pPr marL="3265225" indent="0">
              <a:buNone/>
              <a:defRPr sz="1300"/>
            </a:lvl6pPr>
            <a:lvl7pPr marL="3918270" indent="0">
              <a:buNone/>
              <a:defRPr sz="1300"/>
            </a:lvl7pPr>
            <a:lvl8pPr marL="4571314" indent="0">
              <a:buNone/>
              <a:defRPr sz="1300"/>
            </a:lvl8pPr>
            <a:lvl9pPr marL="522435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2626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09" tIns="65305" rIns="130609" bIns="653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09" tIns="65305" rIns="130609" bIns="653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30609" tIns="65305" rIns="130609" bIns="6530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ctr" defTabSz="130609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84" indent="-489784" algn="l" defTabSz="130609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98" indent="-408154" algn="l" defTabSz="130609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13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7" indent="-326522" algn="l" defTabSz="130609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702" indent="-326522" algn="l" defTabSz="130609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746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91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837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882" indent="-326522" algn="l" defTabSz="130609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44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9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135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81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225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270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359" algn="l" defTabSz="130609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692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Big Data Analysis with IBM Cloud Databases</a:t>
            </a:r>
            <a:endParaRPr lang="en-US" sz="5249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Big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use of advanced analytic techniques against very large, diverse big data sets that include structured, semi-structured and unstructured data, from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12376" y="5389959"/>
            <a:ext cx="19692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400556"/>
            <a:ext cx="31801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9288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Big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 collecting, processing, cleaning, and analyzing large datasets to help organizations operationalize their big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7873"/>
            <a:ext cx="3473853" cy="3473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513892"/>
            <a:ext cx="55508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IBM Cloud Databases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79339" y="46898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475678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Overview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5360789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Big data analysis is the use of advanced analytic techniques against very large, diverse big data sets that include structured, semi-structured and unstructured data, from different sources.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630228" y="4715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475678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Key Features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52342" y="536078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Data exploration</a:t>
            </a: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Support for various types of Analytics</a:t>
            </a: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Version control</a:t>
            </a: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Data management</a:t>
            </a:r>
            <a:r>
              <a:rPr lang="en-IN" sz="1600" b="1" dirty="0"/>
              <a:t> 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715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475678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791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Use Cases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4576" y="5360789"/>
            <a:ext cx="2647950" cy="2868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use cases of data analytics include better business decision-making, risk identification and mitigation, process and operation optimization, improved customer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satisfaction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750" kern="0" spc="-35" dirty="0" smtClean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.</a:t>
            </a:r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42" y="2836666"/>
            <a:ext cx="3184758" cy="255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95" y="2655693"/>
            <a:ext cx="8796279" cy="456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7102" y="1083212"/>
            <a:ext cx="787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DIFFERENT TECHNIQUES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14067" y="-1"/>
            <a:ext cx="14630400" cy="822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BENEFITS OF BIGDATA  ANALYSIS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2004417"/>
            <a:ext cx="717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ts val="5468"/>
              </a:lnSpc>
            </a:pP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281"/>
              </a:lnSpc>
            </a:pP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Faster and better</a:t>
            </a:r>
          </a:p>
          <a:p>
            <a:pPr>
              <a:lnSpc>
                <a:spcPts val="3281"/>
              </a:lnSpc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Decision making</a:t>
            </a:r>
          </a:p>
          <a:p>
            <a:pPr>
              <a:lnSpc>
                <a:spcPts val="3281"/>
              </a:lnSpc>
            </a:pPr>
            <a:endParaRPr lang="en-US" sz="2800" b="1" dirty="0"/>
          </a:p>
          <a:p>
            <a:pPr>
              <a:lnSpc>
                <a:spcPts val="3281"/>
              </a:lnSpc>
            </a:pP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114800"/>
            <a:ext cx="3156347" cy="11996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access a large volume of data and analyze a large variety sources of data to gain new insights and take 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281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Cost reduction</a:t>
            </a:r>
            <a:endParaRPr lang="en-US" sz="262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38928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Flexible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processing and storage tools can help organizations save costs in storing and analyzing large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anmounts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Potential Risks Identification</a:t>
            </a:r>
          </a:p>
        </p:txBody>
      </p:sp>
      <p:sp>
        <p:nvSpPr>
          <p:cNvPr id="10" name="Text 8"/>
          <p:cNvSpPr/>
          <p:nvPr/>
        </p:nvSpPr>
        <p:spPr>
          <a:xfrm>
            <a:off x="9449872" y="389286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in high-risk environments, so they require effective risk management solutions to address issues. Big data plays a critical role in developing effective risk management processes and strategies.</a:t>
            </a:r>
            <a:r>
              <a:rPr lang="en-US" sz="1600" dirty="0"/>
              <a:t> 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6813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Data Analysis and Insights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7671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Tools and Techniques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Explore the advanced tools and techniques available for analyzing big data and extracting actionable insights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5392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Meaningful Insights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Discover how IBM Cloud Databases enables businesses to uncover meaningful insights from their data, driving informed decision-making.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30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Data Visualization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Learn about the importance of visualizing data and how to effectively present your findings using IBM Cloud Databases.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25562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2136220"/>
            <a:ext cx="4443889" cy="5693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15926" y="2475915"/>
            <a:ext cx="12928209" cy="3381366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availability of Big Data, low-cost commodity hardware, and new information management and analytic software have produced a unique moment in the history of data analysis.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convergence of these trends means that we have the capabilities required to analyze astonishing data sets quickly and cost-effectively for the first time in history.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capabilities are neither theoretical nor trivial. They represent a genuine leap forward and a clear opportunity to realize enormous gains in terms of efficiency, productivity, revenue, and profitability.</a:t>
            </a:r>
            <a:endParaRPr lang="en-IN" sz="2000" b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66209" y="3510915"/>
            <a:ext cx="26992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384</Words>
  <Application>Microsoft Office PowerPoint</Application>
  <PresentationFormat>Custom</PresentationFormat>
  <Paragraphs>64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7</cp:revision>
  <dcterms:created xsi:type="dcterms:W3CDTF">2023-10-11T06:29:54Z</dcterms:created>
  <dcterms:modified xsi:type="dcterms:W3CDTF">2023-10-11T08:32:24Z</dcterms:modified>
</cp:coreProperties>
</file>