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DEFB-BAB9-49CA-BF14-6546A0979CFD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9FCA6-8D3E-457A-89B0-FA8EDB5FE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55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DEFB-BAB9-49CA-BF14-6546A0979CFD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9FCA6-8D3E-457A-89B0-FA8EDB5FE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851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DEFB-BAB9-49CA-BF14-6546A0979CFD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9FCA6-8D3E-457A-89B0-FA8EDB5FEEB9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134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DEFB-BAB9-49CA-BF14-6546A0979CFD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9FCA6-8D3E-457A-89B0-FA8EDB5FE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034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DEFB-BAB9-49CA-BF14-6546A0979CFD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9FCA6-8D3E-457A-89B0-FA8EDB5FEEB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47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DEFB-BAB9-49CA-BF14-6546A0979CFD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9FCA6-8D3E-457A-89B0-FA8EDB5FE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771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DEFB-BAB9-49CA-BF14-6546A0979CFD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9FCA6-8D3E-457A-89B0-FA8EDB5FE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356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DEFB-BAB9-49CA-BF14-6546A0979CFD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9FCA6-8D3E-457A-89B0-FA8EDB5FE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873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DEFB-BAB9-49CA-BF14-6546A0979CFD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9FCA6-8D3E-457A-89B0-FA8EDB5FE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477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DEFB-BAB9-49CA-BF14-6546A0979CFD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9FCA6-8D3E-457A-89B0-FA8EDB5FE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568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DEFB-BAB9-49CA-BF14-6546A0979CFD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9FCA6-8D3E-457A-89B0-FA8EDB5FE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607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DEFB-BAB9-49CA-BF14-6546A0979CFD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9FCA6-8D3E-457A-89B0-FA8EDB5FE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090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DEFB-BAB9-49CA-BF14-6546A0979CFD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9FCA6-8D3E-457A-89B0-FA8EDB5FE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339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DEFB-BAB9-49CA-BF14-6546A0979CFD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9FCA6-8D3E-457A-89B0-FA8EDB5FE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549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DEFB-BAB9-49CA-BF14-6546A0979CFD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9FCA6-8D3E-457A-89B0-FA8EDB5FE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067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DEFB-BAB9-49CA-BF14-6546A0979CFD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9FCA6-8D3E-457A-89B0-FA8EDB5FE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464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7DEFB-BAB9-49CA-BF14-6546A0979CFD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6A9FCA6-8D3E-457A-89B0-FA8EDB5FE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92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77128" y="2531326"/>
            <a:ext cx="7766936" cy="1419145"/>
          </a:xfrm>
        </p:spPr>
        <p:txBody>
          <a:bodyPr/>
          <a:lstStyle/>
          <a:p>
            <a:r>
              <a:rPr lang="en-US" dirty="0" smtClean="0"/>
              <a:t>PRODUCT SALES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779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The "Product Sales Analysis" project aims to assist businesses in optimizing inventory management, pricing strategies, and demand forecasting, ultimately improving profitability and customer satisfaction</a:t>
            </a:r>
            <a:r>
              <a:rPr 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In conclusion, we know about the sales trends and patterns, product performance, </a:t>
            </a:r>
            <a:r>
              <a:rPr lang="en-US" sz="2400" dirty="0"/>
              <a:t>i</a:t>
            </a:r>
            <a:r>
              <a:rPr lang="en-US" sz="2400" dirty="0" smtClean="0"/>
              <a:t>nventory </a:t>
            </a:r>
            <a:r>
              <a:rPr lang="en-US" sz="2400" dirty="0"/>
              <a:t>m</a:t>
            </a:r>
            <a:r>
              <a:rPr lang="en-US" sz="2400" dirty="0" smtClean="0"/>
              <a:t>anagement etc.,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42923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471" y="2361311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smtClean="0"/>
              <a:t>THANK </a:t>
            </a:r>
          </a:p>
          <a:p>
            <a:pPr marL="0" indent="0">
              <a:buNone/>
            </a:pPr>
            <a:r>
              <a:rPr lang="en-US" sz="8000" dirty="0"/>
              <a:t> </a:t>
            </a:r>
            <a:r>
              <a:rPr lang="en-US" sz="8000" dirty="0" smtClean="0"/>
              <a:t>       YOU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840520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The "Product Sales Analysis" machine learning project aims to develop a predictive model that can analyze and forecast product sales based on historical data.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This </a:t>
            </a:r>
            <a:r>
              <a:rPr lang="en-US" sz="2400" dirty="0"/>
              <a:t>project utilizes a dataset containing information about product attributes, sales channels, pricing, and time-related factors. 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67563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Product sales </a:t>
            </a:r>
            <a:r>
              <a:rPr lang="en-US" sz="2000" dirty="0" smtClean="0"/>
              <a:t>analysis </a:t>
            </a:r>
            <a:r>
              <a:rPr lang="en-US" sz="2000" dirty="0"/>
              <a:t>typically has several objectives, including</a:t>
            </a:r>
            <a:r>
              <a:rPr lang="en-US" sz="2000" dirty="0" smtClean="0"/>
              <a:t>:</a:t>
            </a:r>
            <a:endParaRPr lang="en-IN" sz="2000" dirty="0"/>
          </a:p>
          <a:p>
            <a:pPr marL="0" indent="0">
              <a:buNone/>
            </a:pPr>
            <a:r>
              <a:rPr lang="en-IN" sz="2000" dirty="0">
                <a:cs typeface="Times New Roman" panose="02020603050405020304" pitchFamily="18" charset="0"/>
              </a:rPr>
              <a:t>Performance </a:t>
            </a:r>
            <a:r>
              <a:rPr lang="en-IN" sz="2000" dirty="0" smtClean="0">
                <a:cs typeface="Times New Roman" panose="02020603050405020304" pitchFamily="18" charset="0"/>
              </a:rPr>
              <a:t>Evaluation, Identifying Trends, Customer Insights, Inventory Management, Competitive Analysis, Profitability Analysis, Marketing Effectiveness, Forecasting, Geographic Analysis, Product </a:t>
            </a:r>
            <a:r>
              <a:rPr lang="en-IN" sz="2000" dirty="0">
                <a:cs typeface="Times New Roman" panose="02020603050405020304" pitchFamily="18" charset="0"/>
              </a:rPr>
              <a:t>Lifecycle </a:t>
            </a:r>
            <a:r>
              <a:rPr lang="en-IN" sz="2000" dirty="0" smtClean="0">
                <a:cs typeface="Times New Roman" panose="02020603050405020304" pitchFamily="18" charset="0"/>
              </a:rPr>
              <a:t>Management, Customer Retention, Identifying </a:t>
            </a:r>
            <a:r>
              <a:rPr lang="en-IN" sz="2000" dirty="0">
                <a:cs typeface="Times New Roman" panose="02020603050405020304" pitchFamily="18" charset="0"/>
              </a:rPr>
              <a:t>Growth </a:t>
            </a:r>
            <a:r>
              <a:rPr lang="en-IN" sz="2000" dirty="0" smtClean="0">
                <a:cs typeface="Times New Roman" panose="02020603050405020304" pitchFamily="18" charset="0"/>
              </a:rPr>
              <a:t>Opportunities, Cost Reduction, Quality Improvement, Compliance </a:t>
            </a:r>
            <a:r>
              <a:rPr lang="en-IN" sz="2000" dirty="0">
                <a:cs typeface="Times New Roman" panose="02020603050405020304" pitchFamily="18" charset="0"/>
              </a:rPr>
              <a:t>and </a:t>
            </a:r>
            <a:r>
              <a:rPr lang="en-IN" sz="2000" dirty="0" smtClean="0">
                <a:cs typeface="Times New Roman" panose="02020603050405020304" pitchFamily="18" charset="0"/>
              </a:rPr>
              <a:t>Reporting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By achieving these goals we would know about the sales, profit of the products.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973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THINKING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6066" y="1930400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Data </a:t>
            </a:r>
            <a:r>
              <a:rPr lang="en-IN" sz="2000" dirty="0" err="1" smtClean="0"/>
              <a:t>Preprocessing</a:t>
            </a:r>
            <a:endParaRPr lang="en-IN" sz="20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Exploratory Data Analysis (EDA</a:t>
            </a:r>
            <a:r>
              <a:rPr lang="en-IN" sz="2000" dirty="0" smtClean="0"/>
              <a:t>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Feature </a:t>
            </a:r>
            <a:r>
              <a:rPr lang="en-IN" sz="2000" dirty="0" smtClean="0"/>
              <a:t>Selection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Model </a:t>
            </a:r>
            <a:r>
              <a:rPr lang="en-IN" sz="2000" dirty="0" smtClean="0"/>
              <a:t>Development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Model </a:t>
            </a:r>
            <a:r>
              <a:rPr lang="en-IN" sz="2000" dirty="0" smtClean="0"/>
              <a:t>Evaluation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 smtClean="0"/>
              <a:t>Deployment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Interpretability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45134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DATA COLLECTION:</a:t>
            </a:r>
          </a:p>
          <a:p>
            <a:r>
              <a:rPr lang="en-US" sz="2000" dirty="0"/>
              <a:t>Gather sales data from various sources, such as POS (Point of Sale) systems, online sales platforms, and databases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DATA CLEANING:</a:t>
            </a:r>
          </a:p>
          <a:p>
            <a:r>
              <a:rPr lang="en-US" sz="2000" dirty="0" smtClean="0"/>
              <a:t>Handle </a:t>
            </a:r>
            <a:r>
              <a:rPr lang="en-US" sz="2000" dirty="0"/>
              <a:t>missing data: Identify and fill in missing values or decide how to handle them (e.g., remove rows with missing values).</a:t>
            </a:r>
          </a:p>
          <a:p>
            <a:r>
              <a:rPr lang="en-US" sz="2000" dirty="0"/>
              <a:t>Remove duplicates: Eliminate duplicate entries in the dataset.</a:t>
            </a:r>
          </a:p>
          <a:p>
            <a:r>
              <a:rPr lang="en-US" sz="2000" dirty="0"/>
              <a:t>Correct errors: Address any data entry errors or inconsistencies.</a:t>
            </a:r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586912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 (EDA)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Conduct an in-depth analysis of the dataset to identify patterns, correlations, and insights related to product sales</a:t>
            </a:r>
            <a:r>
              <a:rPr 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Summarize data by aggregating sales figures (e.g., daily, monthly, or yearly totals).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15097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Create new features: </a:t>
            </a:r>
            <a:r>
              <a:rPr lang="en-US" sz="2400" dirty="0" smtClean="0"/>
              <a:t>Generate </a:t>
            </a:r>
            <a:r>
              <a:rPr lang="en-US" sz="2400" dirty="0"/>
              <a:t>relevant features that may aid in analysis (e.g., calculating average order value, sales growth rates).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Feature selection: Choose the most important features for analysis to reduce dimensionality and improve model performance.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Outlier Detection and </a:t>
            </a:r>
            <a:r>
              <a:rPr lang="en-US" sz="2400" dirty="0" smtClean="0"/>
              <a:t>Handling: Identify </a:t>
            </a:r>
            <a:r>
              <a:rPr lang="en-US" sz="2400" dirty="0"/>
              <a:t>outliers in the data that may skew analysis </a:t>
            </a:r>
            <a:r>
              <a:rPr lang="en-US" sz="2400" dirty="0" smtClean="0"/>
              <a:t>results. Decide </a:t>
            </a:r>
            <a:r>
              <a:rPr lang="en-US" sz="2400" dirty="0"/>
              <a:t>whether to remove outliers or transform them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26396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DEVELOPMENT AND EVALUATION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 Build and evaluate various machine learning models, such as regression, time series forecasting, or neural networks, to predict future product sales accurately</a:t>
            </a:r>
            <a:r>
              <a:rPr 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Assess the models' performance using appropriate metrics like Mean Absolute Error (MAE), Root Mean Square Error (RMSE), or R-squared to determine the best-performing model.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52671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AND INTERPRETABILITY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Create an interface or API to allow users to input product attributes and obtain sales forecasts.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Provide </a:t>
            </a:r>
            <a:r>
              <a:rPr lang="en-US" sz="2400" dirty="0"/>
              <a:t>insights into the factors driving product sales, allowing stakeholders to make data-informed decisions.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56494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</TotalTime>
  <Words>423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Times New Roman</vt:lpstr>
      <vt:lpstr>Trebuchet MS</vt:lpstr>
      <vt:lpstr>Wingdings</vt:lpstr>
      <vt:lpstr>Wingdings 3</vt:lpstr>
      <vt:lpstr>Facet</vt:lpstr>
      <vt:lpstr>PRODUCT SALES ANALYSIS</vt:lpstr>
      <vt:lpstr>ABSTRACT</vt:lpstr>
      <vt:lpstr>OBJECTIVES</vt:lpstr>
      <vt:lpstr>DESIGN THINKING</vt:lpstr>
      <vt:lpstr>DATA PREPROCESSING</vt:lpstr>
      <vt:lpstr>Exploratory Data Analysis (EDA) </vt:lpstr>
      <vt:lpstr>FEATURE SELECTION</vt:lpstr>
      <vt:lpstr>MODEL DEVELOPMENT AND EVALUATION</vt:lpstr>
      <vt:lpstr>DEPLOYMENT AND INTERPRETABILITY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SALES ANALYSIS</dc:title>
  <dc:creator>HI</dc:creator>
  <cp:lastModifiedBy>HI</cp:lastModifiedBy>
  <cp:revision>8</cp:revision>
  <dcterms:created xsi:type="dcterms:W3CDTF">2023-09-29T13:27:09Z</dcterms:created>
  <dcterms:modified xsi:type="dcterms:W3CDTF">2023-09-29T14:43:09Z</dcterms:modified>
</cp:coreProperties>
</file>