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4" r:id="rId1"/>
  </p:sldMasterIdLst>
  <p:notesMasterIdLst>
    <p:notesMasterId r:id="rId29"/>
  </p:notesMasterIdLst>
  <p:sldIdLst>
    <p:sldId id="256" r:id="rId2"/>
    <p:sldId id="258" r:id="rId3"/>
    <p:sldId id="257" r:id="rId4"/>
    <p:sldId id="259" r:id="rId5"/>
    <p:sldId id="260" r:id="rId6"/>
    <p:sldId id="261" r:id="rId7"/>
    <p:sldId id="262" r:id="rId8"/>
    <p:sldId id="263" r:id="rId9"/>
    <p:sldId id="285" r:id="rId10"/>
    <p:sldId id="268" r:id="rId11"/>
    <p:sldId id="271" r:id="rId12"/>
    <p:sldId id="272" r:id="rId13"/>
    <p:sldId id="286" r:id="rId14"/>
    <p:sldId id="273" r:id="rId15"/>
    <p:sldId id="274" r:id="rId16"/>
    <p:sldId id="270" r:id="rId17"/>
    <p:sldId id="269" r:id="rId18"/>
    <p:sldId id="279" r:id="rId19"/>
    <p:sldId id="276" r:id="rId20"/>
    <p:sldId id="277" r:id="rId21"/>
    <p:sldId id="278" r:id="rId22"/>
    <p:sldId id="280" r:id="rId23"/>
    <p:sldId id="287" r:id="rId24"/>
    <p:sldId id="281" r:id="rId25"/>
    <p:sldId id="282" r:id="rId26"/>
    <p:sldId id="283" r:id="rId27"/>
    <p:sldId id="28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80" autoAdjust="0"/>
  </p:normalViewPr>
  <p:slideViewPr>
    <p:cSldViewPr snapToGrid="0">
      <p:cViewPr varScale="1">
        <p:scale>
          <a:sx n="76" d="100"/>
          <a:sy n="76" d="100"/>
        </p:scale>
        <p:origin x="1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4A6DF6-21AF-4E96-9230-A0B7CF1C93CD}" type="doc">
      <dgm:prSet loTypeId="urn:microsoft.com/office/officeart/2005/8/layout/pyramid4" loCatId="relationship" qsTypeId="urn:microsoft.com/office/officeart/2005/8/quickstyle/3d2" qsCatId="3D" csTypeId="urn:microsoft.com/office/officeart/2005/8/colors/accent0_3" csCatId="mainScheme" phldr="1"/>
      <dgm:spPr/>
      <dgm:t>
        <a:bodyPr/>
        <a:lstStyle/>
        <a:p>
          <a:endParaRPr lang="en-IN"/>
        </a:p>
      </dgm:t>
    </dgm:pt>
    <dgm:pt modelId="{F63DC74B-15D3-4ECF-ABEB-1471E9E51705}">
      <dgm:prSet phldrT="[Text]"/>
      <dgm:spPr/>
      <dgm:t>
        <a:bodyPr/>
        <a:lstStyle/>
        <a:p>
          <a:pPr>
            <a:buNone/>
          </a:pPr>
          <a:r>
            <a:rPr lang="en-IN" dirty="0"/>
            <a:t>Microsoft SQL Server</a:t>
          </a:r>
        </a:p>
      </dgm:t>
    </dgm:pt>
    <dgm:pt modelId="{5A250838-2C57-4D91-80B8-BBD31A9D1035}" type="parTrans" cxnId="{E24C3AAA-DB1A-44CE-81C7-CFC54E1CA06E}">
      <dgm:prSet/>
      <dgm:spPr/>
      <dgm:t>
        <a:bodyPr/>
        <a:lstStyle/>
        <a:p>
          <a:endParaRPr lang="en-IN"/>
        </a:p>
      </dgm:t>
    </dgm:pt>
    <dgm:pt modelId="{3F2E9F88-33CF-4D50-980C-AB46596E239C}" type="sibTrans" cxnId="{E24C3AAA-DB1A-44CE-81C7-CFC54E1CA06E}">
      <dgm:prSet/>
      <dgm:spPr/>
      <dgm:t>
        <a:bodyPr/>
        <a:lstStyle/>
        <a:p>
          <a:endParaRPr lang="en-IN"/>
        </a:p>
      </dgm:t>
    </dgm:pt>
    <dgm:pt modelId="{C527E2E5-B39B-4327-AE01-EA3E3067BFE2}">
      <dgm:prSet/>
      <dgm:spPr/>
      <dgm:t>
        <a:bodyPr/>
        <a:lstStyle/>
        <a:p>
          <a:pPr>
            <a:buFont typeface="+mj-lt"/>
            <a:buAutoNum type="arabicPeriod"/>
          </a:pPr>
          <a:r>
            <a:rPr lang="en-IN" dirty="0"/>
            <a:t>MySQL Server</a:t>
          </a:r>
        </a:p>
      </dgm:t>
    </dgm:pt>
    <dgm:pt modelId="{975BBE48-C850-46D9-A6C6-425FBDA92FAD}" type="parTrans" cxnId="{51A2385F-0095-49DC-B9DA-E6A46972E018}">
      <dgm:prSet/>
      <dgm:spPr/>
      <dgm:t>
        <a:bodyPr/>
        <a:lstStyle/>
        <a:p>
          <a:endParaRPr lang="en-IN"/>
        </a:p>
      </dgm:t>
    </dgm:pt>
    <dgm:pt modelId="{82A8B4DA-0F16-488F-B5C3-008BB8512A27}" type="sibTrans" cxnId="{51A2385F-0095-49DC-B9DA-E6A46972E018}">
      <dgm:prSet/>
      <dgm:spPr/>
      <dgm:t>
        <a:bodyPr/>
        <a:lstStyle/>
        <a:p>
          <a:endParaRPr lang="en-IN"/>
        </a:p>
      </dgm:t>
    </dgm:pt>
    <dgm:pt modelId="{670C6442-5890-42A9-92E3-405A83441D95}">
      <dgm:prSet/>
      <dgm:spPr/>
      <dgm:t>
        <a:bodyPr/>
        <a:lstStyle/>
        <a:p>
          <a:pPr>
            <a:buFont typeface="+mj-lt"/>
            <a:buAutoNum type="arabicPeriod"/>
          </a:pPr>
          <a:r>
            <a:rPr lang="en-IN"/>
            <a:t>Oracle Database</a:t>
          </a:r>
        </a:p>
      </dgm:t>
    </dgm:pt>
    <dgm:pt modelId="{631EC8FD-3E67-4326-BA3F-AC4BDA13CD21}" type="parTrans" cxnId="{53A5E730-7291-4474-8622-043221F94A9F}">
      <dgm:prSet/>
      <dgm:spPr/>
      <dgm:t>
        <a:bodyPr/>
        <a:lstStyle/>
        <a:p>
          <a:endParaRPr lang="en-IN"/>
        </a:p>
      </dgm:t>
    </dgm:pt>
    <dgm:pt modelId="{955BA85B-3F5B-4E93-B22E-8861598ABCDE}" type="sibTrans" cxnId="{53A5E730-7291-4474-8622-043221F94A9F}">
      <dgm:prSet/>
      <dgm:spPr/>
      <dgm:t>
        <a:bodyPr/>
        <a:lstStyle/>
        <a:p>
          <a:endParaRPr lang="en-IN"/>
        </a:p>
      </dgm:t>
    </dgm:pt>
    <dgm:pt modelId="{DF181F89-A085-4929-AEEF-8E0F726718AC}">
      <dgm:prSet/>
      <dgm:spPr/>
      <dgm:t>
        <a:bodyPr/>
        <a:lstStyle/>
        <a:p>
          <a:pPr>
            <a:buFont typeface="+mj-lt"/>
            <a:buAutoNum type="arabicPeriod"/>
          </a:pPr>
          <a:r>
            <a:rPr lang="en-IN" dirty="0"/>
            <a:t>PostgreSQL Server</a:t>
          </a:r>
        </a:p>
      </dgm:t>
    </dgm:pt>
    <dgm:pt modelId="{CE05FB8C-6CE4-4EFC-A91F-45F4A7FF481F}" type="parTrans" cxnId="{356AB397-5465-4B97-BC56-54FBB5D3F1E3}">
      <dgm:prSet/>
      <dgm:spPr/>
      <dgm:t>
        <a:bodyPr/>
        <a:lstStyle/>
        <a:p>
          <a:endParaRPr lang="en-IN"/>
        </a:p>
      </dgm:t>
    </dgm:pt>
    <dgm:pt modelId="{C95B9C3B-A0A5-4621-980F-6B643D4B0FC9}" type="sibTrans" cxnId="{356AB397-5465-4B97-BC56-54FBB5D3F1E3}">
      <dgm:prSet/>
      <dgm:spPr/>
      <dgm:t>
        <a:bodyPr/>
        <a:lstStyle/>
        <a:p>
          <a:endParaRPr lang="en-IN"/>
        </a:p>
      </dgm:t>
    </dgm:pt>
    <dgm:pt modelId="{DC948EB2-BA6A-468D-97CF-B7FFBB4CA22D}">
      <dgm:prSet/>
      <dgm:spPr/>
      <dgm:t>
        <a:bodyPr/>
        <a:lstStyle/>
        <a:p>
          <a:pPr>
            <a:buFont typeface="+mj-lt"/>
            <a:buAutoNum type="arabicPeriod"/>
          </a:pPr>
          <a:r>
            <a:rPr lang="en-IN"/>
            <a:t>MongoDB Server</a:t>
          </a:r>
        </a:p>
      </dgm:t>
    </dgm:pt>
    <dgm:pt modelId="{A5020569-6C67-4A31-9D37-64DC836C3879}" type="parTrans" cxnId="{4198FB52-CB88-4452-8B6B-4F3DA5126F9F}">
      <dgm:prSet/>
      <dgm:spPr/>
      <dgm:t>
        <a:bodyPr/>
        <a:lstStyle/>
        <a:p>
          <a:endParaRPr lang="en-IN"/>
        </a:p>
      </dgm:t>
    </dgm:pt>
    <dgm:pt modelId="{46F14051-4809-403C-908F-DE3732D52D62}" type="sibTrans" cxnId="{4198FB52-CB88-4452-8B6B-4F3DA5126F9F}">
      <dgm:prSet/>
      <dgm:spPr/>
      <dgm:t>
        <a:bodyPr/>
        <a:lstStyle/>
        <a:p>
          <a:endParaRPr lang="en-IN"/>
        </a:p>
      </dgm:t>
    </dgm:pt>
    <dgm:pt modelId="{64A51F81-FF6D-4489-A144-CCD3739B467E}">
      <dgm:prSet/>
      <dgm:spPr/>
      <dgm:t>
        <a:bodyPr/>
        <a:lstStyle/>
        <a:p>
          <a:pPr>
            <a:buFont typeface="+mj-lt"/>
            <a:buAutoNum type="arabicPeriod"/>
          </a:pPr>
          <a:r>
            <a:rPr lang="en-IN"/>
            <a:t>Navigation Server</a:t>
          </a:r>
        </a:p>
      </dgm:t>
    </dgm:pt>
    <dgm:pt modelId="{7CF551D3-BC72-4E29-B537-F6DB6FFFA099}" type="parTrans" cxnId="{F0B60A97-FE19-4FC1-9623-0486FFD4118E}">
      <dgm:prSet/>
      <dgm:spPr/>
      <dgm:t>
        <a:bodyPr/>
        <a:lstStyle/>
        <a:p>
          <a:endParaRPr lang="en-IN"/>
        </a:p>
      </dgm:t>
    </dgm:pt>
    <dgm:pt modelId="{8408E0A7-D92E-47F3-8511-70B2BCB964AB}" type="sibTrans" cxnId="{F0B60A97-FE19-4FC1-9623-0486FFD4118E}">
      <dgm:prSet/>
      <dgm:spPr/>
      <dgm:t>
        <a:bodyPr/>
        <a:lstStyle/>
        <a:p>
          <a:endParaRPr lang="en-IN"/>
        </a:p>
      </dgm:t>
    </dgm:pt>
    <dgm:pt modelId="{805168C6-9FC1-44DC-B32B-547C578159D7}">
      <dgm:prSet/>
      <dgm:spPr/>
      <dgm:t>
        <a:bodyPr/>
        <a:lstStyle/>
        <a:p>
          <a:pPr>
            <a:buFont typeface="+mj-lt"/>
            <a:buAutoNum type="arabicPeriod"/>
          </a:pPr>
          <a:r>
            <a:rPr lang="en-IN" dirty="0"/>
            <a:t>NoSQL Server</a:t>
          </a:r>
        </a:p>
      </dgm:t>
    </dgm:pt>
    <dgm:pt modelId="{463D434C-E940-457B-B332-600920E8A0A7}" type="parTrans" cxnId="{E905B284-B07F-488B-8AB7-67F294A1C61C}">
      <dgm:prSet/>
      <dgm:spPr/>
      <dgm:t>
        <a:bodyPr/>
        <a:lstStyle/>
        <a:p>
          <a:endParaRPr lang="en-IN"/>
        </a:p>
      </dgm:t>
    </dgm:pt>
    <dgm:pt modelId="{7D9910D9-09C5-42CF-8F6D-24BAF1A54150}" type="sibTrans" cxnId="{E905B284-B07F-488B-8AB7-67F294A1C61C}">
      <dgm:prSet/>
      <dgm:spPr/>
      <dgm:t>
        <a:bodyPr/>
        <a:lstStyle/>
        <a:p>
          <a:endParaRPr lang="en-IN"/>
        </a:p>
      </dgm:t>
    </dgm:pt>
    <dgm:pt modelId="{4886F06C-4E8B-417F-BC54-998FBC5EA8BF}" type="pres">
      <dgm:prSet presAssocID="{EB4A6DF6-21AF-4E96-9230-A0B7CF1C93CD}" presName="compositeShape" presStyleCnt="0">
        <dgm:presLayoutVars>
          <dgm:chMax val="9"/>
          <dgm:dir/>
          <dgm:resizeHandles val="exact"/>
        </dgm:presLayoutVars>
      </dgm:prSet>
      <dgm:spPr/>
    </dgm:pt>
    <dgm:pt modelId="{12C9068C-9CF5-4E18-A25E-AAEA0049E8DB}" type="pres">
      <dgm:prSet presAssocID="{EB4A6DF6-21AF-4E96-9230-A0B7CF1C93CD}" presName="triangle1" presStyleLbl="node1" presStyleIdx="0" presStyleCnt="9" custLinFactNeighborX="-1026" custLinFactNeighborY="-513">
        <dgm:presLayoutVars>
          <dgm:bulletEnabled val="1"/>
        </dgm:presLayoutVars>
      </dgm:prSet>
      <dgm:spPr/>
    </dgm:pt>
    <dgm:pt modelId="{2CD24160-AEFF-4EC3-8E59-A7C5FB1BD424}" type="pres">
      <dgm:prSet presAssocID="{EB4A6DF6-21AF-4E96-9230-A0B7CF1C93CD}" presName="triangle2" presStyleLbl="node1" presStyleIdx="1" presStyleCnt="9">
        <dgm:presLayoutVars>
          <dgm:bulletEnabled val="1"/>
        </dgm:presLayoutVars>
      </dgm:prSet>
      <dgm:spPr/>
    </dgm:pt>
    <dgm:pt modelId="{36B13CCD-5DF0-454A-89F0-B182C2ADFA56}" type="pres">
      <dgm:prSet presAssocID="{EB4A6DF6-21AF-4E96-9230-A0B7CF1C93CD}" presName="triangle3" presStyleLbl="node1" presStyleIdx="2" presStyleCnt="9">
        <dgm:presLayoutVars>
          <dgm:bulletEnabled val="1"/>
        </dgm:presLayoutVars>
      </dgm:prSet>
      <dgm:spPr/>
    </dgm:pt>
    <dgm:pt modelId="{B2C8234F-48D9-4959-B3E1-3F3266F88B31}" type="pres">
      <dgm:prSet presAssocID="{EB4A6DF6-21AF-4E96-9230-A0B7CF1C93CD}" presName="triangle4" presStyleLbl="node1" presStyleIdx="3" presStyleCnt="9">
        <dgm:presLayoutVars>
          <dgm:bulletEnabled val="1"/>
        </dgm:presLayoutVars>
      </dgm:prSet>
      <dgm:spPr/>
    </dgm:pt>
    <dgm:pt modelId="{4AB68013-2AAE-479F-B7BA-454152996B7E}" type="pres">
      <dgm:prSet presAssocID="{EB4A6DF6-21AF-4E96-9230-A0B7CF1C93CD}" presName="triangle5" presStyleLbl="node1" presStyleIdx="4" presStyleCnt="9">
        <dgm:presLayoutVars>
          <dgm:bulletEnabled val="1"/>
        </dgm:presLayoutVars>
      </dgm:prSet>
      <dgm:spPr/>
    </dgm:pt>
    <dgm:pt modelId="{473390A6-0F7F-4059-9656-59895B83AC22}" type="pres">
      <dgm:prSet presAssocID="{EB4A6DF6-21AF-4E96-9230-A0B7CF1C93CD}" presName="triangle6" presStyleLbl="node1" presStyleIdx="5" presStyleCnt="9">
        <dgm:presLayoutVars>
          <dgm:bulletEnabled val="1"/>
        </dgm:presLayoutVars>
      </dgm:prSet>
      <dgm:spPr/>
    </dgm:pt>
    <dgm:pt modelId="{3FE01B3B-B236-4068-A5AF-B81F74438F7C}" type="pres">
      <dgm:prSet presAssocID="{EB4A6DF6-21AF-4E96-9230-A0B7CF1C93CD}" presName="triangle7" presStyleLbl="node1" presStyleIdx="6" presStyleCnt="9">
        <dgm:presLayoutVars>
          <dgm:bulletEnabled val="1"/>
        </dgm:presLayoutVars>
      </dgm:prSet>
      <dgm:spPr/>
    </dgm:pt>
    <dgm:pt modelId="{6C7E6426-382E-4679-A28C-4F5952D56458}" type="pres">
      <dgm:prSet presAssocID="{EB4A6DF6-21AF-4E96-9230-A0B7CF1C93CD}" presName="triangle8" presStyleLbl="node1" presStyleIdx="7" presStyleCnt="9">
        <dgm:presLayoutVars>
          <dgm:bulletEnabled val="1"/>
        </dgm:presLayoutVars>
      </dgm:prSet>
      <dgm:spPr/>
    </dgm:pt>
    <dgm:pt modelId="{CF0125E7-C48C-4364-B44C-C58A6131CAE8}" type="pres">
      <dgm:prSet presAssocID="{EB4A6DF6-21AF-4E96-9230-A0B7CF1C93CD}" presName="triangle9" presStyleLbl="node1" presStyleIdx="8" presStyleCnt="9">
        <dgm:presLayoutVars>
          <dgm:bulletEnabled val="1"/>
        </dgm:presLayoutVars>
      </dgm:prSet>
      <dgm:spPr/>
    </dgm:pt>
  </dgm:ptLst>
  <dgm:cxnLst>
    <dgm:cxn modelId="{53A5E730-7291-4474-8622-043221F94A9F}" srcId="{EB4A6DF6-21AF-4E96-9230-A0B7CF1C93CD}" destId="{670C6442-5890-42A9-92E3-405A83441D95}" srcOrd="2" destOrd="0" parTransId="{631EC8FD-3E67-4326-BA3F-AC4BDA13CD21}" sibTransId="{955BA85B-3F5B-4E93-B22E-8861598ABCDE}"/>
    <dgm:cxn modelId="{51A2385F-0095-49DC-B9DA-E6A46972E018}" srcId="{EB4A6DF6-21AF-4E96-9230-A0B7CF1C93CD}" destId="{C527E2E5-B39B-4327-AE01-EA3E3067BFE2}" srcOrd="1" destOrd="0" parTransId="{975BBE48-C850-46D9-A6C6-425FBDA92FAD}" sibTransId="{82A8B4DA-0F16-488F-B5C3-008BB8512A27}"/>
    <dgm:cxn modelId="{B9725160-977A-44D3-8D16-95CB9099427D}" type="presOf" srcId="{DC948EB2-BA6A-468D-97CF-B7FFBB4CA22D}" destId="{4AB68013-2AAE-479F-B7BA-454152996B7E}" srcOrd="0" destOrd="0" presId="urn:microsoft.com/office/officeart/2005/8/layout/pyramid4"/>
    <dgm:cxn modelId="{543E9F45-9FE9-46C4-85C6-2A671A8BD4DC}" type="presOf" srcId="{64A51F81-FF6D-4489-A144-CCD3739B467E}" destId="{473390A6-0F7F-4059-9656-59895B83AC22}" srcOrd="0" destOrd="0" presId="urn:microsoft.com/office/officeart/2005/8/layout/pyramid4"/>
    <dgm:cxn modelId="{4198FB52-CB88-4452-8B6B-4F3DA5126F9F}" srcId="{EB4A6DF6-21AF-4E96-9230-A0B7CF1C93CD}" destId="{DC948EB2-BA6A-468D-97CF-B7FFBB4CA22D}" srcOrd="4" destOrd="0" parTransId="{A5020569-6C67-4A31-9D37-64DC836C3879}" sibTransId="{46F14051-4809-403C-908F-DE3732D52D62}"/>
    <dgm:cxn modelId="{E905B284-B07F-488B-8AB7-67F294A1C61C}" srcId="{EB4A6DF6-21AF-4E96-9230-A0B7CF1C93CD}" destId="{805168C6-9FC1-44DC-B32B-547C578159D7}" srcOrd="6" destOrd="0" parTransId="{463D434C-E940-457B-B332-600920E8A0A7}" sibTransId="{7D9910D9-09C5-42CF-8F6D-24BAF1A54150}"/>
    <dgm:cxn modelId="{F0B60A97-FE19-4FC1-9623-0486FFD4118E}" srcId="{EB4A6DF6-21AF-4E96-9230-A0B7CF1C93CD}" destId="{64A51F81-FF6D-4489-A144-CCD3739B467E}" srcOrd="5" destOrd="0" parTransId="{7CF551D3-BC72-4E29-B537-F6DB6FFFA099}" sibTransId="{8408E0A7-D92E-47F3-8511-70B2BCB964AB}"/>
    <dgm:cxn modelId="{356AB397-5465-4B97-BC56-54FBB5D3F1E3}" srcId="{EB4A6DF6-21AF-4E96-9230-A0B7CF1C93CD}" destId="{DF181F89-A085-4929-AEEF-8E0F726718AC}" srcOrd="3" destOrd="0" parTransId="{CE05FB8C-6CE4-4EFC-A91F-45F4A7FF481F}" sibTransId="{C95B9C3B-A0A5-4621-980F-6B643D4B0FC9}"/>
    <dgm:cxn modelId="{E0F2E198-CEA4-4C9D-9370-61FC6BFB2044}" type="presOf" srcId="{EB4A6DF6-21AF-4E96-9230-A0B7CF1C93CD}" destId="{4886F06C-4E8B-417F-BC54-998FBC5EA8BF}" srcOrd="0" destOrd="0" presId="urn:microsoft.com/office/officeart/2005/8/layout/pyramid4"/>
    <dgm:cxn modelId="{6C5027A0-8A0D-4AB0-898F-AE3096C717AA}" type="presOf" srcId="{F63DC74B-15D3-4ECF-ABEB-1471E9E51705}" destId="{12C9068C-9CF5-4E18-A25E-AAEA0049E8DB}" srcOrd="0" destOrd="0" presId="urn:microsoft.com/office/officeart/2005/8/layout/pyramid4"/>
    <dgm:cxn modelId="{E24C3AAA-DB1A-44CE-81C7-CFC54E1CA06E}" srcId="{EB4A6DF6-21AF-4E96-9230-A0B7CF1C93CD}" destId="{F63DC74B-15D3-4ECF-ABEB-1471E9E51705}" srcOrd="0" destOrd="0" parTransId="{5A250838-2C57-4D91-80B8-BBD31A9D1035}" sibTransId="{3F2E9F88-33CF-4D50-980C-AB46596E239C}"/>
    <dgm:cxn modelId="{B369A3B8-9A08-4673-891D-DAAA32168146}" type="presOf" srcId="{DF181F89-A085-4929-AEEF-8E0F726718AC}" destId="{B2C8234F-48D9-4959-B3E1-3F3266F88B31}" srcOrd="0" destOrd="0" presId="urn:microsoft.com/office/officeart/2005/8/layout/pyramid4"/>
    <dgm:cxn modelId="{C19E5AC4-F82C-4886-BFD9-0191A09C8DC9}" type="presOf" srcId="{670C6442-5890-42A9-92E3-405A83441D95}" destId="{36B13CCD-5DF0-454A-89F0-B182C2ADFA56}" srcOrd="0" destOrd="0" presId="urn:microsoft.com/office/officeart/2005/8/layout/pyramid4"/>
    <dgm:cxn modelId="{2C43FAE8-F527-419F-A69B-683B48A523D5}" type="presOf" srcId="{C527E2E5-B39B-4327-AE01-EA3E3067BFE2}" destId="{2CD24160-AEFF-4EC3-8E59-A7C5FB1BD424}" srcOrd="0" destOrd="0" presId="urn:microsoft.com/office/officeart/2005/8/layout/pyramid4"/>
    <dgm:cxn modelId="{B675BAF1-F813-480D-AD66-21ABB0AD3B2A}" type="presOf" srcId="{805168C6-9FC1-44DC-B32B-547C578159D7}" destId="{3FE01B3B-B236-4068-A5AF-B81F74438F7C}" srcOrd="0" destOrd="0" presId="urn:microsoft.com/office/officeart/2005/8/layout/pyramid4"/>
    <dgm:cxn modelId="{2DF71DC5-A553-477D-83A3-822CF92668A0}" type="presParOf" srcId="{4886F06C-4E8B-417F-BC54-998FBC5EA8BF}" destId="{12C9068C-9CF5-4E18-A25E-AAEA0049E8DB}" srcOrd="0" destOrd="0" presId="urn:microsoft.com/office/officeart/2005/8/layout/pyramid4"/>
    <dgm:cxn modelId="{2269A4AC-B8A6-45AF-B548-6DEF0103ECF3}" type="presParOf" srcId="{4886F06C-4E8B-417F-BC54-998FBC5EA8BF}" destId="{2CD24160-AEFF-4EC3-8E59-A7C5FB1BD424}" srcOrd="1" destOrd="0" presId="urn:microsoft.com/office/officeart/2005/8/layout/pyramid4"/>
    <dgm:cxn modelId="{5375DCF9-7F6B-47F2-BE50-40BECB3E12F7}" type="presParOf" srcId="{4886F06C-4E8B-417F-BC54-998FBC5EA8BF}" destId="{36B13CCD-5DF0-454A-89F0-B182C2ADFA56}" srcOrd="2" destOrd="0" presId="urn:microsoft.com/office/officeart/2005/8/layout/pyramid4"/>
    <dgm:cxn modelId="{F71303E6-6847-476B-9524-8E860D079F7A}" type="presParOf" srcId="{4886F06C-4E8B-417F-BC54-998FBC5EA8BF}" destId="{B2C8234F-48D9-4959-B3E1-3F3266F88B31}" srcOrd="3" destOrd="0" presId="urn:microsoft.com/office/officeart/2005/8/layout/pyramid4"/>
    <dgm:cxn modelId="{B3DE7EF5-8BBA-46F4-8181-C4D41B51D65C}" type="presParOf" srcId="{4886F06C-4E8B-417F-BC54-998FBC5EA8BF}" destId="{4AB68013-2AAE-479F-B7BA-454152996B7E}" srcOrd="4" destOrd="0" presId="urn:microsoft.com/office/officeart/2005/8/layout/pyramid4"/>
    <dgm:cxn modelId="{53310E25-DF89-4E49-8F6D-A975BC7D794D}" type="presParOf" srcId="{4886F06C-4E8B-417F-BC54-998FBC5EA8BF}" destId="{473390A6-0F7F-4059-9656-59895B83AC22}" srcOrd="5" destOrd="0" presId="urn:microsoft.com/office/officeart/2005/8/layout/pyramid4"/>
    <dgm:cxn modelId="{835E2F68-FE7D-4406-A433-5FE0D8A8B5E4}" type="presParOf" srcId="{4886F06C-4E8B-417F-BC54-998FBC5EA8BF}" destId="{3FE01B3B-B236-4068-A5AF-B81F74438F7C}" srcOrd="6" destOrd="0" presId="urn:microsoft.com/office/officeart/2005/8/layout/pyramid4"/>
    <dgm:cxn modelId="{289B8991-2DB9-4646-B958-0FE53C1E4B30}" type="presParOf" srcId="{4886F06C-4E8B-417F-BC54-998FBC5EA8BF}" destId="{6C7E6426-382E-4679-A28C-4F5952D56458}" srcOrd="7" destOrd="0" presId="urn:microsoft.com/office/officeart/2005/8/layout/pyramid4"/>
    <dgm:cxn modelId="{ED4EC0B2-692F-4677-94A6-2AFA5C44FBC7}" type="presParOf" srcId="{4886F06C-4E8B-417F-BC54-998FBC5EA8BF}" destId="{CF0125E7-C48C-4364-B44C-C58A6131CAE8}" srcOrd="8" destOrd="0" presId="urn:microsoft.com/office/officeart/2005/8/layout/pyramid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22D2DD-A4D4-44DE-9BAE-91451BB13FF6}" type="doc">
      <dgm:prSet loTypeId="urn:microsoft.com/office/officeart/2005/8/layout/venn3" loCatId="relationship" qsTypeId="urn:microsoft.com/office/officeart/2005/8/quickstyle/simple1" qsCatId="simple" csTypeId="urn:microsoft.com/office/officeart/2005/8/colors/accent2_4" csCatId="accent2" phldr="1"/>
      <dgm:spPr/>
      <dgm:t>
        <a:bodyPr/>
        <a:lstStyle/>
        <a:p>
          <a:endParaRPr lang="en-US"/>
        </a:p>
      </dgm:t>
    </dgm:pt>
    <dgm:pt modelId="{8060A2FB-BA14-41BF-AE3E-795F48F9B6CA}">
      <dgm:prSet phldrT="[Text]" custT="1"/>
      <dgm:spPr/>
      <dgm:t>
        <a:bodyPr/>
        <a:lstStyle/>
        <a:p>
          <a:r>
            <a:rPr lang="en-US" sz="2000" dirty="0">
              <a:latin typeface="+mn-lt"/>
            </a:rPr>
            <a:t>DML-Data Manipulation Language</a:t>
          </a:r>
        </a:p>
      </dgm:t>
    </dgm:pt>
    <dgm:pt modelId="{B5F1C0EC-4815-4D87-8D16-D6702D6B333A}" type="parTrans" cxnId="{545CBE71-9A19-44F8-95B9-0D648C65BD6A}">
      <dgm:prSet/>
      <dgm:spPr/>
      <dgm:t>
        <a:bodyPr/>
        <a:lstStyle/>
        <a:p>
          <a:endParaRPr lang="en-US"/>
        </a:p>
      </dgm:t>
    </dgm:pt>
    <dgm:pt modelId="{E2085A92-B39D-4570-977E-AB9907F54F62}" type="sibTrans" cxnId="{545CBE71-9A19-44F8-95B9-0D648C65BD6A}">
      <dgm:prSet/>
      <dgm:spPr/>
      <dgm:t>
        <a:bodyPr/>
        <a:lstStyle/>
        <a:p>
          <a:endParaRPr lang="en-US"/>
        </a:p>
      </dgm:t>
    </dgm:pt>
    <dgm:pt modelId="{A9776ACA-4BE4-4BDF-9E25-47A529B90601}">
      <dgm:prSet phldrT="[Text]" custT="1"/>
      <dgm:spPr/>
      <dgm:t>
        <a:bodyPr/>
        <a:lstStyle/>
        <a:p>
          <a:r>
            <a:rPr lang="en-US" sz="2000" dirty="0">
              <a:latin typeface="+mn-lt"/>
            </a:rPr>
            <a:t>DDL-Data Definition Langua</a:t>
          </a:r>
          <a:r>
            <a:rPr lang="en-US" sz="2800" dirty="0">
              <a:latin typeface="+mn-lt"/>
            </a:rPr>
            <a:t>ge</a:t>
          </a:r>
        </a:p>
      </dgm:t>
    </dgm:pt>
    <dgm:pt modelId="{523E7A1F-21B5-47FB-B007-C03825DFCA86}" type="sibTrans" cxnId="{E8064778-BB64-4B92-A602-05334835A369}">
      <dgm:prSet/>
      <dgm:spPr/>
      <dgm:t>
        <a:bodyPr/>
        <a:lstStyle/>
        <a:p>
          <a:endParaRPr lang="en-US"/>
        </a:p>
      </dgm:t>
    </dgm:pt>
    <dgm:pt modelId="{AA8E7088-376E-4F86-9DE2-036A4586317F}" type="parTrans" cxnId="{E8064778-BB64-4B92-A602-05334835A369}">
      <dgm:prSet/>
      <dgm:spPr/>
      <dgm:t>
        <a:bodyPr/>
        <a:lstStyle/>
        <a:p>
          <a:endParaRPr lang="en-US"/>
        </a:p>
      </dgm:t>
    </dgm:pt>
    <dgm:pt modelId="{94879CCB-4028-4878-BF00-C39ED5B5F73F}">
      <dgm:prSet phldrT="[Text]" custT="1"/>
      <dgm:spPr/>
      <dgm:t>
        <a:bodyPr/>
        <a:lstStyle/>
        <a:p>
          <a:r>
            <a:rPr lang="en-US" sz="2000" dirty="0"/>
            <a:t>DCL –Data Control Language</a:t>
          </a:r>
        </a:p>
      </dgm:t>
    </dgm:pt>
    <dgm:pt modelId="{F56A7AA7-AE27-4415-9655-E8FBCA002F2A}" type="sibTrans" cxnId="{2F7ACF51-E71A-459A-99E9-AFD63D76E99E}">
      <dgm:prSet/>
      <dgm:spPr/>
      <dgm:t>
        <a:bodyPr/>
        <a:lstStyle/>
        <a:p>
          <a:endParaRPr lang="en-US"/>
        </a:p>
      </dgm:t>
    </dgm:pt>
    <dgm:pt modelId="{1BB36717-AB9C-4961-802F-4EE921D69944}" type="parTrans" cxnId="{2F7ACF51-E71A-459A-99E9-AFD63D76E99E}">
      <dgm:prSet/>
      <dgm:spPr/>
      <dgm:t>
        <a:bodyPr/>
        <a:lstStyle/>
        <a:p>
          <a:endParaRPr lang="en-US"/>
        </a:p>
      </dgm:t>
    </dgm:pt>
    <dgm:pt modelId="{3EBEAD02-74E1-4330-85C2-03C3DF7015A4}">
      <dgm:prSet phldrT="[Text]" custT="1"/>
      <dgm:spPr/>
      <dgm:t>
        <a:bodyPr/>
        <a:lstStyle/>
        <a:p>
          <a:r>
            <a:rPr lang="en-US" sz="2000" dirty="0"/>
            <a:t>DQL –Data Query language</a:t>
          </a:r>
        </a:p>
      </dgm:t>
    </dgm:pt>
    <dgm:pt modelId="{6D7E3268-B92A-4C09-81F4-7E3190C98E90}" type="sibTrans" cxnId="{3195BA2F-D256-4CC2-8AC4-538668702F45}">
      <dgm:prSet/>
      <dgm:spPr/>
      <dgm:t>
        <a:bodyPr/>
        <a:lstStyle/>
        <a:p>
          <a:endParaRPr lang="en-US"/>
        </a:p>
      </dgm:t>
    </dgm:pt>
    <dgm:pt modelId="{8065D691-BEE8-4144-BCAB-C51DC9849ECA}" type="parTrans" cxnId="{3195BA2F-D256-4CC2-8AC4-538668702F45}">
      <dgm:prSet/>
      <dgm:spPr/>
      <dgm:t>
        <a:bodyPr/>
        <a:lstStyle/>
        <a:p>
          <a:endParaRPr lang="en-US"/>
        </a:p>
      </dgm:t>
    </dgm:pt>
    <dgm:pt modelId="{194E0E8D-EFF3-4F08-9CA2-7426586BC750}">
      <dgm:prSet phldrT="[Text]" custT="1"/>
      <dgm:spPr/>
      <dgm:t>
        <a:bodyPr/>
        <a:lstStyle/>
        <a:p>
          <a:r>
            <a:rPr lang="en-US" sz="2000" dirty="0"/>
            <a:t>TCL-Transaction Control Language</a:t>
          </a:r>
        </a:p>
      </dgm:t>
    </dgm:pt>
    <dgm:pt modelId="{2A7F3DC1-5CB2-440E-A059-91D8D33DB938}" type="sibTrans" cxnId="{E26EF615-D17D-4418-8B52-1EE6F419A658}">
      <dgm:prSet/>
      <dgm:spPr/>
      <dgm:t>
        <a:bodyPr/>
        <a:lstStyle/>
        <a:p>
          <a:endParaRPr lang="en-US"/>
        </a:p>
      </dgm:t>
    </dgm:pt>
    <dgm:pt modelId="{D518B4D4-3C74-4AAF-9ADA-91B0304EFA0A}" type="parTrans" cxnId="{E26EF615-D17D-4418-8B52-1EE6F419A658}">
      <dgm:prSet/>
      <dgm:spPr/>
      <dgm:t>
        <a:bodyPr/>
        <a:lstStyle/>
        <a:p>
          <a:endParaRPr lang="en-US"/>
        </a:p>
      </dgm:t>
    </dgm:pt>
    <dgm:pt modelId="{DADE4435-CEC8-4044-B43B-A56615735DE7}" type="pres">
      <dgm:prSet presAssocID="{2522D2DD-A4D4-44DE-9BAE-91451BB13FF6}" presName="Name0" presStyleCnt="0">
        <dgm:presLayoutVars>
          <dgm:dir/>
          <dgm:resizeHandles val="exact"/>
        </dgm:presLayoutVars>
      </dgm:prSet>
      <dgm:spPr/>
    </dgm:pt>
    <dgm:pt modelId="{6FDF8077-9534-4725-BA0F-9155FD11F2E5}" type="pres">
      <dgm:prSet presAssocID="{A9776ACA-4BE4-4BDF-9E25-47A529B90601}" presName="Name5" presStyleLbl="vennNode1" presStyleIdx="0" presStyleCnt="5">
        <dgm:presLayoutVars>
          <dgm:bulletEnabled val="1"/>
        </dgm:presLayoutVars>
      </dgm:prSet>
      <dgm:spPr/>
    </dgm:pt>
    <dgm:pt modelId="{E195F4C0-F77E-4A01-90AA-0CA80FFE6A6F}" type="pres">
      <dgm:prSet presAssocID="{523E7A1F-21B5-47FB-B007-C03825DFCA86}" presName="space" presStyleCnt="0"/>
      <dgm:spPr/>
    </dgm:pt>
    <dgm:pt modelId="{7E3DB394-5B80-4141-8A4D-51C99E32D7A1}" type="pres">
      <dgm:prSet presAssocID="{8060A2FB-BA14-41BF-AE3E-795F48F9B6CA}" presName="Name5" presStyleLbl="vennNode1" presStyleIdx="1" presStyleCnt="5">
        <dgm:presLayoutVars>
          <dgm:bulletEnabled val="1"/>
        </dgm:presLayoutVars>
      </dgm:prSet>
      <dgm:spPr/>
    </dgm:pt>
    <dgm:pt modelId="{2E6AC194-DA9D-477E-84BC-81F54F4BC81E}" type="pres">
      <dgm:prSet presAssocID="{E2085A92-B39D-4570-977E-AB9907F54F62}" presName="space" presStyleCnt="0"/>
      <dgm:spPr/>
    </dgm:pt>
    <dgm:pt modelId="{670158E1-2B30-4877-96A6-D5841510E4FE}" type="pres">
      <dgm:prSet presAssocID="{3EBEAD02-74E1-4330-85C2-03C3DF7015A4}" presName="Name5" presStyleLbl="vennNode1" presStyleIdx="2" presStyleCnt="5">
        <dgm:presLayoutVars>
          <dgm:bulletEnabled val="1"/>
        </dgm:presLayoutVars>
      </dgm:prSet>
      <dgm:spPr/>
    </dgm:pt>
    <dgm:pt modelId="{0ED388A0-9E3F-4852-9055-61BF7F7BF8C8}" type="pres">
      <dgm:prSet presAssocID="{6D7E3268-B92A-4C09-81F4-7E3190C98E90}" presName="space" presStyleCnt="0"/>
      <dgm:spPr/>
    </dgm:pt>
    <dgm:pt modelId="{66D942EE-CED2-4220-B9CC-34BB56E0F770}" type="pres">
      <dgm:prSet presAssocID="{94879CCB-4028-4878-BF00-C39ED5B5F73F}" presName="Name5" presStyleLbl="vennNode1" presStyleIdx="3" presStyleCnt="5">
        <dgm:presLayoutVars>
          <dgm:bulletEnabled val="1"/>
        </dgm:presLayoutVars>
      </dgm:prSet>
      <dgm:spPr/>
    </dgm:pt>
    <dgm:pt modelId="{B87CC2AC-AC1E-4610-A5E2-A164C30A07A6}" type="pres">
      <dgm:prSet presAssocID="{F56A7AA7-AE27-4415-9655-E8FBCA002F2A}" presName="space" presStyleCnt="0"/>
      <dgm:spPr/>
    </dgm:pt>
    <dgm:pt modelId="{517B715A-C8C7-4C6C-AA15-E4B6D790ACF1}" type="pres">
      <dgm:prSet presAssocID="{194E0E8D-EFF3-4F08-9CA2-7426586BC750}" presName="Name5" presStyleLbl="vennNode1" presStyleIdx="4" presStyleCnt="5">
        <dgm:presLayoutVars>
          <dgm:bulletEnabled val="1"/>
        </dgm:presLayoutVars>
      </dgm:prSet>
      <dgm:spPr/>
    </dgm:pt>
  </dgm:ptLst>
  <dgm:cxnLst>
    <dgm:cxn modelId="{E26EF615-D17D-4418-8B52-1EE6F419A658}" srcId="{2522D2DD-A4D4-44DE-9BAE-91451BB13FF6}" destId="{194E0E8D-EFF3-4F08-9CA2-7426586BC750}" srcOrd="4" destOrd="0" parTransId="{D518B4D4-3C74-4AAF-9ADA-91B0304EFA0A}" sibTransId="{2A7F3DC1-5CB2-440E-A059-91D8D33DB938}"/>
    <dgm:cxn modelId="{3195BA2F-D256-4CC2-8AC4-538668702F45}" srcId="{2522D2DD-A4D4-44DE-9BAE-91451BB13FF6}" destId="{3EBEAD02-74E1-4330-85C2-03C3DF7015A4}" srcOrd="2" destOrd="0" parTransId="{8065D691-BEE8-4144-BCAB-C51DC9849ECA}" sibTransId="{6D7E3268-B92A-4C09-81F4-7E3190C98E90}"/>
    <dgm:cxn modelId="{E07BCA5F-72CA-429C-BACD-971AEB6B64A2}" type="presOf" srcId="{A9776ACA-4BE4-4BDF-9E25-47A529B90601}" destId="{6FDF8077-9534-4725-BA0F-9155FD11F2E5}" srcOrd="0" destOrd="0" presId="urn:microsoft.com/office/officeart/2005/8/layout/venn3"/>
    <dgm:cxn modelId="{545CBE71-9A19-44F8-95B9-0D648C65BD6A}" srcId="{2522D2DD-A4D4-44DE-9BAE-91451BB13FF6}" destId="{8060A2FB-BA14-41BF-AE3E-795F48F9B6CA}" srcOrd="1" destOrd="0" parTransId="{B5F1C0EC-4815-4D87-8D16-D6702D6B333A}" sibTransId="{E2085A92-B39D-4570-977E-AB9907F54F62}"/>
    <dgm:cxn modelId="{2F7ACF51-E71A-459A-99E9-AFD63D76E99E}" srcId="{2522D2DD-A4D4-44DE-9BAE-91451BB13FF6}" destId="{94879CCB-4028-4878-BF00-C39ED5B5F73F}" srcOrd="3" destOrd="0" parTransId="{1BB36717-AB9C-4961-802F-4EE921D69944}" sibTransId="{F56A7AA7-AE27-4415-9655-E8FBCA002F2A}"/>
    <dgm:cxn modelId="{D745D353-3C67-4BCC-A68A-EE7E1556303C}" type="presOf" srcId="{8060A2FB-BA14-41BF-AE3E-795F48F9B6CA}" destId="{7E3DB394-5B80-4141-8A4D-51C99E32D7A1}" srcOrd="0" destOrd="0" presId="urn:microsoft.com/office/officeart/2005/8/layout/venn3"/>
    <dgm:cxn modelId="{E8064778-BB64-4B92-A602-05334835A369}" srcId="{2522D2DD-A4D4-44DE-9BAE-91451BB13FF6}" destId="{A9776ACA-4BE4-4BDF-9E25-47A529B90601}" srcOrd="0" destOrd="0" parTransId="{AA8E7088-376E-4F86-9DE2-036A4586317F}" sibTransId="{523E7A1F-21B5-47FB-B007-C03825DFCA86}"/>
    <dgm:cxn modelId="{4F560D8B-45B9-44BD-9615-8AF024ADA370}" type="presOf" srcId="{3EBEAD02-74E1-4330-85C2-03C3DF7015A4}" destId="{670158E1-2B30-4877-96A6-D5841510E4FE}" srcOrd="0" destOrd="0" presId="urn:microsoft.com/office/officeart/2005/8/layout/venn3"/>
    <dgm:cxn modelId="{D8A2A5DD-E052-4EBB-B90B-0E5813A0F0D3}" type="presOf" srcId="{94879CCB-4028-4878-BF00-C39ED5B5F73F}" destId="{66D942EE-CED2-4220-B9CC-34BB56E0F770}" srcOrd="0" destOrd="0" presId="urn:microsoft.com/office/officeart/2005/8/layout/venn3"/>
    <dgm:cxn modelId="{B61E56E1-6331-4AD0-A87A-5527E1B6FA36}" type="presOf" srcId="{194E0E8D-EFF3-4F08-9CA2-7426586BC750}" destId="{517B715A-C8C7-4C6C-AA15-E4B6D790ACF1}" srcOrd="0" destOrd="0" presId="urn:microsoft.com/office/officeart/2005/8/layout/venn3"/>
    <dgm:cxn modelId="{AD16CCF6-5463-4667-BBF8-FE2EF0CD7688}" type="presOf" srcId="{2522D2DD-A4D4-44DE-9BAE-91451BB13FF6}" destId="{DADE4435-CEC8-4044-B43B-A56615735DE7}" srcOrd="0" destOrd="0" presId="urn:microsoft.com/office/officeart/2005/8/layout/venn3"/>
    <dgm:cxn modelId="{1549C3F6-6FAB-4265-83BE-BC7E394C9DB9}" type="presParOf" srcId="{DADE4435-CEC8-4044-B43B-A56615735DE7}" destId="{6FDF8077-9534-4725-BA0F-9155FD11F2E5}" srcOrd="0" destOrd="0" presId="urn:microsoft.com/office/officeart/2005/8/layout/venn3"/>
    <dgm:cxn modelId="{22B9263C-2C22-4C07-BE2E-235359C11A91}" type="presParOf" srcId="{DADE4435-CEC8-4044-B43B-A56615735DE7}" destId="{E195F4C0-F77E-4A01-90AA-0CA80FFE6A6F}" srcOrd="1" destOrd="0" presId="urn:microsoft.com/office/officeart/2005/8/layout/venn3"/>
    <dgm:cxn modelId="{43ED0D94-2E33-49F6-BF0A-6EE5BCC6FBC5}" type="presParOf" srcId="{DADE4435-CEC8-4044-B43B-A56615735DE7}" destId="{7E3DB394-5B80-4141-8A4D-51C99E32D7A1}" srcOrd="2" destOrd="0" presId="urn:microsoft.com/office/officeart/2005/8/layout/venn3"/>
    <dgm:cxn modelId="{84096F97-9156-4B93-8C06-C44C2951E3FD}" type="presParOf" srcId="{DADE4435-CEC8-4044-B43B-A56615735DE7}" destId="{2E6AC194-DA9D-477E-84BC-81F54F4BC81E}" srcOrd="3" destOrd="0" presId="urn:microsoft.com/office/officeart/2005/8/layout/venn3"/>
    <dgm:cxn modelId="{E6C00178-9AEB-4F99-9D82-5921AF5C9B88}" type="presParOf" srcId="{DADE4435-CEC8-4044-B43B-A56615735DE7}" destId="{670158E1-2B30-4877-96A6-D5841510E4FE}" srcOrd="4" destOrd="0" presId="urn:microsoft.com/office/officeart/2005/8/layout/venn3"/>
    <dgm:cxn modelId="{9E33C374-E794-4355-9C55-DA988D9F48F7}" type="presParOf" srcId="{DADE4435-CEC8-4044-B43B-A56615735DE7}" destId="{0ED388A0-9E3F-4852-9055-61BF7F7BF8C8}" srcOrd="5" destOrd="0" presId="urn:microsoft.com/office/officeart/2005/8/layout/venn3"/>
    <dgm:cxn modelId="{0A84D297-AFCA-4E95-8916-D8ADE29FF8A8}" type="presParOf" srcId="{DADE4435-CEC8-4044-B43B-A56615735DE7}" destId="{66D942EE-CED2-4220-B9CC-34BB56E0F770}" srcOrd="6" destOrd="0" presId="urn:microsoft.com/office/officeart/2005/8/layout/venn3"/>
    <dgm:cxn modelId="{A5B16053-49EE-4768-B647-143A06672E22}" type="presParOf" srcId="{DADE4435-CEC8-4044-B43B-A56615735DE7}" destId="{B87CC2AC-AC1E-4610-A5E2-A164C30A07A6}" srcOrd="7" destOrd="0" presId="urn:microsoft.com/office/officeart/2005/8/layout/venn3"/>
    <dgm:cxn modelId="{BE437892-03B3-479F-B241-887E5A4D03E2}" type="presParOf" srcId="{DADE4435-CEC8-4044-B43B-A56615735DE7}" destId="{517B715A-C8C7-4C6C-AA15-E4B6D790ACF1}"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CA1DE3-20F5-4883-A30E-B073CFA58EE0}" type="doc">
      <dgm:prSet loTypeId="urn:microsoft.com/office/officeart/2005/8/layout/lProcess2" loCatId="relationship" qsTypeId="urn:microsoft.com/office/officeart/2005/8/quickstyle/simple1" qsCatId="simple" csTypeId="urn:microsoft.com/office/officeart/2005/8/colors/accent0_3" csCatId="mainScheme" phldr="1"/>
      <dgm:spPr/>
      <dgm:t>
        <a:bodyPr/>
        <a:lstStyle/>
        <a:p>
          <a:endParaRPr lang="en-IN"/>
        </a:p>
      </dgm:t>
    </dgm:pt>
    <dgm:pt modelId="{B1B781ED-E0DE-4DDC-9355-6E38FC8287C1}">
      <dgm:prSet phldrT="[Text]" custT="1">
        <dgm:style>
          <a:lnRef idx="0">
            <a:scrgbClr r="0" g="0" b="0"/>
          </a:lnRef>
          <a:fillRef idx="0">
            <a:scrgbClr r="0" g="0" b="0"/>
          </a:fillRef>
          <a:effectRef idx="0">
            <a:scrgbClr r="0" g="0" b="0"/>
          </a:effectRef>
          <a:fontRef idx="minor">
            <a:schemeClr val="lt1"/>
          </a:fontRef>
        </dgm:style>
      </dgm:prSet>
      <dgm:spPr>
        <a:solidFill>
          <a:schemeClr val="tx2"/>
        </a:solidFill>
        <a:ln>
          <a:noFill/>
        </a:ln>
      </dgm:spPr>
      <dgm:t>
        <a:bodyPr/>
        <a:lstStyle/>
        <a:p>
          <a:r>
            <a:rPr lang="en-IN" sz="4400" dirty="0">
              <a:latin typeface="Times New Roman" panose="02020603050405020304" pitchFamily="18" charset="0"/>
              <a:cs typeface="Times New Roman" panose="02020603050405020304" pitchFamily="18" charset="0"/>
            </a:rPr>
            <a:t>TYPES OF JOINS</a:t>
          </a:r>
        </a:p>
      </dgm:t>
    </dgm:pt>
    <dgm:pt modelId="{A22AFF90-AB4A-4FAE-A1F5-DD441E324D42}" type="parTrans" cxnId="{2EA35EE2-E643-4854-A5D4-76A25528139D}">
      <dgm:prSet/>
      <dgm:spPr/>
      <dgm:t>
        <a:bodyPr/>
        <a:lstStyle/>
        <a:p>
          <a:endParaRPr lang="en-IN"/>
        </a:p>
      </dgm:t>
    </dgm:pt>
    <dgm:pt modelId="{02186B69-9B43-4EDB-8DCA-401BF97C59AC}" type="sibTrans" cxnId="{2EA35EE2-E643-4854-A5D4-76A25528139D}">
      <dgm:prSet/>
      <dgm:spPr/>
      <dgm:t>
        <a:bodyPr/>
        <a:lstStyle/>
        <a:p>
          <a:endParaRPr lang="en-IN"/>
        </a:p>
      </dgm:t>
    </dgm:pt>
    <dgm:pt modelId="{E94BFE9D-7FDF-4416-A622-840A7B35F529}">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INNER JOIN</a:t>
          </a:r>
        </a:p>
      </dgm:t>
    </dgm:pt>
    <dgm:pt modelId="{C15B9AA1-9118-49E6-A058-A92D3CAB5E82}" type="parTrans" cxnId="{5723A59A-7A7E-48D5-8D45-0A269803CD94}">
      <dgm:prSet/>
      <dgm:spPr/>
      <dgm:t>
        <a:bodyPr/>
        <a:lstStyle/>
        <a:p>
          <a:endParaRPr lang="en-IN"/>
        </a:p>
      </dgm:t>
    </dgm:pt>
    <dgm:pt modelId="{2C9FA84B-2D3D-4AC3-8A59-35426EA9E382}" type="sibTrans" cxnId="{5723A59A-7A7E-48D5-8D45-0A269803CD94}">
      <dgm:prSet/>
      <dgm:spPr/>
      <dgm:t>
        <a:bodyPr/>
        <a:lstStyle/>
        <a:p>
          <a:endParaRPr lang="en-IN"/>
        </a:p>
      </dgm:t>
    </dgm:pt>
    <dgm:pt modelId="{06050127-C172-4063-BD5B-9D0991E96649}">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LEFT JOIN</a:t>
          </a:r>
        </a:p>
      </dgm:t>
    </dgm:pt>
    <dgm:pt modelId="{26FE836B-CD06-4744-BA28-3626B30D6435}" type="parTrans" cxnId="{86A38A50-141D-495E-85B6-F2CE91856586}">
      <dgm:prSet/>
      <dgm:spPr/>
      <dgm:t>
        <a:bodyPr/>
        <a:lstStyle/>
        <a:p>
          <a:endParaRPr lang="en-IN"/>
        </a:p>
      </dgm:t>
    </dgm:pt>
    <dgm:pt modelId="{28AA128E-0E53-431E-955F-D9C204D9B92B}" type="sibTrans" cxnId="{86A38A50-141D-495E-85B6-F2CE91856586}">
      <dgm:prSet/>
      <dgm:spPr/>
      <dgm:t>
        <a:bodyPr/>
        <a:lstStyle/>
        <a:p>
          <a:endParaRPr lang="en-IN"/>
        </a:p>
      </dgm:t>
    </dgm:pt>
    <dgm:pt modelId="{A4C3A73B-9B6F-4B4B-A813-89A229FA96A8}">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r>
            <a:rPr lang="en-IN" sz="2400" kern="1200" dirty="0">
              <a:solidFill>
                <a:prstClr val="white"/>
              </a:solidFill>
              <a:latin typeface="Tw Cen MT" panose="020B0602020104020603"/>
              <a:ea typeface="+mn-ea"/>
              <a:cs typeface="+mn-cs"/>
            </a:rPr>
            <a:t>RIGHT</a:t>
          </a:r>
          <a:r>
            <a:rPr lang="en-IN" sz="3300" kern="1200" dirty="0"/>
            <a:t> </a:t>
          </a:r>
          <a:r>
            <a:rPr lang="en-IN" sz="2400" kern="1200" dirty="0">
              <a:solidFill>
                <a:prstClr val="white"/>
              </a:solidFill>
              <a:latin typeface="Tw Cen MT" panose="020B0602020104020603"/>
              <a:ea typeface="+mn-ea"/>
              <a:cs typeface="+mn-cs"/>
            </a:rPr>
            <a:t>JOIN</a:t>
          </a:r>
        </a:p>
      </dgm:t>
    </dgm:pt>
    <dgm:pt modelId="{F62DEAC7-409D-4247-96CA-8F0F24FE4CA9}" type="parTrans" cxnId="{9C443E75-FC46-4DA2-A17D-6B1999E13FEC}">
      <dgm:prSet/>
      <dgm:spPr/>
      <dgm:t>
        <a:bodyPr/>
        <a:lstStyle/>
        <a:p>
          <a:endParaRPr lang="en-IN"/>
        </a:p>
      </dgm:t>
    </dgm:pt>
    <dgm:pt modelId="{DE689A82-3EF6-4B62-B191-24D829D2C405}" type="sibTrans" cxnId="{9C443E75-FC46-4DA2-A17D-6B1999E13FEC}">
      <dgm:prSet/>
      <dgm:spPr/>
      <dgm:t>
        <a:bodyPr/>
        <a:lstStyle/>
        <a:p>
          <a:endParaRPr lang="en-IN"/>
        </a:p>
      </dgm:t>
    </dgm:pt>
    <dgm:pt modelId="{9E5912C8-E573-4FD7-91B5-F88345FCA314}">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r>
            <a:rPr lang="en-IN" sz="2400" kern="1200" dirty="0">
              <a:solidFill>
                <a:prstClr val="white"/>
              </a:solidFill>
              <a:latin typeface="Tw Cen MT" panose="020B0602020104020603"/>
              <a:ea typeface="+mn-ea"/>
              <a:cs typeface="+mn-cs"/>
            </a:rPr>
            <a:t>UNION</a:t>
          </a:r>
          <a:r>
            <a:rPr lang="en-IN" sz="3300" kern="1200" dirty="0"/>
            <a:t>/ </a:t>
          </a:r>
          <a:r>
            <a:rPr lang="en-IN" sz="2400" kern="1200" dirty="0">
              <a:solidFill>
                <a:prstClr val="white"/>
              </a:solidFill>
              <a:latin typeface="Tw Cen MT" panose="020B0602020104020603"/>
              <a:ea typeface="+mn-ea"/>
              <a:cs typeface="+mn-cs"/>
            </a:rPr>
            <a:t>FULL</a:t>
          </a:r>
        </a:p>
      </dgm:t>
    </dgm:pt>
    <dgm:pt modelId="{360AF756-9E42-417A-80C0-6A7A421392D9}" type="parTrans" cxnId="{FC89B3BB-B6A6-462F-8B09-C7C7A77A2708}">
      <dgm:prSet/>
      <dgm:spPr/>
      <dgm:t>
        <a:bodyPr/>
        <a:lstStyle/>
        <a:p>
          <a:endParaRPr lang="en-IN"/>
        </a:p>
      </dgm:t>
    </dgm:pt>
    <dgm:pt modelId="{066C8B9A-91AD-456C-B577-F7F63AECE8B2}" type="sibTrans" cxnId="{FC89B3BB-B6A6-462F-8B09-C7C7A77A2708}">
      <dgm:prSet/>
      <dgm:spPr/>
      <dgm:t>
        <a:bodyPr/>
        <a:lstStyle/>
        <a:p>
          <a:endParaRPr lang="en-IN"/>
        </a:p>
      </dgm:t>
    </dgm:pt>
    <dgm:pt modelId="{6BE0848A-FA8B-4A6E-9C0F-D1610B3AA4F0}">
      <dgm:prSet phldrT="[Text]" custT="1"/>
      <dgm:spPr>
        <a:solidFill>
          <a:srgbClr val="4B4B4B">
            <a:hueOff val="0"/>
            <a:satOff val="0"/>
            <a:lumOff val="0"/>
            <a:alphaOff val="0"/>
          </a:srgbClr>
        </a:solidFill>
        <a:ln w="15875" cap="flat" cmpd="sng" algn="ctr">
          <a:solidFill>
            <a:srgbClr val="B5B5B5">
              <a:hueOff val="0"/>
              <a:satOff val="0"/>
              <a:lumOff val="0"/>
              <a:alphaOff val="0"/>
            </a:srgbClr>
          </a:solidFill>
          <a:prstDash val="solid"/>
        </a:ln>
        <a:effectLst/>
      </dgm:spPr>
      <dgm:t>
        <a:bodyPr spcFirstLastPara="0" vert="horz" wrap="square" lIns="60960" tIns="45720" rIns="60960" bIns="45720" numCol="1" spcCol="1270" anchor="ctr" anchorCtr="0"/>
        <a:lstStyle/>
        <a:p>
          <a:r>
            <a:rPr lang="en-IN" sz="2400" kern="1200" dirty="0">
              <a:solidFill>
                <a:prstClr val="white"/>
              </a:solidFill>
              <a:latin typeface="Tw Cen MT" panose="020B0602020104020603"/>
              <a:ea typeface="+mn-ea"/>
              <a:cs typeface="+mn-cs"/>
            </a:rPr>
            <a:t>OUTER</a:t>
          </a:r>
          <a:r>
            <a:rPr lang="en-IN" sz="3300" kern="1200" dirty="0"/>
            <a:t> </a:t>
          </a:r>
          <a:r>
            <a:rPr lang="en-IN" sz="2400" kern="1200" dirty="0">
              <a:solidFill>
                <a:prstClr val="white"/>
              </a:solidFill>
              <a:latin typeface="Tw Cen MT" panose="020B0602020104020603"/>
              <a:ea typeface="+mn-ea"/>
              <a:cs typeface="+mn-cs"/>
            </a:rPr>
            <a:t>JOIN</a:t>
          </a:r>
        </a:p>
      </dgm:t>
    </dgm:pt>
    <dgm:pt modelId="{C31AB519-5C25-42BC-9FE0-F5052B5508A6}" type="parTrans" cxnId="{584ACFAB-0EF4-44B9-BAA6-550BEC83CB42}">
      <dgm:prSet/>
      <dgm:spPr/>
      <dgm:t>
        <a:bodyPr/>
        <a:lstStyle/>
        <a:p>
          <a:endParaRPr lang="en-IN"/>
        </a:p>
      </dgm:t>
    </dgm:pt>
    <dgm:pt modelId="{5D3C7FC2-20A9-4543-B8E2-C4DFB7284F61}" type="sibTrans" cxnId="{584ACFAB-0EF4-44B9-BAA6-550BEC83CB42}">
      <dgm:prSet/>
      <dgm:spPr/>
      <dgm:t>
        <a:bodyPr/>
        <a:lstStyle/>
        <a:p>
          <a:endParaRPr lang="en-IN"/>
        </a:p>
      </dgm:t>
    </dgm:pt>
    <dgm:pt modelId="{ACF084E9-18B6-4B15-90D2-9D0B59554734}" type="pres">
      <dgm:prSet presAssocID="{00CA1DE3-20F5-4883-A30E-B073CFA58EE0}" presName="theList" presStyleCnt="0">
        <dgm:presLayoutVars>
          <dgm:dir/>
          <dgm:animLvl val="lvl"/>
          <dgm:resizeHandles val="exact"/>
        </dgm:presLayoutVars>
      </dgm:prSet>
      <dgm:spPr/>
    </dgm:pt>
    <dgm:pt modelId="{4F13CBBF-FFC3-46BA-8C73-C5F07EB16FEE}" type="pres">
      <dgm:prSet presAssocID="{B1B781ED-E0DE-4DDC-9355-6E38FC8287C1}" presName="compNode" presStyleCnt="0"/>
      <dgm:spPr/>
    </dgm:pt>
    <dgm:pt modelId="{ECA242F8-27D4-41E6-A040-59AFF6C484F7}" type="pres">
      <dgm:prSet presAssocID="{B1B781ED-E0DE-4DDC-9355-6E38FC8287C1}" presName="aNode" presStyleLbl="bgShp" presStyleIdx="0" presStyleCnt="1" custLinFactNeighborX="-745"/>
      <dgm:spPr/>
    </dgm:pt>
    <dgm:pt modelId="{24123A44-61B5-4F52-A0EE-DB2B3DCF2BDE}" type="pres">
      <dgm:prSet presAssocID="{B1B781ED-E0DE-4DDC-9355-6E38FC8287C1}" presName="textNode" presStyleLbl="bgShp" presStyleIdx="0" presStyleCnt="1"/>
      <dgm:spPr/>
    </dgm:pt>
    <dgm:pt modelId="{E4B372D6-BD3C-4DED-BCC8-3EF1C66E6C23}" type="pres">
      <dgm:prSet presAssocID="{B1B781ED-E0DE-4DDC-9355-6E38FC8287C1}" presName="compChildNode" presStyleCnt="0"/>
      <dgm:spPr/>
    </dgm:pt>
    <dgm:pt modelId="{6891A4AA-7CA6-4ADD-908C-74976D7DD8FF}" type="pres">
      <dgm:prSet presAssocID="{B1B781ED-E0DE-4DDC-9355-6E38FC8287C1}" presName="theInnerList" presStyleCnt="0"/>
      <dgm:spPr/>
    </dgm:pt>
    <dgm:pt modelId="{F5632FA9-EB76-4AA1-808F-655909D124F8}" type="pres">
      <dgm:prSet presAssocID="{E94BFE9D-7FDF-4416-A622-840A7B35F529}" presName="childNode" presStyleLbl="node1" presStyleIdx="0" presStyleCnt="5">
        <dgm:presLayoutVars>
          <dgm:bulletEnabled val="1"/>
        </dgm:presLayoutVars>
      </dgm:prSet>
      <dgm:spPr>
        <a:xfrm>
          <a:off x="813783" y="1497808"/>
          <a:ext cx="6510265" cy="577221"/>
        </a:xfrm>
        <a:prstGeom prst="roundRect">
          <a:avLst>
            <a:gd name="adj" fmla="val 10000"/>
          </a:avLst>
        </a:prstGeom>
      </dgm:spPr>
    </dgm:pt>
    <dgm:pt modelId="{F136ACCE-3AD5-44F1-A258-E26804650C61}" type="pres">
      <dgm:prSet presAssocID="{E94BFE9D-7FDF-4416-A622-840A7B35F529}" presName="aSpace2" presStyleCnt="0"/>
      <dgm:spPr/>
    </dgm:pt>
    <dgm:pt modelId="{52BC8C5D-40F0-4C96-AC37-24102414D9F0}" type="pres">
      <dgm:prSet presAssocID="{06050127-C172-4063-BD5B-9D0991E96649}" presName="childNode" presStyleLbl="node1" presStyleIdx="1" presStyleCnt="5">
        <dgm:presLayoutVars>
          <dgm:bulletEnabled val="1"/>
        </dgm:presLayoutVars>
      </dgm:prSet>
      <dgm:spPr>
        <a:xfrm>
          <a:off x="813783" y="2163832"/>
          <a:ext cx="6510265" cy="577221"/>
        </a:xfrm>
        <a:prstGeom prst="roundRect">
          <a:avLst>
            <a:gd name="adj" fmla="val 10000"/>
          </a:avLst>
        </a:prstGeom>
      </dgm:spPr>
    </dgm:pt>
    <dgm:pt modelId="{E983DBBF-8811-45AA-A631-E02B1F5F785D}" type="pres">
      <dgm:prSet presAssocID="{06050127-C172-4063-BD5B-9D0991E96649}" presName="aSpace2" presStyleCnt="0"/>
      <dgm:spPr/>
    </dgm:pt>
    <dgm:pt modelId="{04E592B0-06B4-4FB3-8B75-756346C0EDEF}" type="pres">
      <dgm:prSet presAssocID="{A4C3A73B-9B6F-4B4B-A813-89A229FA96A8}" presName="childNode" presStyleLbl="node1" presStyleIdx="2" presStyleCnt="5">
        <dgm:presLayoutVars>
          <dgm:bulletEnabled val="1"/>
        </dgm:presLayoutVars>
      </dgm:prSet>
      <dgm:spPr>
        <a:xfrm>
          <a:off x="813783" y="2829856"/>
          <a:ext cx="6510265" cy="577221"/>
        </a:xfrm>
        <a:prstGeom prst="roundRect">
          <a:avLst>
            <a:gd name="adj" fmla="val 10000"/>
          </a:avLst>
        </a:prstGeom>
      </dgm:spPr>
    </dgm:pt>
    <dgm:pt modelId="{9098E096-A941-443D-B823-91C4BA80CF31}" type="pres">
      <dgm:prSet presAssocID="{A4C3A73B-9B6F-4B4B-A813-89A229FA96A8}" presName="aSpace2" presStyleCnt="0"/>
      <dgm:spPr/>
    </dgm:pt>
    <dgm:pt modelId="{0BF38F56-A740-471E-8C41-6AB41505FF55}" type="pres">
      <dgm:prSet presAssocID="{9E5912C8-E573-4FD7-91B5-F88345FCA314}" presName="childNode" presStyleLbl="node1" presStyleIdx="3" presStyleCnt="5">
        <dgm:presLayoutVars>
          <dgm:bulletEnabled val="1"/>
        </dgm:presLayoutVars>
      </dgm:prSet>
      <dgm:spPr>
        <a:xfrm>
          <a:off x="813783" y="3495881"/>
          <a:ext cx="6510265" cy="577221"/>
        </a:xfrm>
        <a:prstGeom prst="roundRect">
          <a:avLst>
            <a:gd name="adj" fmla="val 10000"/>
          </a:avLst>
        </a:prstGeom>
      </dgm:spPr>
    </dgm:pt>
    <dgm:pt modelId="{B3718228-E450-4778-9361-314BA2F3134F}" type="pres">
      <dgm:prSet presAssocID="{9E5912C8-E573-4FD7-91B5-F88345FCA314}" presName="aSpace2" presStyleCnt="0"/>
      <dgm:spPr/>
    </dgm:pt>
    <dgm:pt modelId="{D74BAC82-9CE8-48A7-B479-BEF92DA63B0D}" type="pres">
      <dgm:prSet presAssocID="{6BE0848A-FA8B-4A6E-9C0F-D1610B3AA4F0}" presName="childNode" presStyleLbl="node1" presStyleIdx="4" presStyleCnt="5">
        <dgm:presLayoutVars>
          <dgm:bulletEnabled val="1"/>
        </dgm:presLayoutVars>
      </dgm:prSet>
      <dgm:spPr>
        <a:xfrm>
          <a:off x="813783" y="4161905"/>
          <a:ext cx="6510265" cy="577221"/>
        </a:xfrm>
        <a:prstGeom prst="roundRect">
          <a:avLst>
            <a:gd name="adj" fmla="val 10000"/>
          </a:avLst>
        </a:prstGeom>
      </dgm:spPr>
    </dgm:pt>
  </dgm:ptLst>
  <dgm:cxnLst>
    <dgm:cxn modelId="{DB82C530-4689-475B-9F03-5C556924C6CD}" type="presOf" srcId="{06050127-C172-4063-BD5B-9D0991E96649}" destId="{52BC8C5D-40F0-4C96-AC37-24102414D9F0}" srcOrd="0" destOrd="0" presId="urn:microsoft.com/office/officeart/2005/8/layout/lProcess2"/>
    <dgm:cxn modelId="{BEA78E62-DEA8-4EC8-9ED7-9691ECCB7A52}" type="presOf" srcId="{A4C3A73B-9B6F-4B4B-A813-89A229FA96A8}" destId="{04E592B0-06B4-4FB3-8B75-756346C0EDEF}" srcOrd="0" destOrd="0" presId="urn:microsoft.com/office/officeart/2005/8/layout/lProcess2"/>
    <dgm:cxn modelId="{258B6449-E4C5-4191-ACF8-0E6E84C7B25F}" type="presOf" srcId="{E94BFE9D-7FDF-4416-A622-840A7B35F529}" destId="{F5632FA9-EB76-4AA1-808F-655909D124F8}" srcOrd="0" destOrd="0" presId="urn:microsoft.com/office/officeart/2005/8/layout/lProcess2"/>
    <dgm:cxn modelId="{86A38A50-141D-495E-85B6-F2CE91856586}" srcId="{B1B781ED-E0DE-4DDC-9355-6E38FC8287C1}" destId="{06050127-C172-4063-BD5B-9D0991E96649}" srcOrd="1" destOrd="0" parTransId="{26FE836B-CD06-4744-BA28-3626B30D6435}" sibTransId="{28AA128E-0E53-431E-955F-D9C204D9B92B}"/>
    <dgm:cxn modelId="{9C443E75-FC46-4DA2-A17D-6B1999E13FEC}" srcId="{B1B781ED-E0DE-4DDC-9355-6E38FC8287C1}" destId="{A4C3A73B-9B6F-4B4B-A813-89A229FA96A8}" srcOrd="2" destOrd="0" parTransId="{F62DEAC7-409D-4247-96CA-8F0F24FE4CA9}" sibTransId="{DE689A82-3EF6-4B62-B191-24D829D2C405}"/>
    <dgm:cxn modelId="{56FD3588-C08C-42E9-A573-5260DBA2F24D}" type="presOf" srcId="{9E5912C8-E573-4FD7-91B5-F88345FCA314}" destId="{0BF38F56-A740-471E-8C41-6AB41505FF55}" srcOrd="0" destOrd="0" presId="urn:microsoft.com/office/officeart/2005/8/layout/lProcess2"/>
    <dgm:cxn modelId="{5723A59A-7A7E-48D5-8D45-0A269803CD94}" srcId="{B1B781ED-E0DE-4DDC-9355-6E38FC8287C1}" destId="{E94BFE9D-7FDF-4416-A622-840A7B35F529}" srcOrd="0" destOrd="0" parTransId="{C15B9AA1-9118-49E6-A058-A92D3CAB5E82}" sibTransId="{2C9FA84B-2D3D-4AC3-8A59-35426EA9E382}"/>
    <dgm:cxn modelId="{A9CEA0A2-AECF-43C7-97E3-4A663FDFC3F1}" type="presOf" srcId="{B1B781ED-E0DE-4DDC-9355-6E38FC8287C1}" destId="{ECA242F8-27D4-41E6-A040-59AFF6C484F7}" srcOrd="0" destOrd="0" presId="urn:microsoft.com/office/officeart/2005/8/layout/lProcess2"/>
    <dgm:cxn modelId="{584ACFAB-0EF4-44B9-BAA6-550BEC83CB42}" srcId="{B1B781ED-E0DE-4DDC-9355-6E38FC8287C1}" destId="{6BE0848A-FA8B-4A6E-9C0F-D1610B3AA4F0}" srcOrd="4" destOrd="0" parTransId="{C31AB519-5C25-42BC-9FE0-F5052B5508A6}" sibTransId="{5D3C7FC2-20A9-4543-B8E2-C4DFB7284F61}"/>
    <dgm:cxn modelId="{BB3C6FB0-39D1-466E-B12A-B4F326E13146}" type="presOf" srcId="{B1B781ED-E0DE-4DDC-9355-6E38FC8287C1}" destId="{24123A44-61B5-4F52-A0EE-DB2B3DCF2BDE}" srcOrd="1" destOrd="0" presId="urn:microsoft.com/office/officeart/2005/8/layout/lProcess2"/>
    <dgm:cxn modelId="{FC89B3BB-B6A6-462F-8B09-C7C7A77A2708}" srcId="{B1B781ED-E0DE-4DDC-9355-6E38FC8287C1}" destId="{9E5912C8-E573-4FD7-91B5-F88345FCA314}" srcOrd="3" destOrd="0" parTransId="{360AF756-9E42-417A-80C0-6A7A421392D9}" sibTransId="{066C8B9A-91AD-456C-B577-F7F63AECE8B2}"/>
    <dgm:cxn modelId="{102415C3-7B2E-4500-BA5B-B77EACF29ABF}" type="presOf" srcId="{6BE0848A-FA8B-4A6E-9C0F-D1610B3AA4F0}" destId="{D74BAC82-9CE8-48A7-B479-BEF92DA63B0D}" srcOrd="0" destOrd="0" presId="urn:microsoft.com/office/officeart/2005/8/layout/lProcess2"/>
    <dgm:cxn modelId="{5F1522D9-46CE-46C9-8B44-4735ADA3198B}" type="presOf" srcId="{00CA1DE3-20F5-4883-A30E-B073CFA58EE0}" destId="{ACF084E9-18B6-4B15-90D2-9D0B59554734}" srcOrd="0" destOrd="0" presId="urn:microsoft.com/office/officeart/2005/8/layout/lProcess2"/>
    <dgm:cxn modelId="{2EA35EE2-E643-4854-A5D4-76A25528139D}" srcId="{00CA1DE3-20F5-4883-A30E-B073CFA58EE0}" destId="{B1B781ED-E0DE-4DDC-9355-6E38FC8287C1}" srcOrd="0" destOrd="0" parTransId="{A22AFF90-AB4A-4FAE-A1F5-DD441E324D42}" sibTransId="{02186B69-9B43-4EDB-8DCA-401BF97C59AC}"/>
    <dgm:cxn modelId="{D932677E-921C-4704-88D1-840C399ECFC9}" type="presParOf" srcId="{ACF084E9-18B6-4B15-90D2-9D0B59554734}" destId="{4F13CBBF-FFC3-46BA-8C73-C5F07EB16FEE}" srcOrd="0" destOrd="0" presId="urn:microsoft.com/office/officeart/2005/8/layout/lProcess2"/>
    <dgm:cxn modelId="{2982698B-4B3D-4B9D-8063-35A39BC3B5D9}" type="presParOf" srcId="{4F13CBBF-FFC3-46BA-8C73-C5F07EB16FEE}" destId="{ECA242F8-27D4-41E6-A040-59AFF6C484F7}" srcOrd="0" destOrd="0" presId="urn:microsoft.com/office/officeart/2005/8/layout/lProcess2"/>
    <dgm:cxn modelId="{A8F3CB8B-6A04-4D6A-AB28-94DB2550BE9B}" type="presParOf" srcId="{4F13CBBF-FFC3-46BA-8C73-C5F07EB16FEE}" destId="{24123A44-61B5-4F52-A0EE-DB2B3DCF2BDE}" srcOrd="1" destOrd="0" presId="urn:microsoft.com/office/officeart/2005/8/layout/lProcess2"/>
    <dgm:cxn modelId="{81625F58-8833-4A32-B423-8857B0D1FCB2}" type="presParOf" srcId="{4F13CBBF-FFC3-46BA-8C73-C5F07EB16FEE}" destId="{E4B372D6-BD3C-4DED-BCC8-3EF1C66E6C23}" srcOrd="2" destOrd="0" presId="urn:microsoft.com/office/officeart/2005/8/layout/lProcess2"/>
    <dgm:cxn modelId="{6B6B437B-D889-4389-9510-A9E5BC56874D}" type="presParOf" srcId="{E4B372D6-BD3C-4DED-BCC8-3EF1C66E6C23}" destId="{6891A4AA-7CA6-4ADD-908C-74976D7DD8FF}" srcOrd="0" destOrd="0" presId="urn:microsoft.com/office/officeart/2005/8/layout/lProcess2"/>
    <dgm:cxn modelId="{D0DA40E0-1D14-42D8-A70F-E287D82081C5}" type="presParOf" srcId="{6891A4AA-7CA6-4ADD-908C-74976D7DD8FF}" destId="{F5632FA9-EB76-4AA1-808F-655909D124F8}" srcOrd="0" destOrd="0" presId="urn:microsoft.com/office/officeart/2005/8/layout/lProcess2"/>
    <dgm:cxn modelId="{B31F236D-4C28-436D-B796-16DF65F944D7}" type="presParOf" srcId="{6891A4AA-7CA6-4ADD-908C-74976D7DD8FF}" destId="{F136ACCE-3AD5-44F1-A258-E26804650C61}" srcOrd="1" destOrd="0" presId="urn:microsoft.com/office/officeart/2005/8/layout/lProcess2"/>
    <dgm:cxn modelId="{3EBD69D0-0C14-4E0E-B42C-84FF6C1A35C4}" type="presParOf" srcId="{6891A4AA-7CA6-4ADD-908C-74976D7DD8FF}" destId="{52BC8C5D-40F0-4C96-AC37-24102414D9F0}" srcOrd="2" destOrd="0" presId="urn:microsoft.com/office/officeart/2005/8/layout/lProcess2"/>
    <dgm:cxn modelId="{8A704DA0-EA43-445D-A5A9-2554DA851692}" type="presParOf" srcId="{6891A4AA-7CA6-4ADD-908C-74976D7DD8FF}" destId="{E983DBBF-8811-45AA-A631-E02B1F5F785D}" srcOrd="3" destOrd="0" presId="urn:microsoft.com/office/officeart/2005/8/layout/lProcess2"/>
    <dgm:cxn modelId="{B47FA1E0-BC3E-4259-A9EF-5C9A4852263C}" type="presParOf" srcId="{6891A4AA-7CA6-4ADD-908C-74976D7DD8FF}" destId="{04E592B0-06B4-4FB3-8B75-756346C0EDEF}" srcOrd="4" destOrd="0" presId="urn:microsoft.com/office/officeart/2005/8/layout/lProcess2"/>
    <dgm:cxn modelId="{51806FE5-102A-4681-8434-8D255407C6E4}" type="presParOf" srcId="{6891A4AA-7CA6-4ADD-908C-74976D7DD8FF}" destId="{9098E096-A941-443D-B823-91C4BA80CF31}" srcOrd="5" destOrd="0" presId="urn:microsoft.com/office/officeart/2005/8/layout/lProcess2"/>
    <dgm:cxn modelId="{D99DBE94-2F51-4BC4-ADA3-6A1ACD084347}" type="presParOf" srcId="{6891A4AA-7CA6-4ADD-908C-74976D7DD8FF}" destId="{0BF38F56-A740-471E-8C41-6AB41505FF55}" srcOrd="6" destOrd="0" presId="urn:microsoft.com/office/officeart/2005/8/layout/lProcess2"/>
    <dgm:cxn modelId="{D84CF9EA-9447-4424-86E5-B3D307BAED70}" type="presParOf" srcId="{6891A4AA-7CA6-4ADD-908C-74976D7DD8FF}" destId="{B3718228-E450-4778-9361-314BA2F3134F}" srcOrd="7" destOrd="0" presId="urn:microsoft.com/office/officeart/2005/8/layout/lProcess2"/>
    <dgm:cxn modelId="{EA895772-8937-4448-89B7-ADF86E52A5F9}" type="presParOf" srcId="{6891A4AA-7CA6-4ADD-908C-74976D7DD8FF}" destId="{D74BAC82-9CE8-48A7-B479-BEF92DA63B0D}"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C9068C-9CF5-4E18-A25E-AAEA0049E8DB}">
      <dsp:nvSpPr>
        <dsp:cNvPr id="0" name=""/>
        <dsp:cNvSpPr/>
      </dsp:nvSpPr>
      <dsp:spPr>
        <a:xfrm>
          <a:off x="3131653" y="20446"/>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t>Microsoft SQL Server</a:t>
          </a:r>
        </a:p>
      </dsp:txBody>
      <dsp:txXfrm>
        <a:off x="3641726" y="1040592"/>
        <a:ext cx="1020146" cy="1020146"/>
      </dsp:txXfrm>
    </dsp:sp>
    <dsp:sp modelId="{2CD24160-AEFF-4EC3-8E59-A7C5FB1BD424}">
      <dsp:nvSpPr>
        <dsp:cNvPr id="0" name=""/>
        <dsp:cNvSpPr/>
      </dsp:nvSpPr>
      <dsp:spPr>
        <a:xfrm>
          <a:off x="2132440" y="2071206"/>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dirty="0"/>
            <a:t>MySQL Server</a:t>
          </a:r>
        </a:p>
      </dsp:txBody>
      <dsp:txXfrm>
        <a:off x="2642513" y="3091352"/>
        <a:ext cx="1020146" cy="1020146"/>
      </dsp:txXfrm>
    </dsp:sp>
    <dsp:sp modelId="{36B13CCD-5DF0-454A-89F0-B182C2ADFA56}">
      <dsp:nvSpPr>
        <dsp:cNvPr id="0" name=""/>
        <dsp:cNvSpPr/>
      </dsp:nvSpPr>
      <dsp:spPr>
        <a:xfrm rot="10800000">
          <a:off x="3152586" y="2071206"/>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a:t>Oracle Database</a:t>
          </a:r>
        </a:p>
      </dsp:txBody>
      <dsp:txXfrm rot="10800000">
        <a:off x="3662659" y="2071206"/>
        <a:ext cx="1020146" cy="1020146"/>
      </dsp:txXfrm>
    </dsp:sp>
    <dsp:sp modelId="{B2C8234F-48D9-4959-B3E1-3F3266F88B31}">
      <dsp:nvSpPr>
        <dsp:cNvPr id="0" name=""/>
        <dsp:cNvSpPr/>
      </dsp:nvSpPr>
      <dsp:spPr>
        <a:xfrm>
          <a:off x="4172733" y="2071206"/>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dirty="0"/>
            <a:t>PostgreSQL Server</a:t>
          </a:r>
        </a:p>
      </dsp:txBody>
      <dsp:txXfrm>
        <a:off x="4682806" y="3091352"/>
        <a:ext cx="1020146" cy="1020146"/>
      </dsp:txXfrm>
    </dsp:sp>
    <dsp:sp modelId="{4AB68013-2AAE-479F-B7BA-454152996B7E}">
      <dsp:nvSpPr>
        <dsp:cNvPr id="0" name=""/>
        <dsp:cNvSpPr/>
      </dsp:nvSpPr>
      <dsp:spPr>
        <a:xfrm>
          <a:off x="1112294"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a:t>MongoDB Server</a:t>
          </a:r>
        </a:p>
      </dsp:txBody>
      <dsp:txXfrm>
        <a:off x="1622367" y="5131644"/>
        <a:ext cx="1020146" cy="1020146"/>
      </dsp:txXfrm>
    </dsp:sp>
    <dsp:sp modelId="{473390A6-0F7F-4059-9656-59895B83AC22}">
      <dsp:nvSpPr>
        <dsp:cNvPr id="0" name=""/>
        <dsp:cNvSpPr/>
      </dsp:nvSpPr>
      <dsp:spPr>
        <a:xfrm rot="10800000">
          <a:off x="2132440"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a:t>Navigation Server</a:t>
          </a:r>
        </a:p>
      </dsp:txBody>
      <dsp:txXfrm rot="10800000">
        <a:off x="2642513" y="4111498"/>
        <a:ext cx="1020146" cy="1020146"/>
      </dsp:txXfrm>
    </dsp:sp>
    <dsp:sp modelId="{3FE01B3B-B236-4068-A5AF-B81F74438F7C}">
      <dsp:nvSpPr>
        <dsp:cNvPr id="0" name=""/>
        <dsp:cNvSpPr/>
      </dsp:nvSpPr>
      <dsp:spPr>
        <a:xfrm>
          <a:off x="3152586"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mj-lt"/>
            <a:buNone/>
          </a:pPr>
          <a:r>
            <a:rPr lang="en-IN" sz="1500" kern="1200" dirty="0"/>
            <a:t>NoSQL Server</a:t>
          </a:r>
        </a:p>
      </dsp:txBody>
      <dsp:txXfrm>
        <a:off x="3662659" y="5131644"/>
        <a:ext cx="1020146" cy="1020146"/>
      </dsp:txXfrm>
    </dsp:sp>
    <dsp:sp modelId="{6C7E6426-382E-4679-A28C-4F5952D56458}">
      <dsp:nvSpPr>
        <dsp:cNvPr id="0" name=""/>
        <dsp:cNvSpPr/>
      </dsp:nvSpPr>
      <dsp:spPr>
        <a:xfrm rot="10800000">
          <a:off x="4172733"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CF0125E7-C48C-4364-B44C-C58A6131CAE8}">
      <dsp:nvSpPr>
        <dsp:cNvPr id="0" name=""/>
        <dsp:cNvSpPr/>
      </dsp:nvSpPr>
      <dsp:spPr>
        <a:xfrm>
          <a:off x="5192879" y="4111498"/>
          <a:ext cx="2040292" cy="2040292"/>
        </a:xfrm>
        <a:prstGeom prst="triangle">
          <a:avLst/>
        </a:prstGeom>
        <a:gradFill rotWithShape="0">
          <a:gsLst>
            <a:gs pos="0">
              <a:schemeClr val="dk2">
                <a:hueOff val="0"/>
                <a:satOff val="0"/>
                <a:lumOff val="0"/>
                <a:alphaOff val="0"/>
                <a:tint val="94000"/>
                <a:satMod val="100000"/>
                <a:lumMod val="108000"/>
              </a:schemeClr>
            </a:gs>
            <a:gs pos="50000">
              <a:schemeClr val="dk2">
                <a:hueOff val="0"/>
                <a:satOff val="0"/>
                <a:lumOff val="0"/>
                <a:alphaOff val="0"/>
                <a:tint val="98000"/>
                <a:shade val="100000"/>
                <a:satMod val="100000"/>
                <a:lumMod val="100000"/>
              </a:schemeClr>
            </a:gs>
            <a:gs pos="100000">
              <a:schemeClr val="dk2">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DF8077-9534-4725-BA0F-9155FD11F2E5}">
      <dsp:nvSpPr>
        <dsp:cNvPr id="0" name=""/>
        <dsp:cNvSpPr/>
      </dsp:nvSpPr>
      <dsp:spPr>
        <a:xfrm>
          <a:off x="975" y="1183172"/>
          <a:ext cx="1902527" cy="1902527"/>
        </a:xfrm>
        <a:prstGeom prst="ellipse">
          <a:avLst/>
        </a:prstGeom>
        <a:solidFill>
          <a:schemeClr val="accent2">
            <a:shade val="80000"/>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DDL-Data Definition Langua</a:t>
          </a:r>
          <a:r>
            <a:rPr lang="en-US" sz="2800" kern="1200" dirty="0">
              <a:latin typeface="+mn-lt"/>
            </a:rPr>
            <a:t>ge</a:t>
          </a:r>
        </a:p>
      </dsp:txBody>
      <dsp:txXfrm>
        <a:off x="279594" y="1461791"/>
        <a:ext cx="1345289" cy="1345289"/>
      </dsp:txXfrm>
    </dsp:sp>
    <dsp:sp modelId="{7E3DB394-5B80-4141-8A4D-51C99E32D7A1}">
      <dsp:nvSpPr>
        <dsp:cNvPr id="0" name=""/>
        <dsp:cNvSpPr/>
      </dsp:nvSpPr>
      <dsp:spPr>
        <a:xfrm>
          <a:off x="1522997" y="1183172"/>
          <a:ext cx="1902527" cy="1902527"/>
        </a:xfrm>
        <a:prstGeom prst="ellipse">
          <a:avLst/>
        </a:prstGeom>
        <a:solidFill>
          <a:schemeClr val="accent2">
            <a:shade val="80000"/>
            <a:alpha val="50000"/>
            <a:hueOff val="-144381"/>
            <a:satOff val="-5458"/>
            <a:lumOff val="155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DML-Data Manipulation Language</a:t>
          </a:r>
        </a:p>
      </dsp:txBody>
      <dsp:txXfrm>
        <a:off x="1801616" y="1461791"/>
        <a:ext cx="1345289" cy="1345289"/>
      </dsp:txXfrm>
    </dsp:sp>
    <dsp:sp modelId="{670158E1-2B30-4877-96A6-D5841510E4FE}">
      <dsp:nvSpPr>
        <dsp:cNvPr id="0" name=""/>
        <dsp:cNvSpPr/>
      </dsp:nvSpPr>
      <dsp:spPr>
        <a:xfrm>
          <a:off x="3045018" y="1183172"/>
          <a:ext cx="1902527" cy="1902527"/>
        </a:xfrm>
        <a:prstGeom prst="ellipse">
          <a:avLst/>
        </a:prstGeom>
        <a:solidFill>
          <a:schemeClr val="accent2">
            <a:shade val="80000"/>
            <a:alpha val="50000"/>
            <a:hueOff val="-288762"/>
            <a:satOff val="-10917"/>
            <a:lumOff val="310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t>DQL –Data Query language</a:t>
          </a:r>
        </a:p>
      </dsp:txBody>
      <dsp:txXfrm>
        <a:off x="3323637" y="1461791"/>
        <a:ext cx="1345289" cy="1345289"/>
      </dsp:txXfrm>
    </dsp:sp>
    <dsp:sp modelId="{66D942EE-CED2-4220-B9CC-34BB56E0F770}">
      <dsp:nvSpPr>
        <dsp:cNvPr id="0" name=""/>
        <dsp:cNvSpPr/>
      </dsp:nvSpPr>
      <dsp:spPr>
        <a:xfrm>
          <a:off x="4567040" y="1183172"/>
          <a:ext cx="1902527" cy="1902527"/>
        </a:xfrm>
        <a:prstGeom prst="ellipse">
          <a:avLst/>
        </a:prstGeom>
        <a:solidFill>
          <a:schemeClr val="accent2">
            <a:shade val="80000"/>
            <a:alpha val="50000"/>
            <a:hueOff val="-288762"/>
            <a:satOff val="-10917"/>
            <a:lumOff val="310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t>DCL –Data Control Language</a:t>
          </a:r>
        </a:p>
      </dsp:txBody>
      <dsp:txXfrm>
        <a:off x="4845659" y="1461791"/>
        <a:ext cx="1345289" cy="1345289"/>
      </dsp:txXfrm>
    </dsp:sp>
    <dsp:sp modelId="{517B715A-C8C7-4C6C-AA15-E4B6D790ACF1}">
      <dsp:nvSpPr>
        <dsp:cNvPr id="0" name=""/>
        <dsp:cNvSpPr/>
      </dsp:nvSpPr>
      <dsp:spPr>
        <a:xfrm>
          <a:off x="6089062" y="1183172"/>
          <a:ext cx="1902527" cy="1902527"/>
        </a:xfrm>
        <a:prstGeom prst="ellipse">
          <a:avLst/>
        </a:prstGeom>
        <a:solidFill>
          <a:schemeClr val="accent2">
            <a:shade val="80000"/>
            <a:alpha val="50000"/>
            <a:hueOff val="-144381"/>
            <a:satOff val="-5458"/>
            <a:lumOff val="155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4702" tIns="25400" rIns="104702" bIns="25400" numCol="1" spcCol="1270" anchor="ctr" anchorCtr="0">
          <a:noAutofit/>
        </a:bodyPr>
        <a:lstStyle/>
        <a:p>
          <a:pPr marL="0" lvl="0" indent="0" algn="ctr" defTabSz="889000">
            <a:lnSpc>
              <a:spcPct val="90000"/>
            </a:lnSpc>
            <a:spcBef>
              <a:spcPct val="0"/>
            </a:spcBef>
            <a:spcAft>
              <a:spcPct val="35000"/>
            </a:spcAft>
            <a:buNone/>
          </a:pPr>
          <a:r>
            <a:rPr lang="en-US" sz="2000" kern="1200" dirty="0"/>
            <a:t>TCL-Transaction Control Language</a:t>
          </a:r>
        </a:p>
      </dsp:txBody>
      <dsp:txXfrm>
        <a:off x="6367681" y="1461791"/>
        <a:ext cx="1345289" cy="13452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242F8-27D4-41E6-A040-59AFF6C484F7}">
      <dsp:nvSpPr>
        <dsp:cNvPr id="0" name=""/>
        <dsp:cNvSpPr/>
      </dsp:nvSpPr>
      <dsp:spPr>
        <a:xfrm>
          <a:off x="0" y="0"/>
          <a:ext cx="9337260" cy="4668161"/>
        </a:xfrm>
        <a:prstGeom prst="roundRect">
          <a:avLst>
            <a:gd name="adj" fmla="val 10000"/>
          </a:avLst>
        </a:prstGeom>
        <a:solidFill>
          <a:schemeClr val="tx2"/>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Times New Roman" panose="02020603050405020304" pitchFamily="18" charset="0"/>
              <a:cs typeface="Times New Roman" panose="02020603050405020304" pitchFamily="18" charset="0"/>
            </a:rPr>
            <a:t>TYPES OF JOINS</a:t>
          </a:r>
        </a:p>
      </dsp:txBody>
      <dsp:txXfrm>
        <a:off x="0" y="0"/>
        <a:ext cx="9337260" cy="1400448"/>
      </dsp:txXfrm>
    </dsp:sp>
    <dsp:sp modelId="{F5632FA9-EB76-4AA1-808F-655909D124F8}">
      <dsp:nvSpPr>
        <dsp:cNvPr id="0" name=""/>
        <dsp:cNvSpPr/>
      </dsp:nvSpPr>
      <dsp:spPr>
        <a:xfrm>
          <a:off x="933725" y="1401331"/>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INNER JOIN</a:t>
          </a:r>
        </a:p>
      </dsp:txBody>
      <dsp:txXfrm>
        <a:off x="949542" y="1417148"/>
        <a:ext cx="7438174" cy="508407"/>
      </dsp:txXfrm>
    </dsp:sp>
    <dsp:sp modelId="{52BC8C5D-40F0-4C96-AC37-24102414D9F0}">
      <dsp:nvSpPr>
        <dsp:cNvPr id="0" name=""/>
        <dsp:cNvSpPr/>
      </dsp:nvSpPr>
      <dsp:spPr>
        <a:xfrm>
          <a:off x="933725" y="2024455"/>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LEFT JOIN</a:t>
          </a:r>
        </a:p>
      </dsp:txBody>
      <dsp:txXfrm>
        <a:off x="949542" y="2040272"/>
        <a:ext cx="7438174" cy="508407"/>
      </dsp:txXfrm>
    </dsp:sp>
    <dsp:sp modelId="{04E592B0-06B4-4FB3-8B75-756346C0EDEF}">
      <dsp:nvSpPr>
        <dsp:cNvPr id="0" name=""/>
        <dsp:cNvSpPr/>
      </dsp:nvSpPr>
      <dsp:spPr>
        <a:xfrm>
          <a:off x="933725" y="2647580"/>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RIGHT</a:t>
          </a:r>
          <a:r>
            <a:rPr lang="en-IN" sz="3300" kern="1200" dirty="0"/>
            <a:t> </a:t>
          </a:r>
          <a:r>
            <a:rPr lang="en-IN" sz="2400" kern="1200" dirty="0">
              <a:solidFill>
                <a:prstClr val="white"/>
              </a:solidFill>
              <a:latin typeface="Tw Cen MT" panose="020B0602020104020603"/>
              <a:ea typeface="+mn-ea"/>
              <a:cs typeface="+mn-cs"/>
            </a:rPr>
            <a:t>JOIN</a:t>
          </a:r>
        </a:p>
      </dsp:txBody>
      <dsp:txXfrm>
        <a:off x="949542" y="2663397"/>
        <a:ext cx="7438174" cy="508407"/>
      </dsp:txXfrm>
    </dsp:sp>
    <dsp:sp modelId="{0BF38F56-A740-471E-8C41-6AB41505FF55}">
      <dsp:nvSpPr>
        <dsp:cNvPr id="0" name=""/>
        <dsp:cNvSpPr/>
      </dsp:nvSpPr>
      <dsp:spPr>
        <a:xfrm>
          <a:off x="933725" y="3270704"/>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UNION</a:t>
          </a:r>
          <a:r>
            <a:rPr lang="en-IN" sz="3300" kern="1200" dirty="0"/>
            <a:t>/ </a:t>
          </a:r>
          <a:r>
            <a:rPr lang="en-IN" sz="2400" kern="1200" dirty="0">
              <a:solidFill>
                <a:prstClr val="white"/>
              </a:solidFill>
              <a:latin typeface="Tw Cen MT" panose="020B0602020104020603"/>
              <a:ea typeface="+mn-ea"/>
              <a:cs typeface="+mn-cs"/>
            </a:rPr>
            <a:t>FULL</a:t>
          </a:r>
        </a:p>
      </dsp:txBody>
      <dsp:txXfrm>
        <a:off x="949542" y="3286521"/>
        <a:ext cx="7438174" cy="508407"/>
      </dsp:txXfrm>
    </dsp:sp>
    <dsp:sp modelId="{D74BAC82-9CE8-48A7-B479-BEF92DA63B0D}">
      <dsp:nvSpPr>
        <dsp:cNvPr id="0" name=""/>
        <dsp:cNvSpPr/>
      </dsp:nvSpPr>
      <dsp:spPr>
        <a:xfrm>
          <a:off x="933725" y="3893828"/>
          <a:ext cx="7469808" cy="540041"/>
        </a:xfrm>
        <a:prstGeom prst="roundRect">
          <a:avLst>
            <a:gd name="adj" fmla="val 10000"/>
          </a:avLst>
        </a:prstGeom>
        <a:solidFill>
          <a:srgbClr val="4B4B4B">
            <a:hueOff val="0"/>
            <a:satOff val="0"/>
            <a:lumOff val="0"/>
            <a:alphaOff val="0"/>
          </a:srgbClr>
        </a:solidFill>
        <a:ln w="15875" cap="flat" cmpd="sng" algn="ctr">
          <a:solidFill>
            <a:srgbClr val="B5B5B5">
              <a:hueOff val="0"/>
              <a:satOff val="0"/>
              <a:lumOff val="0"/>
              <a:alphaOff val="0"/>
            </a:srgb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N" sz="2400" kern="1200" dirty="0">
              <a:solidFill>
                <a:prstClr val="white"/>
              </a:solidFill>
              <a:latin typeface="Tw Cen MT" panose="020B0602020104020603"/>
              <a:ea typeface="+mn-ea"/>
              <a:cs typeface="+mn-cs"/>
            </a:rPr>
            <a:t>OUTER</a:t>
          </a:r>
          <a:r>
            <a:rPr lang="en-IN" sz="3300" kern="1200" dirty="0"/>
            <a:t> </a:t>
          </a:r>
          <a:r>
            <a:rPr lang="en-IN" sz="2400" kern="1200" dirty="0">
              <a:solidFill>
                <a:prstClr val="white"/>
              </a:solidFill>
              <a:latin typeface="Tw Cen MT" panose="020B0602020104020603"/>
              <a:ea typeface="+mn-ea"/>
              <a:cs typeface="+mn-cs"/>
            </a:rPr>
            <a:t>JOIN</a:t>
          </a:r>
        </a:p>
      </dsp:txBody>
      <dsp:txXfrm>
        <a:off x="949542" y="3909645"/>
        <a:ext cx="7438174" cy="508407"/>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B1D413-B5A1-473A-8BB8-5ABF2104FF9C}" type="datetimeFigureOut">
              <a:rPr lang="en-IN" smtClean="0"/>
              <a:t>03-04-2025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674370-9CB7-451E-B948-6123CE78C24D}" type="slidenum">
              <a:rPr lang="en-IN" smtClean="0"/>
              <a:t>‹#›</a:t>
            </a:fld>
            <a:endParaRPr lang="en-IN"/>
          </a:p>
        </p:txBody>
      </p:sp>
    </p:spTree>
    <p:extLst>
      <p:ext uri="{BB962C8B-B14F-4D97-AF65-F5344CB8AC3E}">
        <p14:creationId xmlns:p14="http://schemas.microsoft.com/office/powerpoint/2010/main" val="417538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674370-9CB7-451E-B948-6123CE78C24D}" type="slidenum">
              <a:rPr lang="en-IN" smtClean="0"/>
              <a:t>11</a:t>
            </a:fld>
            <a:endParaRPr lang="en-IN"/>
          </a:p>
        </p:txBody>
      </p:sp>
    </p:spTree>
    <p:extLst>
      <p:ext uri="{BB962C8B-B14F-4D97-AF65-F5344CB8AC3E}">
        <p14:creationId xmlns:p14="http://schemas.microsoft.com/office/powerpoint/2010/main" val="1341969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674370-9CB7-451E-B948-6123CE78C24D}" type="slidenum">
              <a:rPr lang="en-IN" smtClean="0"/>
              <a:t>27</a:t>
            </a:fld>
            <a:endParaRPr lang="en-IN"/>
          </a:p>
        </p:txBody>
      </p:sp>
    </p:spTree>
    <p:extLst>
      <p:ext uri="{BB962C8B-B14F-4D97-AF65-F5344CB8AC3E}">
        <p14:creationId xmlns:p14="http://schemas.microsoft.com/office/powerpoint/2010/main" val="1214004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E982C1-A5F8-47C0-8A48-1885BDEC3D0C}"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25236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578371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019066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2720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18720316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E982C1-A5F8-47C0-8A48-1885BDEC3D0C}"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807874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BE982C1-A5F8-47C0-8A48-1885BDEC3D0C}"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168800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982C1-A5F8-47C0-8A48-1885BDEC3D0C}"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177610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982C1-A5F8-47C0-8A48-1885BDEC3D0C}"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91773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982C1-A5F8-47C0-8A48-1885BDEC3D0C}"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420428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982C1-A5F8-47C0-8A48-1885BDEC3D0C}"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4063259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E982C1-A5F8-47C0-8A48-1885BDEC3D0C}"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2353432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E982C1-A5F8-47C0-8A48-1885BDEC3D0C}"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133525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E982C1-A5F8-47C0-8A48-1885BDEC3D0C}"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1901030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BE982C1-A5F8-47C0-8A48-1885BDEC3D0C}" type="datetimeFigureOut">
              <a:rPr lang="en-IN" smtClean="0"/>
              <a:t>03-04-2025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645452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1011436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E982C1-A5F8-47C0-8A48-1885BDEC3D0C}"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EF11F1-3873-4700-AE15-B1237EF982E6}" type="slidenum">
              <a:rPr lang="en-IN" smtClean="0"/>
              <a:t>‹#›</a:t>
            </a:fld>
            <a:endParaRPr lang="en-IN"/>
          </a:p>
        </p:txBody>
      </p:sp>
    </p:spTree>
    <p:extLst>
      <p:ext uri="{BB962C8B-B14F-4D97-AF65-F5344CB8AC3E}">
        <p14:creationId xmlns:p14="http://schemas.microsoft.com/office/powerpoint/2010/main" val="3415872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EBE982C1-A5F8-47C0-8A48-1885BDEC3D0C}" type="datetimeFigureOut">
              <a:rPr lang="en-IN" smtClean="0"/>
              <a:t>03-04-2025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EF11F1-3873-4700-AE15-B1237EF982E6}" type="slidenum">
              <a:rPr lang="en-IN" smtClean="0"/>
              <a:t>‹#›</a:t>
            </a:fld>
            <a:endParaRPr lang="en-IN"/>
          </a:p>
        </p:txBody>
      </p:sp>
    </p:spTree>
    <p:extLst>
      <p:ext uri="{BB962C8B-B14F-4D97-AF65-F5344CB8AC3E}">
        <p14:creationId xmlns:p14="http://schemas.microsoft.com/office/powerpoint/2010/main" val="399277042"/>
      </p:ext>
    </p:extLst>
  </p:cSld>
  <p:clrMap bg1="dk1" tx1="lt1" bg2="dk2" tx2="lt2" accent1="accent1" accent2="accent2" accent3="accent3" accent4="accent4" accent5="accent5" accent6="accent6" hlink="hlink" folHlink="folHlink"/>
  <p:sldLayoutIdLst>
    <p:sldLayoutId id="2147484045" r:id="rId1"/>
    <p:sldLayoutId id="2147484046" r:id="rId2"/>
    <p:sldLayoutId id="2147484047" r:id="rId3"/>
    <p:sldLayoutId id="2147484048" r:id="rId4"/>
    <p:sldLayoutId id="2147484049" r:id="rId5"/>
    <p:sldLayoutId id="2147484050" r:id="rId6"/>
    <p:sldLayoutId id="2147484051" r:id="rId7"/>
    <p:sldLayoutId id="2147484052" r:id="rId8"/>
    <p:sldLayoutId id="2147484053" r:id="rId9"/>
    <p:sldLayoutId id="2147484054" r:id="rId10"/>
    <p:sldLayoutId id="2147484055" r:id="rId11"/>
    <p:sldLayoutId id="2147484056" r:id="rId12"/>
    <p:sldLayoutId id="2147484057" r:id="rId13"/>
    <p:sldLayoutId id="2147484058" r:id="rId14"/>
    <p:sldLayoutId id="2147484059" r:id="rId15"/>
    <p:sldLayoutId id="2147484060" r:id="rId16"/>
    <p:sldLayoutId id="2147484061"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84FD-D3A9-587C-B4C9-E9A1D94A14FA}"/>
              </a:ext>
            </a:extLst>
          </p:cNvPr>
          <p:cNvSpPr>
            <a:spLocks noGrp="1"/>
          </p:cNvSpPr>
          <p:nvPr>
            <p:ph type="ctrTitle" idx="4294967295"/>
          </p:nvPr>
        </p:nvSpPr>
        <p:spPr>
          <a:xfrm>
            <a:off x="6881813" y="2733675"/>
            <a:ext cx="5310187" cy="3175000"/>
          </a:xfrm>
        </p:spPr>
        <p:txBody>
          <a:bodyPr/>
          <a:lstStyle/>
          <a:p>
            <a:r>
              <a:rPr lang="en-IN" dirty="0"/>
              <a:t> </a:t>
            </a:r>
          </a:p>
        </p:txBody>
      </p:sp>
      <p:sp>
        <p:nvSpPr>
          <p:cNvPr id="5" name="Rectangle 4">
            <a:extLst>
              <a:ext uri="{FF2B5EF4-FFF2-40B4-BE49-F238E27FC236}">
                <a16:creationId xmlns:a16="http://schemas.microsoft.com/office/drawing/2014/main" id="{1FBDABA9-BBAF-2E25-0694-D69DAE328549}"/>
              </a:ext>
            </a:extLst>
          </p:cNvPr>
          <p:cNvSpPr/>
          <p:nvPr/>
        </p:nvSpPr>
        <p:spPr>
          <a:xfrm>
            <a:off x="2271635" y="678093"/>
            <a:ext cx="7895304" cy="1947427"/>
          </a:xfrm>
          <a:prstGeom prst="rect">
            <a:avLst/>
          </a:prstGeom>
          <a:effectLst>
            <a:innerShdw blurRad="114300">
              <a:prstClr val="black"/>
            </a:innerShdw>
          </a:effectLst>
          <a:scene3d>
            <a:camera prst="orthographicFront"/>
            <a:lightRig rig="threePt" dir="t"/>
          </a:scene3d>
          <a:sp3d>
            <a:bevelT prst="convex"/>
          </a:sp3d>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4800" dirty="0">
                <a:solidFill>
                  <a:schemeClr val="bg1"/>
                </a:solidFill>
                <a:latin typeface="Arial Rounded MT Bold" panose="020F0704030504030204" pitchFamily="34" charset="0"/>
              </a:rPr>
              <a:t>LOAN MANAGEMENT SYSTEM </a:t>
            </a:r>
          </a:p>
        </p:txBody>
      </p:sp>
      <p:sp>
        <p:nvSpPr>
          <p:cNvPr id="10" name="Rectangle: Diagonal Corners Rounded 9">
            <a:extLst>
              <a:ext uri="{FF2B5EF4-FFF2-40B4-BE49-F238E27FC236}">
                <a16:creationId xmlns:a16="http://schemas.microsoft.com/office/drawing/2014/main" id="{1251DD81-F26A-2C27-9AED-C3F3535ED7C2}"/>
              </a:ext>
            </a:extLst>
          </p:cNvPr>
          <p:cNvSpPr/>
          <p:nvPr/>
        </p:nvSpPr>
        <p:spPr>
          <a:xfrm>
            <a:off x="540390" y="3717385"/>
            <a:ext cx="4120868" cy="947584"/>
          </a:xfrm>
          <a:prstGeom prst="round2DiagRect">
            <a:avLst/>
          </a:prstGeom>
          <a:scene3d>
            <a:camera prst="orthographicFront"/>
            <a:lightRig rig="threePt" dir="t"/>
          </a:scene3d>
          <a:sp3d>
            <a:bevelT w="152400" h="50800" prst="softRound"/>
          </a:sp3d>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3600" dirty="0">
                <a:latin typeface="Times New Roman" panose="02020603050405020304" pitchFamily="18" charset="0"/>
                <a:cs typeface="Times New Roman" panose="02020603050405020304" pitchFamily="18" charset="0"/>
              </a:rPr>
              <a:t>MYSQL PROJECT </a:t>
            </a:r>
          </a:p>
        </p:txBody>
      </p:sp>
      <p:sp>
        <p:nvSpPr>
          <p:cNvPr id="12" name="Arrow: Right 11">
            <a:extLst>
              <a:ext uri="{FF2B5EF4-FFF2-40B4-BE49-F238E27FC236}">
                <a16:creationId xmlns:a16="http://schemas.microsoft.com/office/drawing/2014/main" id="{976FE82D-E2FC-F205-9450-A67879896B76}"/>
              </a:ext>
            </a:extLst>
          </p:cNvPr>
          <p:cNvSpPr/>
          <p:nvPr/>
        </p:nvSpPr>
        <p:spPr>
          <a:xfrm>
            <a:off x="5310188" y="3384931"/>
            <a:ext cx="2831691" cy="1612491"/>
          </a:xfrm>
          <a:prstGeom prst="rightArrow">
            <a:avLst/>
          </a:prstGeom>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latin typeface="Times New Roman" panose="02020603050405020304" pitchFamily="18" charset="0"/>
                <a:cs typeface="Times New Roman" panose="02020603050405020304" pitchFamily="18" charset="0"/>
              </a:rPr>
              <a:t>PRESENTED BY </a:t>
            </a:r>
          </a:p>
        </p:txBody>
      </p:sp>
      <p:sp>
        <p:nvSpPr>
          <p:cNvPr id="13" name="Rectangle: Rounded Corners 12">
            <a:extLst>
              <a:ext uri="{FF2B5EF4-FFF2-40B4-BE49-F238E27FC236}">
                <a16:creationId xmlns:a16="http://schemas.microsoft.com/office/drawing/2014/main" id="{0D43CB1D-2C7B-4896-420B-984CE7F4E938}"/>
              </a:ext>
            </a:extLst>
          </p:cNvPr>
          <p:cNvSpPr/>
          <p:nvPr/>
        </p:nvSpPr>
        <p:spPr>
          <a:xfrm>
            <a:off x="8682268" y="3717385"/>
            <a:ext cx="2969342" cy="904568"/>
          </a:xfrm>
          <a:prstGeom prst="roundRect">
            <a:avLst/>
          </a:prstGeom>
          <a:scene3d>
            <a:camera prst="orthographicFront"/>
            <a:lightRig rig="threePt" dir="t"/>
          </a:scene3d>
          <a:sp3d>
            <a:bevelT w="139700" h="139700" prst="divot"/>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latin typeface="Times New Roman" panose="02020603050405020304" pitchFamily="18" charset="0"/>
                <a:cs typeface="Times New Roman" panose="02020603050405020304" pitchFamily="18" charset="0"/>
              </a:rPr>
              <a:t>SARANYA T</a:t>
            </a:r>
          </a:p>
        </p:txBody>
      </p:sp>
    </p:spTree>
    <p:extLst>
      <p:ext uri="{BB962C8B-B14F-4D97-AF65-F5344CB8AC3E}">
        <p14:creationId xmlns:p14="http://schemas.microsoft.com/office/powerpoint/2010/main" val="1140938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A04AFB2-DF89-1E11-B950-699AAD46F356}"/>
              </a:ext>
            </a:extLst>
          </p:cNvPr>
          <p:cNvGrpSpPr/>
          <p:nvPr/>
        </p:nvGrpSpPr>
        <p:grpSpPr>
          <a:xfrm>
            <a:off x="3720183" y="1246767"/>
            <a:ext cx="4751631" cy="890591"/>
            <a:chOff x="1736155" y="477"/>
            <a:chExt cx="4751631" cy="890591"/>
          </a:xfrm>
        </p:grpSpPr>
        <p:sp>
          <p:nvSpPr>
            <p:cNvPr id="15" name="Rectangle 14">
              <a:extLst>
                <a:ext uri="{FF2B5EF4-FFF2-40B4-BE49-F238E27FC236}">
                  <a16:creationId xmlns:a16="http://schemas.microsoft.com/office/drawing/2014/main" id="{6A070082-514B-0A1F-086D-B625B66A8EB7}"/>
                </a:ext>
              </a:extLst>
            </p:cNvPr>
            <p:cNvSpPr/>
            <p:nvPr/>
          </p:nvSpPr>
          <p:spPr>
            <a:xfrm>
              <a:off x="1736155" y="477"/>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6" name="TextBox 15">
              <a:extLst>
                <a:ext uri="{FF2B5EF4-FFF2-40B4-BE49-F238E27FC236}">
                  <a16:creationId xmlns:a16="http://schemas.microsoft.com/office/drawing/2014/main" id="{2C0CD3ED-1D4A-C24D-1EE5-C73AFD7D8E04}"/>
                </a:ext>
              </a:extLst>
            </p:cNvPr>
            <p:cNvSpPr txBox="1"/>
            <p:nvPr/>
          </p:nvSpPr>
          <p:spPr>
            <a:xfrm>
              <a:off x="1736155" y="477"/>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customer income status</a:t>
              </a:r>
            </a:p>
          </p:txBody>
        </p:sp>
      </p:grpSp>
      <p:grpSp>
        <p:nvGrpSpPr>
          <p:cNvPr id="3" name="Group 2">
            <a:extLst>
              <a:ext uri="{FF2B5EF4-FFF2-40B4-BE49-F238E27FC236}">
                <a16:creationId xmlns:a16="http://schemas.microsoft.com/office/drawing/2014/main" id="{CC2E20B5-54D3-979E-4845-A3CD2A5D3731}"/>
              </a:ext>
            </a:extLst>
          </p:cNvPr>
          <p:cNvGrpSpPr/>
          <p:nvPr/>
        </p:nvGrpSpPr>
        <p:grpSpPr>
          <a:xfrm>
            <a:off x="3720184" y="2093112"/>
            <a:ext cx="4751631" cy="890591"/>
            <a:chOff x="1736155" y="891068"/>
            <a:chExt cx="4751631" cy="890591"/>
          </a:xfrm>
        </p:grpSpPr>
        <p:sp>
          <p:nvSpPr>
            <p:cNvPr id="13" name="Rectangle 12">
              <a:extLst>
                <a:ext uri="{FF2B5EF4-FFF2-40B4-BE49-F238E27FC236}">
                  <a16:creationId xmlns:a16="http://schemas.microsoft.com/office/drawing/2014/main" id="{73C5A01C-4CA7-CD19-0967-27929AC47BA3}"/>
                </a:ext>
              </a:extLst>
            </p:cNvPr>
            <p:cNvSpPr/>
            <p:nvPr/>
          </p:nvSpPr>
          <p:spPr>
            <a:xfrm>
              <a:off x="1736155" y="891068"/>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4" name="TextBox 13">
              <a:extLst>
                <a:ext uri="{FF2B5EF4-FFF2-40B4-BE49-F238E27FC236}">
                  <a16:creationId xmlns:a16="http://schemas.microsoft.com/office/drawing/2014/main" id="{47BE1D57-5023-B102-0F2C-AACAF46B6FBA}"/>
                </a:ext>
              </a:extLst>
            </p:cNvPr>
            <p:cNvSpPr txBox="1"/>
            <p:nvPr/>
          </p:nvSpPr>
          <p:spPr>
            <a:xfrm>
              <a:off x="1736155" y="891068"/>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Loan status</a:t>
              </a:r>
            </a:p>
          </p:txBody>
        </p:sp>
      </p:grpSp>
      <p:grpSp>
        <p:nvGrpSpPr>
          <p:cNvPr id="4" name="Group 3">
            <a:extLst>
              <a:ext uri="{FF2B5EF4-FFF2-40B4-BE49-F238E27FC236}">
                <a16:creationId xmlns:a16="http://schemas.microsoft.com/office/drawing/2014/main" id="{72F315BC-AE94-B95F-C387-A5667385F949}"/>
              </a:ext>
            </a:extLst>
          </p:cNvPr>
          <p:cNvGrpSpPr/>
          <p:nvPr/>
        </p:nvGrpSpPr>
        <p:grpSpPr>
          <a:xfrm>
            <a:off x="3720184" y="2983704"/>
            <a:ext cx="4751631" cy="890591"/>
            <a:chOff x="1736155" y="1781660"/>
            <a:chExt cx="4751631" cy="890591"/>
          </a:xfrm>
        </p:grpSpPr>
        <p:sp>
          <p:nvSpPr>
            <p:cNvPr id="11" name="Rectangle 10">
              <a:extLst>
                <a:ext uri="{FF2B5EF4-FFF2-40B4-BE49-F238E27FC236}">
                  <a16:creationId xmlns:a16="http://schemas.microsoft.com/office/drawing/2014/main" id="{B0800C6B-00FF-3627-EA61-858F0CB575D6}"/>
                </a:ext>
              </a:extLst>
            </p:cNvPr>
            <p:cNvSpPr/>
            <p:nvPr/>
          </p:nvSpPr>
          <p:spPr>
            <a:xfrm>
              <a:off x="1736155" y="1781660"/>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TextBox 11">
              <a:extLst>
                <a:ext uri="{FF2B5EF4-FFF2-40B4-BE49-F238E27FC236}">
                  <a16:creationId xmlns:a16="http://schemas.microsoft.com/office/drawing/2014/main" id="{58100A1A-8D90-FC4D-B1C2-F0D52F048DC9}"/>
                </a:ext>
              </a:extLst>
            </p:cNvPr>
            <p:cNvSpPr txBox="1"/>
            <p:nvPr/>
          </p:nvSpPr>
          <p:spPr>
            <a:xfrm>
              <a:off x="1736155" y="1781660"/>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Customer info</a:t>
              </a:r>
            </a:p>
          </p:txBody>
        </p:sp>
      </p:grpSp>
      <p:grpSp>
        <p:nvGrpSpPr>
          <p:cNvPr id="5" name="Group 4">
            <a:extLst>
              <a:ext uri="{FF2B5EF4-FFF2-40B4-BE49-F238E27FC236}">
                <a16:creationId xmlns:a16="http://schemas.microsoft.com/office/drawing/2014/main" id="{F419C9F1-B13F-F563-428A-55447CCE6F5B}"/>
              </a:ext>
            </a:extLst>
          </p:cNvPr>
          <p:cNvGrpSpPr/>
          <p:nvPr/>
        </p:nvGrpSpPr>
        <p:grpSpPr>
          <a:xfrm>
            <a:off x="3720184" y="3874295"/>
            <a:ext cx="4751631" cy="890591"/>
            <a:chOff x="1736155" y="2672251"/>
            <a:chExt cx="4751631" cy="890591"/>
          </a:xfrm>
        </p:grpSpPr>
        <p:sp>
          <p:nvSpPr>
            <p:cNvPr id="9" name="Rectangle 8">
              <a:extLst>
                <a:ext uri="{FF2B5EF4-FFF2-40B4-BE49-F238E27FC236}">
                  <a16:creationId xmlns:a16="http://schemas.microsoft.com/office/drawing/2014/main" id="{4F958D88-093D-67AD-DFBC-3B77A5C1C32D}"/>
                </a:ext>
              </a:extLst>
            </p:cNvPr>
            <p:cNvSpPr/>
            <p:nvPr/>
          </p:nvSpPr>
          <p:spPr>
            <a:xfrm>
              <a:off x="1736155" y="2672251"/>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0" name="TextBox 9">
              <a:extLst>
                <a:ext uri="{FF2B5EF4-FFF2-40B4-BE49-F238E27FC236}">
                  <a16:creationId xmlns:a16="http://schemas.microsoft.com/office/drawing/2014/main" id="{7EC3028D-5047-0D4D-5BD9-C6F8E311D703}"/>
                </a:ext>
              </a:extLst>
            </p:cNvPr>
            <p:cNvSpPr txBox="1"/>
            <p:nvPr/>
          </p:nvSpPr>
          <p:spPr>
            <a:xfrm>
              <a:off x="1736155" y="2672251"/>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Country state</a:t>
              </a:r>
            </a:p>
          </p:txBody>
        </p:sp>
      </p:grpSp>
      <p:grpSp>
        <p:nvGrpSpPr>
          <p:cNvPr id="6" name="Group 5">
            <a:extLst>
              <a:ext uri="{FF2B5EF4-FFF2-40B4-BE49-F238E27FC236}">
                <a16:creationId xmlns:a16="http://schemas.microsoft.com/office/drawing/2014/main" id="{80342712-6CF7-3C57-30D9-59EC74E6DD6C}"/>
              </a:ext>
            </a:extLst>
          </p:cNvPr>
          <p:cNvGrpSpPr/>
          <p:nvPr/>
        </p:nvGrpSpPr>
        <p:grpSpPr>
          <a:xfrm>
            <a:off x="3720183" y="4720643"/>
            <a:ext cx="4751632" cy="934835"/>
            <a:chOff x="1736154" y="3518599"/>
            <a:chExt cx="4751632" cy="934835"/>
          </a:xfrm>
        </p:grpSpPr>
        <p:sp>
          <p:nvSpPr>
            <p:cNvPr id="7" name="Rectangle 6">
              <a:extLst>
                <a:ext uri="{FF2B5EF4-FFF2-40B4-BE49-F238E27FC236}">
                  <a16:creationId xmlns:a16="http://schemas.microsoft.com/office/drawing/2014/main" id="{B4556ADC-E07D-91A9-D93C-42E3542FFCBC}"/>
                </a:ext>
              </a:extLst>
            </p:cNvPr>
            <p:cNvSpPr/>
            <p:nvPr/>
          </p:nvSpPr>
          <p:spPr>
            <a:xfrm>
              <a:off x="1736155" y="3562843"/>
              <a:ext cx="4751631" cy="890591"/>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8" name="TextBox 7">
              <a:extLst>
                <a:ext uri="{FF2B5EF4-FFF2-40B4-BE49-F238E27FC236}">
                  <a16:creationId xmlns:a16="http://schemas.microsoft.com/office/drawing/2014/main" id="{FCDC2992-CE11-C7D5-0E76-B66473B12EA6}"/>
                </a:ext>
              </a:extLst>
            </p:cNvPr>
            <p:cNvSpPr txBox="1"/>
            <p:nvPr/>
          </p:nvSpPr>
          <p:spPr>
            <a:xfrm>
              <a:off x="1736154" y="3518599"/>
              <a:ext cx="4751631" cy="89059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45720" rIns="0" bIns="45720" numCol="1" spcCol="1270" anchor="ctr" anchorCtr="0">
              <a:noAutofit/>
            </a:bodyPr>
            <a:lstStyle/>
            <a:p>
              <a:pPr marL="571500" lvl="0" indent="-571500" algn="l" defTabSz="1600200">
                <a:lnSpc>
                  <a:spcPct val="90000"/>
                </a:lnSpc>
                <a:spcBef>
                  <a:spcPct val="0"/>
                </a:spcBef>
                <a:spcAft>
                  <a:spcPct val="35000"/>
                </a:spcAft>
                <a:buFont typeface="Courier New" panose="02070309020205020404" pitchFamily="49" charset="0"/>
                <a:buChar char="o"/>
              </a:pPr>
              <a:r>
                <a:rPr lang="en-IN" sz="3600" kern="1200" dirty="0"/>
                <a:t>Region info</a:t>
              </a:r>
            </a:p>
          </p:txBody>
        </p:sp>
      </p:grpSp>
      <p:sp>
        <p:nvSpPr>
          <p:cNvPr id="18" name="TextBox 17">
            <a:extLst>
              <a:ext uri="{FF2B5EF4-FFF2-40B4-BE49-F238E27FC236}">
                <a16:creationId xmlns:a16="http://schemas.microsoft.com/office/drawing/2014/main" id="{E1C15BBF-A562-C9B1-2157-4AEF8A682769}"/>
              </a:ext>
            </a:extLst>
          </p:cNvPr>
          <p:cNvSpPr txBox="1"/>
          <p:nvPr/>
        </p:nvSpPr>
        <p:spPr>
          <a:xfrm>
            <a:off x="4971233" y="479523"/>
            <a:ext cx="6096000" cy="643894"/>
          </a:xfrm>
          <a:prstGeom prst="rect">
            <a:avLst/>
          </a:prstGeom>
          <a:noFill/>
        </p:spPr>
        <p:txBody>
          <a:bodyPr wrap="square">
            <a:spAutoFit/>
          </a:bodyPr>
          <a:lstStyle/>
          <a:p>
            <a:pPr>
              <a:lnSpc>
                <a:spcPct val="107000"/>
              </a:lnSpc>
              <a:spcAft>
                <a:spcPts val="800"/>
              </a:spcAft>
            </a:pPr>
            <a:r>
              <a:rPr lang="en-US" sz="3600" kern="100" dirty="0">
                <a:solidFill>
                  <a:schemeClr val="accent1"/>
                </a:solidFill>
                <a:effectLst/>
                <a:latin typeface="Times New Roman" panose="02020603050405020304" pitchFamily="18" charset="0"/>
                <a:cs typeface="Times New Roman" panose="02020603050405020304" pitchFamily="18" charset="0"/>
              </a:rPr>
              <a:t>Data </a:t>
            </a:r>
            <a:r>
              <a:rPr lang="en-US" sz="3600" kern="100" dirty="0">
                <a:solidFill>
                  <a:schemeClr val="accent1"/>
                </a:solidFill>
                <a:latin typeface="Times New Roman" panose="02020603050405020304" pitchFamily="18" charset="0"/>
                <a:cs typeface="Times New Roman" panose="02020603050405020304" pitchFamily="18" charset="0"/>
              </a:rPr>
              <a:t>S</a:t>
            </a:r>
            <a:r>
              <a:rPr lang="en-US" sz="3600" kern="100" dirty="0">
                <a:solidFill>
                  <a:schemeClr val="accent1"/>
                </a:solidFill>
                <a:effectLst/>
                <a:latin typeface="Times New Roman" panose="02020603050405020304" pitchFamily="18" charset="0"/>
                <a:cs typeface="Times New Roman" panose="02020603050405020304" pitchFamily="18" charset="0"/>
              </a:rPr>
              <a:t>et</a:t>
            </a:r>
          </a:p>
        </p:txBody>
      </p:sp>
    </p:spTree>
    <p:extLst>
      <p:ext uri="{BB962C8B-B14F-4D97-AF65-F5344CB8AC3E}">
        <p14:creationId xmlns:p14="http://schemas.microsoft.com/office/powerpoint/2010/main" val="2410030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ECEF5C-A3E9-978B-05CA-3A316C308E4A}"/>
              </a:ext>
            </a:extLst>
          </p:cNvPr>
          <p:cNvSpPr txBox="1"/>
          <p:nvPr/>
        </p:nvSpPr>
        <p:spPr>
          <a:xfrm>
            <a:off x="4484264" y="591649"/>
            <a:ext cx="6096000" cy="646331"/>
          </a:xfrm>
          <a:prstGeom prst="rect">
            <a:avLst/>
          </a:prstGeom>
          <a:noFill/>
        </p:spPr>
        <p:txBody>
          <a:bodyPr wrap="square">
            <a:spAutoFit/>
          </a:bodyPr>
          <a:lstStyle/>
          <a:p>
            <a:r>
              <a:rPr lang="en-IN" sz="3600" b="1" dirty="0">
                <a:solidFill>
                  <a:schemeClr val="accent1"/>
                </a:solidFill>
              </a:rPr>
              <a:t>Creating Database</a:t>
            </a:r>
          </a:p>
        </p:txBody>
      </p:sp>
      <p:pic>
        <p:nvPicPr>
          <p:cNvPr id="2" name="Content Placeholder 4">
            <a:extLst>
              <a:ext uri="{FF2B5EF4-FFF2-40B4-BE49-F238E27FC236}">
                <a16:creationId xmlns:a16="http://schemas.microsoft.com/office/drawing/2014/main" id="{8C9007CC-B7F3-6076-5A41-41963F7DCFF7}"/>
              </a:ext>
            </a:extLst>
          </p:cNvPr>
          <p:cNvPicPr>
            <a:picLocks noChangeAspect="1"/>
          </p:cNvPicPr>
          <p:nvPr/>
        </p:nvPicPr>
        <p:blipFill rotWithShape="1">
          <a:blip r:embed="rId3">
            <a:extLst>
              <a:ext uri="{28A0092B-C50C-407E-A947-70E740481C1C}">
                <a14:useLocalDpi xmlns:a14="http://schemas.microsoft.com/office/drawing/2010/main" val="0"/>
              </a:ext>
            </a:extLst>
          </a:blip>
          <a:srcRect l="17237" t="17728" r="57761" b="77322"/>
          <a:stretch/>
        </p:blipFill>
        <p:spPr>
          <a:xfrm>
            <a:off x="2077597" y="2629320"/>
            <a:ext cx="4813333" cy="584775"/>
          </a:xfrm>
          <a:prstGeom prst="rect">
            <a:avLst/>
          </a:prstGeom>
        </p:spPr>
      </p:pic>
      <p:pic>
        <p:nvPicPr>
          <p:cNvPr id="4" name="Picture 3">
            <a:extLst>
              <a:ext uri="{FF2B5EF4-FFF2-40B4-BE49-F238E27FC236}">
                <a16:creationId xmlns:a16="http://schemas.microsoft.com/office/drawing/2014/main" id="{8A57000A-FAA1-4412-C2F5-CEB2121801F8}"/>
              </a:ext>
            </a:extLst>
          </p:cNvPr>
          <p:cNvPicPr>
            <a:picLocks noChangeAspect="1"/>
          </p:cNvPicPr>
          <p:nvPr/>
        </p:nvPicPr>
        <p:blipFill rotWithShape="1">
          <a:blip r:embed="rId3">
            <a:extLst>
              <a:ext uri="{28A0092B-C50C-407E-A947-70E740481C1C}">
                <a14:useLocalDpi xmlns:a14="http://schemas.microsoft.com/office/drawing/2010/main" val="0"/>
              </a:ext>
            </a:extLst>
          </a:blip>
          <a:srcRect l="16469" t="27130" r="61514" b="65093"/>
          <a:stretch/>
        </p:blipFill>
        <p:spPr>
          <a:xfrm>
            <a:off x="2064986" y="4567994"/>
            <a:ext cx="4929809" cy="892534"/>
          </a:xfrm>
          <a:prstGeom prst="rect">
            <a:avLst/>
          </a:prstGeom>
        </p:spPr>
      </p:pic>
      <p:sp>
        <p:nvSpPr>
          <p:cNvPr id="6" name="TextBox 5">
            <a:extLst>
              <a:ext uri="{FF2B5EF4-FFF2-40B4-BE49-F238E27FC236}">
                <a16:creationId xmlns:a16="http://schemas.microsoft.com/office/drawing/2014/main" id="{F9CEF682-FAA7-DDFC-2A65-50D5951E2E72}"/>
              </a:ext>
            </a:extLst>
          </p:cNvPr>
          <p:cNvSpPr txBox="1"/>
          <p:nvPr/>
        </p:nvSpPr>
        <p:spPr>
          <a:xfrm>
            <a:off x="1422080" y="3861393"/>
            <a:ext cx="6787962" cy="374077"/>
          </a:xfrm>
          <a:prstGeom prst="rect">
            <a:avLst/>
          </a:prstGeom>
          <a:noFill/>
        </p:spPr>
        <p:txBody>
          <a:bodyPr wrap="square">
            <a:spAutoFit/>
          </a:bodyPr>
          <a:lstStyle/>
          <a:p>
            <a:pPr>
              <a:lnSpc>
                <a:spcPct val="107000"/>
              </a:lnSpc>
              <a:spcAft>
                <a:spcPts val="800"/>
              </a:spcAft>
            </a:pPr>
            <a:r>
              <a:rPr lang="en-US" dirty="0"/>
              <a:t>To</a:t>
            </a:r>
            <a:r>
              <a:rPr lang="en-US" sz="1800" dirty="0">
                <a:latin typeface="Times New Roman" panose="02020603050405020304" pitchFamily="18" charset="0"/>
                <a:cs typeface="Times New Roman" panose="02020603050405020304" pitchFamily="18" charset="0"/>
              </a:rPr>
              <a:t> </a:t>
            </a:r>
            <a:r>
              <a:rPr lang="en-US" dirty="0"/>
              <a:t>control transactions manually, you need to turn off Auto Commit</a:t>
            </a:r>
            <a:r>
              <a:rPr lang="en-US" sz="1800" dirty="0">
                <a:latin typeface="Times New Roman" panose="02020603050405020304" pitchFamily="18" charset="0"/>
                <a:cs typeface="Times New Roman" panose="02020603050405020304" pitchFamily="18" charset="0"/>
              </a:rPr>
              <a:t>.</a:t>
            </a:r>
            <a:endParaRPr lang="en-IN" sz="1050" kern="100" dirty="0">
              <a:effectLst/>
              <a:latin typeface="Calibri" panose="020F0502020204030204" pitchFamily="34" charset="0"/>
              <a:ea typeface="Calibri" panose="020F0502020204030204" pitchFamily="34" charset="0"/>
              <a:cs typeface="Latha" panose="020B0604020202020204" pitchFamily="34" charset="0"/>
            </a:endParaRPr>
          </a:p>
        </p:txBody>
      </p:sp>
      <p:sp>
        <p:nvSpPr>
          <p:cNvPr id="7" name="TextBox 6">
            <a:extLst>
              <a:ext uri="{FF2B5EF4-FFF2-40B4-BE49-F238E27FC236}">
                <a16:creationId xmlns:a16="http://schemas.microsoft.com/office/drawing/2014/main" id="{337C5765-0457-87A5-AAAF-CE2D9FAB19AC}"/>
              </a:ext>
            </a:extLst>
          </p:cNvPr>
          <p:cNvSpPr txBox="1"/>
          <p:nvPr/>
        </p:nvSpPr>
        <p:spPr>
          <a:xfrm>
            <a:off x="1264764" y="1808333"/>
            <a:ext cx="3742178" cy="369332"/>
          </a:xfrm>
          <a:prstGeom prst="rect">
            <a:avLst/>
          </a:prstGeom>
          <a:noFill/>
        </p:spPr>
        <p:txBody>
          <a:bodyPr wrap="none" rtlCol="0">
            <a:spAutoFit/>
          </a:bodyPr>
          <a:lstStyle/>
          <a:p>
            <a:r>
              <a:rPr lang="en-US" dirty="0"/>
              <a:t>Creation &amp; Using Of The Database  :</a:t>
            </a:r>
            <a:endParaRPr lang="en-IN" dirty="0"/>
          </a:p>
        </p:txBody>
      </p:sp>
    </p:spTree>
    <p:extLst>
      <p:ext uri="{BB962C8B-B14F-4D97-AF65-F5344CB8AC3E}">
        <p14:creationId xmlns:p14="http://schemas.microsoft.com/office/powerpoint/2010/main" val="3757574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A248EB-B446-3135-F659-9AAE5824B5A2}"/>
              </a:ext>
            </a:extLst>
          </p:cNvPr>
          <p:cNvSpPr txBox="1"/>
          <p:nvPr/>
        </p:nvSpPr>
        <p:spPr>
          <a:xfrm>
            <a:off x="2861187" y="1295751"/>
            <a:ext cx="6096000" cy="2403287"/>
          </a:xfrm>
          <a:prstGeom prst="rect">
            <a:avLst/>
          </a:prstGeom>
          <a:noFill/>
        </p:spPr>
        <p:txBody>
          <a:bodyPr wrap="square">
            <a:spAutoFit/>
          </a:bodyPr>
          <a:lstStyle/>
          <a:p>
            <a:pPr>
              <a:lnSpc>
                <a:spcPct val="107000"/>
              </a:lnSpc>
              <a:spcAft>
                <a:spcPts val="800"/>
              </a:spcAft>
            </a:pPr>
            <a:r>
              <a:rPr lang="en-US" sz="2000" b="1" u="sng" kern="100" dirty="0">
                <a:effectLst/>
                <a:latin typeface="Calibri" panose="020F0502020204030204" pitchFamily="34" charset="0"/>
                <a:cs typeface="Latha" panose="020B0604020202020204" pitchFamily="34" charset="0"/>
              </a:rPr>
              <a:t>Criteria</a:t>
            </a:r>
            <a:endParaRPr lang="en-US" sz="1100" u="sng" kern="100" dirty="0">
              <a:effectLst/>
              <a:latin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Latha" panose="020B0604020202020204" pitchFamily="34" charset="0"/>
              </a:rPr>
              <a:t>Applicant income &gt;15,000 = grade a</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Latha" panose="020B0604020202020204" pitchFamily="34" charset="0"/>
              </a:rPr>
              <a:t>Applicant income &gt;9,000 = grade b</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Latha" panose="020B0604020202020204" pitchFamily="34" charset="0"/>
              </a:rPr>
              <a:t>Applicant income &gt;5000 = middle class customer</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spcAft>
                <a:spcPts val="800"/>
              </a:spcAft>
              <a:buFont typeface="Symbol" panose="05050102010706020507" pitchFamily="18" charset="2"/>
              <a:buChar char=""/>
            </a:pPr>
            <a:r>
              <a:rPr lang="en-US" kern="100" dirty="0">
                <a:latin typeface="Calibri" panose="020F0502020204030204" pitchFamily="34" charset="0"/>
                <a:ea typeface="Calibri" panose="020F0502020204030204" pitchFamily="34" charset="0"/>
                <a:cs typeface="Latha" panose="020B0604020202020204" pitchFamily="34" charset="0"/>
              </a:rPr>
              <a:t>Other wise </a:t>
            </a:r>
            <a:r>
              <a:rPr lang="en-US" sz="1800" kern="100" dirty="0">
                <a:effectLst/>
                <a:latin typeface="Calibri" panose="020F0502020204030204" pitchFamily="34" charset="0"/>
                <a:ea typeface="Calibri" panose="020F0502020204030204" pitchFamily="34" charset="0"/>
                <a:cs typeface="Latha" panose="020B0604020202020204" pitchFamily="34" charset="0"/>
              </a:rPr>
              <a:t> low class</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a:lnSpc>
                <a:spcPct val="107000"/>
              </a:lnSpc>
              <a:spcAft>
                <a:spcPts val="800"/>
              </a:spcAft>
            </a:pPr>
            <a:r>
              <a:rPr lang="en-US" sz="1800" kern="100" dirty="0">
                <a:effectLst/>
                <a:latin typeface="Calibri" panose="020F0502020204030204" pitchFamily="34" charset="0"/>
                <a:cs typeface="Latha" panose="020B0604020202020204" pitchFamily="34" charset="0"/>
              </a:rPr>
              <a:t>(Create this as new table)</a:t>
            </a:r>
            <a:endParaRPr lang="en-US" sz="1100" kern="100" dirty="0">
              <a:effectLst/>
              <a:latin typeface="Calibri" panose="020F0502020204030204" pitchFamily="34" charset="0"/>
              <a:cs typeface="Latha" panose="020B0604020202020204" pitchFamily="34" charset="0"/>
            </a:endParaRPr>
          </a:p>
        </p:txBody>
      </p:sp>
      <p:sp>
        <p:nvSpPr>
          <p:cNvPr id="5" name="TextBox 4">
            <a:extLst>
              <a:ext uri="{FF2B5EF4-FFF2-40B4-BE49-F238E27FC236}">
                <a16:creationId xmlns:a16="http://schemas.microsoft.com/office/drawing/2014/main" id="{520767B4-AC20-2699-4D79-04E5A70282BD}"/>
              </a:ext>
            </a:extLst>
          </p:cNvPr>
          <p:cNvSpPr txBox="1"/>
          <p:nvPr/>
        </p:nvSpPr>
        <p:spPr>
          <a:xfrm>
            <a:off x="1948516" y="800720"/>
            <a:ext cx="6096000" cy="369332"/>
          </a:xfrm>
          <a:prstGeom prst="rect">
            <a:avLst/>
          </a:prstGeom>
          <a:noFill/>
        </p:spPr>
        <p:txBody>
          <a:bodyPr wrap="square">
            <a:spAutoFit/>
          </a:bodyPr>
          <a:lstStyle/>
          <a:p>
            <a:r>
              <a:rPr lang="en-IN" sz="1800" b="1" dirty="0">
                <a:solidFill>
                  <a:schemeClr val="accent1"/>
                </a:solidFill>
              </a:rPr>
              <a:t>1.Set customer criteria based on applicant income select</a:t>
            </a:r>
          </a:p>
        </p:txBody>
      </p:sp>
      <p:sp>
        <p:nvSpPr>
          <p:cNvPr id="7" name="TextBox 6">
            <a:extLst>
              <a:ext uri="{FF2B5EF4-FFF2-40B4-BE49-F238E27FC236}">
                <a16:creationId xmlns:a16="http://schemas.microsoft.com/office/drawing/2014/main" id="{D4A2B4EF-0F53-7483-8FAD-3ABC11EB1BAF}"/>
              </a:ext>
            </a:extLst>
          </p:cNvPr>
          <p:cNvSpPr txBox="1"/>
          <p:nvPr/>
        </p:nvSpPr>
        <p:spPr>
          <a:xfrm>
            <a:off x="2035277" y="3699038"/>
            <a:ext cx="6096000" cy="2835200"/>
          </a:xfrm>
          <a:prstGeom prst="rect">
            <a:avLst/>
          </a:prstGeom>
          <a:noFill/>
        </p:spPr>
        <p:txBody>
          <a:bodyPr wrap="square">
            <a:spAutoFit/>
          </a:bodyPr>
          <a:lstStyle/>
          <a:p>
            <a:pPr>
              <a:lnSpc>
                <a:spcPct val="107000"/>
              </a:lnSpc>
              <a:spcAft>
                <a:spcPts val="800"/>
              </a:spcAft>
            </a:pPr>
            <a:r>
              <a:rPr lang="en-US" sz="2000" b="1" kern="100" dirty="0">
                <a:solidFill>
                  <a:schemeClr val="accent1"/>
                </a:solidFill>
                <a:effectLst/>
                <a:latin typeface="Calibri" panose="020F0502020204030204" pitchFamily="34" charset="0"/>
                <a:cs typeface="Latha" panose="020B0604020202020204" pitchFamily="34" charset="0"/>
              </a:rPr>
              <a:t>Monthly interest percentage </a:t>
            </a:r>
            <a:endParaRPr lang="en-US" sz="1100" kern="100" dirty="0">
              <a:solidFill>
                <a:schemeClr val="accent1"/>
              </a:solidFill>
              <a:effectLst/>
              <a:latin typeface="Calibri" panose="020F0502020204030204" pitchFamily="34" charset="0"/>
              <a:cs typeface="Latha" panose="020B0604020202020204" pitchFamily="34" charset="0"/>
            </a:endParaRPr>
          </a:p>
          <a:p>
            <a:pPr lvl="2">
              <a:lnSpc>
                <a:spcPct val="107000"/>
              </a:lnSpc>
              <a:spcAft>
                <a:spcPts val="800"/>
              </a:spcAft>
            </a:pPr>
            <a:r>
              <a:rPr lang="en-US" sz="2000" b="1" u="sng" kern="100" dirty="0">
                <a:effectLst/>
                <a:latin typeface="Calibri" panose="020F0502020204030204" pitchFamily="34" charset="0"/>
                <a:cs typeface="Latha" panose="020B0604020202020204" pitchFamily="34" charset="0"/>
              </a:rPr>
              <a:t>Criteria</a:t>
            </a:r>
            <a:endParaRPr lang="en-US" sz="1100" u="sng" kern="100" dirty="0">
              <a:effectLst/>
              <a:latin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Applicant income &lt;5000 rural=3%</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Applicant income &lt;5000 semi rural=3.5%</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Applicant income &lt;5000 urban=5%</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Applicant income &lt;5000 semi urban= 2.5%</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a:p>
            <a:pPr marL="1257300" lvl="2" indent="-342900">
              <a:lnSpc>
                <a:spcPct val="107000"/>
              </a:lnSpc>
              <a:spcAft>
                <a:spcPts val="800"/>
              </a:spcAft>
              <a:buFont typeface="Symbol" panose="05050102010706020507" pitchFamily="18" charset="2"/>
              <a:buChar char=""/>
            </a:pPr>
            <a:r>
              <a:rPr lang="en-US" kern="100" dirty="0">
                <a:effectLst/>
                <a:latin typeface="Calibri" panose="020F0502020204030204" pitchFamily="34" charset="0"/>
                <a:ea typeface="Calibri" panose="020F0502020204030204" pitchFamily="34" charset="0"/>
                <a:cs typeface="Latha" panose="020B0604020202020204" pitchFamily="34" charset="0"/>
              </a:rPr>
              <a:t>Otherwise =7%</a:t>
            </a:r>
            <a:endParaRPr lang="en-US" sz="1100" kern="100" dirty="0">
              <a:effectLst/>
              <a:latin typeface="Calibri" panose="020F0502020204030204" pitchFamily="34" charset="0"/>
              <a:ea typeface="Calibri" panose="020F0502020204030204" pitchFamily="34" charset="0"/>
              <a:cs typeface="Latha" panose="020B0604020202020204" pitchFamily="34" charset="0"/>
            </a:endParaRPr>
          </a:p>
        </p:txBody>
      </p:sp>
    </p:spTree>
    <p:extLst>
      <p:ext uri="{BB962C8B-B14F-4D97-AF65-F5344CB8AC3E}">
        <p14:creationId xmlns:p14="http://schemas.microsoft.com/office/powerpoint/2010/main" val="1780242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9AF9E7-A789-60BD-ED7E-8B725C987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153" y="1759974"/>
            <a:ext cx="6401693" cy="4286864"/>
          </a:xfrm>
          <a:prstGeom prst="rect">
            <a:avLst/>
          </a:prstGeom>
        </p:spPr>
      </p:pic>
      <p:sp>
        <p:nvSpPr>
          <p:cNvPr id="6" name="Rectangle: Rounded Corners 5">
            <a:extLst>
              <a:ext uri="{FF2B5EF4-FFF2-40B4-BE49-F238E27FC236}">
                <a16:creationId xmlns:a16="http://schemas.microsoft.com/office/drawing/2014/main" id="{C176453C-5DC9-B610-F4CA-6A2EA60EEA66}"/>
              </a:ext>
            </a:extLst>
          </p:cNvPr>
          <p:cNvSpPr/>
          <p:nvPr/>
        </p:nvSpPr>
        <p:spPr>
          <a:xfrm>
            <a:off x="1494503" y="771608"/>
            <a:ext cx="2005781" cy="639097"/>
          </a:xfrm>
          <a:prstGeom prst="round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8BC0BC81-1015-64AE-EC02-A697C68A9639}"/>
              </a:ext>
            </a:extLst>
          </p:cNvPr>
          <p:cNvSpPr txBox="1"/>
          <p:nvPr/>
        </p:nvSpPr>
        <p:spPr>
          <a:xfrm>
            <a:off x="1734617" y="860323"/>
            <a:ext cx="1525552" cy="461665"/>
          </a:xfrm>
          <a:prstGeom prst="rect">
            <a:avLst/>
          </a:prstGeom>
          <a:noFill/>
          <a:ln>
            <a:solidFill>
              <a:schemeClr val="bg2"/>
            </a:solidFill>
          </a:ln>
        </p:spPr>
        <p:txBody>
          <a:bodyPr wrap="square" rtlCol="0">
            <a:spAutoFit/>
          </a:bodyPr>
          <a:lstStyle/>
          <a:p>
            <a:r>
              <a:rPr lang="en-IN" sz="2400" b="1" dirty="0">
                <a:solidFill>
                  <a:schemeClr val="bg1"/>
                </a:solidFill>
              </a:rPr>
              <a:t>OUTPUT</a:t>
            </a:r>
          </a:p>
        </p:txBody>
      </p:sp>
    </p:spTree>
    <p:extLst>
      <p:ext uri="{BB962C8B-B14F-4D97-AF65-F5344CB8AC3E}">
        <p14:creationId xmlns:p14="http://schemas.microsoft.com/office/powerpoint/2010/main" val="3250783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E7F237-C64E-D45A-2055-3C473C6ED334}"/>
              </a:ext>
            </a:extLst>
          </p:cNvPr>
          <p:cNvSpPr txBox="1"/>
          <p:nvPr/>
        </p:nvSpPr>
        <p:spPr>
          <a:xfrm>
            <a:off x="580103" y="2511179"/>
            <a:ext cx="4601497" cy="1572418"/>
          </a:xfrm>
          <a:prstGeom prst="rect">
            <a:avLst/>
          </a:prstGeom>
          <a:noFill/>
          <a:ln>
            <a:solidFill>
              <a:schemeClr val="bg2"/>
            </a:solidFill>
          </a:ln>
        </p:spPr>
        <p:txBody>
          <a:bodyPr wrap="square">
            <a:spAutoFit/>
          </a:bodyPr>
          <a:lstStyle/>
          <a:p>
            <a:pPr marL="342900" lvl="0" indent="-342900">
              <a:lnSpc>
                <a:spcPct val="107000"/>
              </a:lnSpc>
              <a:spcAft>
                <a:spcPts val="800"/>
              </a:spcAft>
              <a:buFont typeface="Symbol" panose="05050102010706020507" pitchFamily="18" charset="2"/>
              <a:buChar char=""/>
            </a:pPr>
            <a:r>
              <a:rPr lang="en-IN" sz="1800" kern="100" dirty="0">
                <a:latin typeface="Calibri" panose="020F0502020204030204" pitchFamily="34" charset="0"/>
                <a:ea typeface="Calibri" panose="020F0502020204030204" pitchFamily="34" charset="0"/>
                <a:cs typeface="Latha" panose="020B0604020202020204" pitchFamily="34" charset="0"/>
              </a:rPr>
              <a:t>R</a:t>
            </a:r>
            <a:r>
              <a:rPr lang="en-IN" sz="1800" kern="100" dirty="0">
                <a:effectLst/>
                <a:latin typeface="Calibri" panose="020F0502020204030204" pitchFamily="34" charset="0"/>
                <a:ea typeface="Calibri" panose="020F0502020204030204" pitchFamily="34" charset="0"/>
                <a:cs typeface="Latha" panose="020B0604020202020204" pitchFamily="34" charset="0"/>
              </a:rPr>
              <a:t>ow level trigger </a:t>
            </a:r>
            <a:r>
              <a:rPr lang="en-IN" sz="1800" b="1" kern="100" dirty="0">
                <a:effectLst/>
                <a:latin typeface="Calibri" panose="020F0502020204030204" pitchFamily="34" charset="0"/>
                <a:ea typeface="Calibri" panose="020F0502020204030204" pitchFamily="34" charset="0"/>
                <a:cs typeface="Latha" panose="020B0604020202020204" pitchFamily="34" charset="0"/>
              </a:rPr>
              <a:t>Criteria</a:t>
            </a:r>
          </a:p>
          <a:p>
            <a:pPr lvl="0">
              <a:lnSpc>
                <a:spcPct val="107000"/>
              </a:lnSpc>
              <a:spcAft>
                <a:spcPts val="800"/>
              </a:spcAft>
            </a:pPr>
            <a:r>
              <a:rPr lang="en-IN" b="1" kern="100" dirty="0">
                <a:solidFill>
                  <a:schemeClr val="accent1"/>
                </a:solidFill>
                <a:latin typeface="Calibri" panose="020F0502020204030204" pitchFamily="34" charset="0"/>
                <a:ea typeface="Calibri" panose="020F0502020204030204" pitchFamily="34" charset="0"/>
                <a:cs typeface="Latha" panose="020B0604020202020204" pitchFamily="34" charset="0"/>
              </a:rPr>
              <a:t>      CRITERIA:</a:t>
            </a:r>
          </a:p>
          <a:p>
            <a:pPr lvl="0">
              <a:lnSpc>
                <a:spcPct val="107000"/>
              </a:lnSpc>
              <a:spcAft>
                <a:spcPts val="800"/>
              </a:spcAft>
            </a:pPr>
            <a:endParaRPr lang="en-IN" sz="1800" b="1" kern="100" dirty="0">
              <a:solidFill>
                <a:schemeClr val="accent1"/>
              </a:solidFill>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Loan amt null = loan still processing</a:t>
            </a:r>
          </a:p>
        </p:txBody>
      </p:sp>
      <p:sp>
        <p:nvSpPr>
          <p:cNvPr id="7" name="TextBox 6">
            <a:extLst>
              <a:ext uri="{FF2B5EF4-FFF2-40B4-BE49-F238E27FC236}">
                <a16:creationId xmlns:a16="http://schemas.microsoft.com/office/drawing/2014/main" id="{903368AF-B270-28F9-EC41-9B7298D961CC}"/>
              </a:ext>
            </a:extLst>
          </p:cNvPr>
          <p:cNvSpPr txBox="1"/>
          <p:nvPr/>
        </p:nvSpPr>
        <p:spPr>
          <a:xfrm>
            <a:off x="5840362" y="2066634"/>
            <a:ext cx="5643715" cy="2461508"/>
          </a:xfrm>
          <a:prstGeom prst="rect">
            <a:avLst/>
          </a:prstGeom>
          <a:noFill/>
          <a:ln>
            <a:solidFill>
              <a:schemeClr val="bg2"/>
            </a:solidFill>
          </a:ln>
        </p:spPr>
        <p:txBody>
          <a:bodyPr wrap="square">
            <a:spAutoFit/>
          </a:bodyPr>
          <a:lstStyle/>
          <a:p>
            <a:pPr marL="342900" lvl="0" indent="-342900" algn="just">
              <a:lnSpc>
                <a:spcPct val="107000"/>
              </a:lnSpc>
              <a:spcAft>
                <a:spcPts val="800"/>
              </a:spcAft>
              <a:buFont typeface="Symbol" panose="05050102010706020507" pitchFamily="18" charset="2"/>
              <a:buChar char=""/>
            </a:pPr>
            <a:r>
              <a:rPr lang="en-IN" kern="100" dirty="0">
                <a:latin typeface="Calibri" panose="020F0502020204030204" pitchFamily="34" charset="0"/>
                <a:ea typeface="Calibri" panose="020F0502020204030204" pitchFamily="34" charset="0"/>
                <a:cs typeface="Latha" panose="020B0604020202020204" pitchFamily="34" charset="0"/>
              </a:rPr>
              <a:t>S</a:t>
            </a:r>
            <a:r>
              <a:rPr lang="en-IN" sz="1800" kern="100" dirty="0">
                <a:effectLst/>
                <a:latin typeface="Calibri" panose="020F0502020204030204" pitchFamily="34" charset="0"/>
                <a:ea typeface="Calibri" panose="020F0502020204030204" pitchFamily="34" charset="0"/>
                <a:cs typeface="Latha" panose="020B0604020202020204" pitchFamily="34" charset="0"/>
              </a:rPr>
              <a:t>tatement level trigger </a:t>
            </a:r>
          </a:p>
          <a:p>
            <a:pPr algn="just">
              <a:lnSpc>
                <a:spcPct val="107000"/>
              </a:lnSpc>
              <a:spcAft>
                <a:spcPts val="800"/>
              </a:spcAft>
            </a:pPr>
            <a:r>
              <a:rPr lang="en-IN" b="1" kern="100" dirty="0">
                <a:solidFill>
                  <a:schemeClr val="accent1"/>
                </a:solidFill>
                <a:latin typeface="Calibri" panose="020F0502020204030204" pitchFamily="34" charset="0"/>
                <a:ea typeface="Calibri" panose="020F0502020204030204" pitchFamily="34" charset="0"/>
                <a:cs typeface="Latha" panose="020B0604020202020204" pitchFamily="34" charset="0"/>
              </a:rPr>
              <a:t>CRITERIA:</a:t>
            </a:r>
          </a:p>
          <a:p>
            <a:pPr algn="just">
              <a:lnSpc>
                <a:spcPct val="107000"/>
              </a:lnSpc>
              <a:spcAft>
                <a:spcPts val="800"/>
              </a:spcAft>
            </a:pPr>
            <a:endParaRPr lang="en-IN" sz="1800" kern="100" dirty="0">
              <a:effectLst/>
              <a:latin typeface="Calibri" panose="020F0502020204030204" pitchFamily="34" charset="0"/>
              <a:ea typeface="Calibri" panose="020F0502020204030204" pitchFamily="34" charset="0"/>
              <a:cs typeface="Latha" panose="020B0604020202020204" pitchFamily="34" charset="0"/>
            </a:endParaRP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Cibil score &gt;900 high </a:t>
            </a:r>
            <a:r>
              <a:rPr lang="en-IN" kern="100" dirty="0">
                <a:latin typeface="Calibri" panose="020F0502020204030204" pitchFamily="34" charset="0"/>
                <a:ea typeface="Calibri" panose="020F0502020204030204" pitchFamily="34" charset="0"/>
                <a:cs typeface="Latha" panose="020B0604020202020204" pitchFamily="34" charset="0"/>
              </a:rPr>
              <a:t>cibil </a:t>
            </a:r>
            <a:r>
              <a:rPr lang="en-IN" sz="1800" kern="100" dirty="0">
                <a:effectLst/>
                <a:latin typeface="Calibri" panose="020F0502020204030204" pitchFamily="34" charset="0"/>
                <a:ea typeface="Calibri" panose="020F0502020204030204" pitchFamily="34" charset="0"/>
                <a:cs typeface="Latha" panose="020B0604020202020204" pitchFamily="34" charset="0"/>
              </a:rPr>
              <a:t>score</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Cibil score &gt;750 no penalty</a:t>
            </a:r>
          </a:p>
          <a:p>
            <a:pPr marL="342900" lvl="0" indent="-342900">
              <a:lnSpc>
                <a:spcPct val="107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Cibil score &gt;0 penalty customers</a:t>
            </a:r>
          </a:p>
          <a:p>
            <a:pPr marL="342900" lvl="0" indent="-342900">
              <a:lnSpc>
                <a:spcPct val="107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Latha" panose="020B0604020202020204" pitchFamily="34" charset="0"/>
              </a:rPr>
              <a:t>Cibil score &lt;=0 reject customers (loan cannot apply)</a:t>
            </a:r>
          </a:p>
        </p:txBody>
      </p:sp>
      <p:sp>
        <p:nvSpPr>
          <p:cNvPr id="8" name="Arrow: Right 7">
            <a:extLst>
              <a:ext uri="{FF2B5EF4-FFF2-40B4-BE49-F238E27FC236}">
                <a16:creationId xmlns:a16="http://schemas.microsoft.com/office/drawing/2014/main" id="{EF92B3BB-1A7A-E58E-A8DA-51AB8514E2E3}"/>
              </a:ext>
            </a:extLst>
          </p:cNvPr>
          <p:cNvSpPr/>
          <p:nvPr/>
        </p:nvSpPr>
        <p:spPr>
          <a:xfrm>
            <a:off x="1843548" y="599768"/>
            <a:ext cx="2797277" cy="1170039"/>
          </a:xfrm>
          <a:prstGeom prst="rightArrow">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Criteria</a:t>
            </a:r>
          </a:p>
        </p:txBody>
      </p:sp>
    </p:spTree>
    <p:extLst>
      <p:ext uri="{BB962C8B-B14F-4D97-AF65-F5344CB8AC3E}">
        <p14:creationId xmlns:p14="http://schemas.microsoft.com/office/powerpoint/2010/main" val="38061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A0BFB-6C7B-9374-36E3-53F8DDF7E65B}"/>
              </a:ext>
            </a:extLst>
          </p:cNvPr>
          <p:cNvSpPr txBox="1"/>
          <p:nvPr/>
        </p:nvSpPr>
        <p:spPr>
          <a:xfrm>
            <a:off x="2422357" y="622962"/>
            <a:ext cx="6914147" cy="599459"/>
          </a:xfrm>
          <a:prstGeom prst="rect">
            <a:avLst/>
          </a:prstGeom>
          <a:noFill/>
        </p:spPr>
        <p:txBody>
          <a:bodyPr wrap="square">
            <a:spAutoFit/>
          </a:bodyPr>
          <a:lstStyle/>
          <a:p>
            <a:pPr>
              <a:lnSpc>
                <a:spcPct val="107000"/>
              </a:lnSpc>
              <a:spcAft>
                <a:spcPts val="800"/>
              </a:spcAft>
            </a:pP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Create Row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L</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evel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T</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rigger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F</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or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L</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oan </a:t>
            </a:r>
            <a:r>
              <a:rPr lang="en-US" sz="3200" b="1" kern="100" dirty="0">
                <a:solidFill>
                  <a:schemeClr val="accent1">
                    <a:lumMod val="40000"/>
                    <a:lumOff val="60000"/>
                  </a:schemeClr>
                </a:solidFill>
                <a:latin typeface="Baskerville Old Face" panose="02020602080505020303" pitchFamily="18" charset="0"/>
                <a:ea typeface="Calibri" panose="020F0502020204030204" pitchFamily="34" charset="0"/>
                <a:cs typeface="Latha" panose="020B0604020202020204" pitchFamily="34" charset="0"/>
              </a:rPr>
              <a:t>A</a:t>
            </a:r>
            <a:r>
              <a:rPr lang="en-US" sz="3200" b="1" kern="100" dirty="0">
                <a:solidFill>
                  <a:schemeClr val="accent1">
                    <a:lumMod val="40000"/>
                    <a:lumOff val="60000"/>
                  </a:schemeClr>
                </a:solidFill>
                <a:effectLst/>
                <a:latin typeface="Baskerville Old Face" panose="02020602080505020303" pitchFamily="18" charset="0"/>
                <a:ea typeface="Calibri" panose="020F0502020204030204" pitchFamily="34" charset="0"/>
                <a:cs typeface="Latha" panose="020B0604020202020204" pitchFamily="34" charset="0"/>
              </a:rPr>
              <a:t>mt </a:t>
            </a:r>
          </a:p>
        </p:txBody>
      </p:sp>
      <p:sp>
        <p:nvSpPr>
          <p:cNvPr id="3" name="TextBox 2">
            <a:extLst>
              <a:ext uri="{FF2B5EF4-FFF2-40B4-BE49-F238E27FC236}">
                <a16:creationId xmlns:a16="http://schemas.microsoft.com/office/drawing/2014/main" id="{792EE9CD-3347-4F14-6067-2067333D918D}"/>
              </a:ext>
            </a:extLst>
          </p:cNvPr>
          <p:cNvSpPr txBox="1"/>
          <p:nvPr/>
        </p:nvSpPr>
        <p:spPr>
          <a:xfrm>
            <a:off x="3240504" y="1438324"/>
            <a:ext cx="6096000" cy="1323439"/>
          </a:xfrm>
          <a:prstGeom prst="rect">
            <a:avLst/>
          </a:prstGeom>
          <a:noFill/>
        </p:spPr>
        <p:txBody>
          <a:bodyPr wrap="square">
            <a:spAutoFit/>
          </a:bodyPr>
          <a:lstStyle/>
          <a:p>
            <a:pPr marL="285750" indent="-285750">
              <a:buFont typeface="Wingdings" panose="05000000000000000000" pitchFamily="2" charset="2"/>
              <a:buChar char="Ø"/>
            </a:pPr>
            <a:r>
              <a:rPr lang="en-US" sz="2000" dirty="0"/>
              <a:t>A BEFORE INSERT row-level trigger executes before a new row is inserted into a table. </a:t>
            </a:r>
          </a:p>
          <a:p>
            <a:pPr marL="285750" indent="-285750">
              <a:buFont typeface="Wingdings" panose="05000000000000000000" pitchFamily="2" charset="2"/>
              <a:buChar char="Ø"/>
            </a:pPr>
            <a:r>
              <a:rPr lang="en-US" sz="2000" dirty="0"/>
              <a:t>It allows you to validate, modify, or set default values before the data is saved.</a:t>
            </a:r>
            <a:endParaRPr lang="en-IN" sz="2000" dirty="0"/>
          </a:p>
        </p:txBody>
      </p:sp>
      <p:pic>
        <p:nvPicPr>
          <p:cNvPr id="6" name="Picture 5">
            <a:extLst>
              <a:ext uri="{FF2B5EF4-FFF2-40B4-BE49-F238E27FC236}">
                <a16:creationId xmlns:a16="http://schemas.microsoft.com/office/drawing/2014/main" id="{0DF4129E-4E68-9154-F7C0-B9846D313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9342" y="2977666"/>
            <a:ext cx="6820852" cy="2715004"/>
          </a:xfrm>
          <a:prstGeom prst="rect">
            <a:avLst/>
          </a:prstGeom>
        </p:spPr>
      </p:pic>
    </p:spTree>
    <p:extLst>
      <p:ext uri="{BB962C8B-B14F-4D97-AF65-F5344CB8AC3E}">
        <p14:creationId xmlns:p14="http://schemas.microsoft.com/office/powerpoint/2010/main" val="3572077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FC1EDC-6DCD-4639-C668-BB4003D08674}"/>
              </a:ext>
            </a:extLst>
          </p:cNvPr>
          <p:cNvPicPr>
            <a:picLocks noChangeAspect="1"/>
          </p:cNvPicPr>
          <p:nvPr/>
        </p:nvPicPr>
        <p:blipFill>
          <a:blip r:embed="rId2"/>
          <a:stretch>
            <a:fillRect/>
          </a:stretch>
        </p:blipFill>
        <p:spPr>
          <a:xfrm>
            <a:off x="1637678" y="2109692"/>
            <a:ext cx="8916644" cy="3562847"/>
          </a:xfrm>
          <a:prstGeom prst="rect">
            <a:avLst/>
          </a:prstGeom>
        </p:spPr>
      </p:pic>
      <p:sp>
        <p:nvSpPr>
          <p:cNvPr id="10" name="TextBox 9">
            <a:extLst>
              <a:ext uri="{FF2B5EF4-FFF2-40B4-BE49-F238E27FC236}">
                <a16:creationId xmlns:a16="http://schemas.microsoft.com/office/drawing/2014/main" id="{CCBC6757-6C46-8143-5E0F-A581886C5BE5}"/>
              </a:ext>
            </a:extLst>
          </p:cNvPr>
          <p:cNvSpPr txBox="1"/>
          <p:nvPr/>
        </p:nvSpPr>
        <p:spPr>
          <a:xfrm>
            <a:off x="1962142" y="923851"/>
            <a:ext cx="6744929" cy="523220"/>
          </a:xfrm>
          <a:prstGeom prst="rect">
            <a:avLst/>
          </a:prstGeom>
          <a:noFill/>
        </p:spPr>
        <p:txBody>
          <a:bodyPr wrap="square">
            <a:spAutoFit/>
          </a:bodyPr>
          <a:lstStyle/>
          <a:p>
            <a:r>
              <a:rPr lang="en-US" sz="2800" dirty="0">
                <a:solidFill>
                  <a:schemeClr val="accent1"/>
                </a:solidFill>
              </a:rPr>
              <a:t>CREATING PRIMARY AND SECONDARY TABLE</a:t>
            </a:r>
            <a:endParaRPr lang="en-IN" sz="2800" dirty="0">
              <a:solidFill>
                <a:schemeClr val="accent1"/>
              </a:solidFill>
            </a:endParaRPr>
          </a:p>
        </p:txBody>
      </p:sp>
    </p:spTree>
    <p:extLst>
      <p:ext uri="{BB962C8B-B14F-4D97-AF65-F5344CB8AC3E}">
        <p14:creationId xmlns:p14="http://schemas.microsoft.com/office/powerpoint/2010/main" val="8972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3ED7D8-4D8B-0E6A-E777-8F877AA47FA8}"/>
              </a:ext>
            </a:extLst>
          </p:cNvPr>
          <p:cNvSpPr txBox="1"/>
          <p:nvPr/>
        </p:nvSpPr>
        <p:spPr>
          <a:xfrm>
            <a:off x="2579627" y="849592"/>
            <a:ext cx="9282545" cy="461665"/>
          </a:xfrm>
          <a:prstGeom prst="rect">
            <a:avLst/>
          </a:prstGeom>
          <a:noFill/>
        </p:spPr>
        <p:txBody>
          <a:bodyPr wrap="square" rtlCol="0">
            <a:spAutoFit/>
          </a:bodyPr>
          <a:lstStyle/>
          <a:p>
            <a:r>
              <a:rPr lang="en-IN" sz="2400" b="1" dirty="0">
                <a:solidFill>
                  <a:schemeClr val="accent1">
                    <a:lumMod val="40000"/>
                    <a:lumOff val="60000"/>
                  </a:schemeClr>
                </a:solidFill>
                <a:latin typeface="Times New Roman" panose="02020603050405020304" pitchFamily="18" charset="0"/>
                <a:cs typeface="Times New Roman" panose="02020603050405020304" pitchFamily="18" charset="0"/>
              </a:rPr>
              <a:t>QUERY FOR STATEMENT LEVEL TRIGGER</a:t>
            </a:r>
          </a:p>
        </p:txBody>
      </p:sp>
      <p:sp>
        <p:nvSpPr>
          <p:cNvPr id="3" name="TextBox 2">
            <a:extLst>
              <a:ext uri="{FF2B5EF4-FFF2-40B4-BE49-F238E27FC236}">
                <a16:creationId xmlns:a16="http://schemas.microsoft.com/office/drawing/2014/main" id="{CC957637-A48B-3577-5386-52DD7BE52B78}"/>
              </a:ext>
            </a:extLst>
          </p:cNvPr>
          <p:cNvSpPr txBox="1"/>
          <p:nvPr/>
        </p:nvSpPr>
        <p:spPr>
          <a:xfrm>
            <a:off x="3076219" y="1651224"/>
            <a:ext cx="6539345" cy="1200329"/>
          </a:xfrm>
          <a:prstGeom prst="rect">
            <a:avLst/>
          </a:prstGeom>
          <a:noFill/>
        </p:spPr>
        <p:txBody>
          <a:bodyPr wrap="square">
            <a:spAutoFit/>
          </a:bodyPr>
          <a:lstStyle/>
          <a:p>
            <a:pPr marL="285750" indent="-285750">
              <a:buFont typeface="Arial" panose="020B0604020202020204" pitchFamily="34" charset="0"/>
              <a:buChar char="•"/>
            </a:pPr>
            <a:r>
              <a:rPr lang="en-US" dirty="0"/>
              <a:t>AFTER INSERT in a statement-level trigger executes once per INSERT statement, regardless of how many rows are inserted. It is commonly used for logging, auditing, and enforcing rules across multiple rows.</a:t>
            </a:r>
            <a:endParaRPr lang="en-IN" dirty="0"/>
          </a:p>
        </p:txBody>
      </p:sp>
      <p:pic>
        <p:nvPicPr>
          <p:cNvPr id="6" name="Picture 5">
            <a:extLst>
              <a:ext uri="{FF2B5EF4-FFF2-40B4-BE49-F238E27FC236}">
                <a16:creationId xmlns:a16="http://schemas.microsoft.com/office/drawing/2014/main" id="{0D596AEB-BE30-2A54-2DDB-709F65FDF9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815" y="3073533"/>
            <a:ext cx="6724071" cy="3337099"/>
          </a:xfrm>
          <a:prstGeom prst="rect">
            <a:avLst/>
          </a:prstGeom>
        </p:spPr>
      </p:pic>
    </p:spTree>
    <p:extLst>
      <p:ext uri="{BB962C8B-B14F-4D97-AF65-F5344CB8AC3E}">
        <p14:creationId xmlns:p14="http://schemas.microsoft.com/office/powerpoint/2010/main" val="4142530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F80CA9-42F2-D0D7-03B2-8835AA9B865D}"/>
              </a:ext>
            </a:extLst>
          </p:cNvPr>
          <p:cNvSpPr txBox="1"/>
          <p:nvPr/>
        </p:nvSpPr>
        <p:spPr>
          <a:xfrm>
            <a:off x="2195944" y="841611"/>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Then delete the reject and loan still processing customers</a:t>
            </a:r>
            <a:endParaRPr lang="en-IN" sz="2800" b="1" dirty="0">
              <a:solidFill>
                <a:schemeClr val="accent1"/>
              </a:solidFill>
              <a:latin typeface="Baskerville Old Face" panose="02020602080505020303" pitchFamily="18" charset="0"/>
            </a:endParaRPr>
          </a:p>
        </p:txBody>
      </p:sp>
      <p:pic>
        <p:nvPicPr>
          <p:cNvPr id="3" name="Picture 2">
            <a:extLst>
              <a:ext uri="{FF2B5EF4-FFF2-40B4-BE49-F238E27FC236}">
                <a16:creationId xmlns:a16="http://schemas.microsoft.com/office/drawing/2014/main" id="{522CEA19-3A02-78E8-1678-C99DC5C4C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3337" y="4190394"/>
            <a:ext cx="6849431" cy="457264"/>
          </a:xfrm>
          <a:prstGeom prst="rect">
            <a:avLst/>
          </a:prstGeom>
        </p:spPr>
      </p:pic>
      <p:pic>
        <p:nvPicPr>
          <p:cNvPr id="4" name="Picture 3">
            <a:extLst>
              <a:ext uri="{FF2B5EF4-FFF2-40B4-BE49-F238E27FC236}">
                <a16:creationId xmlns:a16="http://schemas.microsoft.com/office/drawing/2014/main" id="{09DEEDEA-446E-C3DC-272F-E754FD0B0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0319" y="5744830"/>
            <a:ext cx="5725324" cy="619211"/>
          </a:xfrm>
          <a:prstGeom prst="rect">
            <a:avLst/>
          </a:prstGeom>
        </p:spPr>
      </p:pic>
      <p:pic>
        <p:nvPicPr>
          <p:cNvPr id="5" name="Picture 4">
            <a:extLst>
              <a:ext uri="{FF2B5EF4-FFF2-40B4-BE49-F238E27FC236}">
                <a16:creationId xmlns:a16="http://schemas.microsoft.com/office/drawing/2014/main" id="{B56917A4-5355-B977-A3B8-BF2C6D0C44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3337" y="1761575"/>
            <a:ext cx="7859222" cy="924054"/>
          </a:xfrm>
          <a:prstGeom prst="rect">
            <a:avLst/>
          </a:prstGeom>
        </p:spPr>
      </p:pic>
      <p:sp>
        <p:nvSpPr>
          <p:cNvPr id="6" name="TextBox 5">
            <a:extLst>
              <a:ext uri="{FF2B5EF4-FFF2-40B4-BE49-F238E27FC236}">
                <a16:creationId xmlns:a16="http://schemas.microsoft.com/office/drawing/2014/main" id="{CBB29C0E-E803-581A-722C-75A9E2489FD2}"/>
              </a:ext>
            </a:extLst>
          </p:cNvPr>
          <p:cNvSpPr txBox="1"/>
          <p:nvPr/>
        </p:nvSpPr>
        <p:spPr>
          <a:xfrm>
            <a:off x="2340542" y="3296707"/>
            <a:ext cx="7207008" cy="532903"/>
          </a:xfrm>
          <a:prstGeom prst="rect">
            <a:avLst/>
          </a:prstGeom>
          <a:noFill/>
        </p:spPr>
        <p:txBody>
          <a:bodyPr wrap="square">
            <a:spAutoFit/>
          </a:bodyPr>
          <a:lstStyle/>
          <a:p>
            <a:pPr>
              <a:lnSpc>
                <a:spcPct val="107000"/>
              </a:lnSpc>
              <a:spcAft>
                <a:spcPts val="800"/>
              </a:spcAft>
            </a:pPr>
            <a:r>
              <a:rPr lang="en-IN" sz="2800" b="1" kern="100" dirty="0">
                <a:solidFill>
                  <a:schemeClr val="accent1"/>
                </a:solidFill>
                <a:effectLst/>
                <a:latin typeface="Times New Roman" panose="02020603050405020304" pitchFamily="18" charset="0"/>
                <a:cs typeface="Times New Roman" panose="02020603050405020304" pitchFamily="18" charset="0"/>
              </a:rPr>
              <a:t>Update loan as integers</a:t>
            </a:r>
          </a:p>
        </p:txBody>
      </p:sp>
      <p:sp>
        <p:nvSpPr>
          <p:cNvPr id="7" name="TextBox 6">
            <a:extLst>
              <a:ext uri="{FF2B5EF4-FFF2-40B4-BE49-F238E27FC236}">
                <a16:creationId xmlns:a16="http://schemas.microsoft.com/office/drawing/2014/main" id="{653572E9-ADC3-235E-9C08-3AC64F788479}"/>
              </a:ext>
            </a:extLst>
          </p:cNvPr>
          <p:cNvSpPr txBox="1"/>
          <p:nvPr/>
        </p:nvSpPr>
        <p:spPr>
          <a:xfrm>
            <a:off x="2252052" y="4948782"/>
            <a:ext cx="7207008" cy="533031"/>
          </a:xfrm>
          <a:prstGeom prst="rect">
            <a:avLst/>
          </a:prstGeom>
          <a:noFill/>
        </p:spPr>
        <p:txBody>
          <a:bodyPr wrap="square">
            <a:spAutoFit/>
          </a:bodyPr>
          <a:lstStyle/>
          <a:p>
            <a:pPr>
              <a:lnSpc>
                <a:spcPct val="107000"/>
              </a:lnSpc>
              <a:spcAft>
                <a:spcPts val="800"/>
              </a:spcAft>
            </a:pPr>
            <a:r>
              <a:rPr lang="en-US" sz="2800" b="1" kern="100" dirty="0">
                <a:solidFill>
                  <a:schemeClr val="accent1"/>
                </a:solidFill>
                <a:effectLst/>
                <a:latin typeface="Times New Roman" panose="02020603050405020304" pitchFamily="18" charset="0"/>
                <a:cs typeface="Times New Roman" panose="02020603050405020304" pitchFamily="18" charset="0"/>
              </a:rPr>
              <a:t>Create</a:t>
            </a:r>
            <a:r>
              <a:rPr lang="en-US" sz="2800" b="1" kern="100" dirty="0">
                <a:solidFill>
                  <a:schemeClr val="accent1"/>
                </a:solidFill>
                <a:effectLst/>
                <a:latin typeface="Calibri" panose="020F0502020204030204" pitchFamily="34" charset="0"/>
                <a:cs typeface="Latha" panose="020B0604020202020204" pitchFamily="34" charset="0"/>
              </a:rPr>
              <a:t> </a:t>
            </a:r>
            <a:r>
              <a:rPr lang="en-US" sz="2800" b="1" kern="100" dirty="0">
                <a:solidFill>
                  <a:schemeClr val="accent1"/>
                </a:solidFill>
                <a:effectLst/>
                <a:latin typeface="Baskerville Old Face" panose="02020602080505020303" pitchFamily="18" charset="0"/>
                <a:cs typeface="Latha" panose="020B0604020202020204" pitchFamily="34" charset="0"/>
              </a:rPr>
              <a:t>all</a:t>
            </a:r>
            <a:r>
              <a:rPr lang="en-US" sz="2800" b="1" kern="100" dirty="0">
                <a:solidFill>
                  <a:schemeClr val="accent1"/>
                </a:solidFill>
                <a:effectLst/>
                <a:latin typeface="Calibri" panose="020F0502020204030204" pitchFamily="34" charset="0"/>
                <a:cs typeface="Latha" panose="020B0604020202020204" pitchFamily="34" charset="0"/>
              </a:rPr>
              <a:t> </a:t>
            </a:r>
            <a:r>
              <a:rPr lang="en-US" sz="2800" b="1" kern="100" dirty="0">
                <a:solidFill>
                  <a:schemeClr val="accent1"/>
                </a:solidFill>
                <a:effectLst/>
                <a:latin typeface="Times New Roman" panose="02020603050405020304" pitchFamily="18" charset="0"/>
                <a:cs typeface="Times New Roman" panose="02020603050405020304" pitchFamily="18" charset="0"/>
              </a:rPr>
              <a:t>the above fields as a table </a:t>
            </a:r>
          </a:p>
        </p:txBody>
      </p:sp>
    </p:spTree>
    <p:extLst>
      <p:ext uri="{BB962C8B-B14F-4D97-AF65-F5344CB8AC3E}">
        <p14:creationId xmlns:p14="http://schemas.microsoft.com/office/powerpoint/2010/main" val="1465414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F40787-CC62-B97C-AA88-59F48EC97128}"/>
              </a:ext>
            </a:extLst>
          </p:cNvPr>
          <p:cNvSpPr txBox="1"/>
          <p:nvPr/>
        </p:nvSpPr>
        <p:spPr>
          <a:xfrm>
            <a:off x="1787234" y="748146"/>
            <a:ext cx="9144002" cy="472758"/>
          </a:xfrm>
          <a:prstGeom prst="rect">
            <a:avLst/>
          </a:prstGeom>
          <a:noFill/>
        </p:spPr>
        <p:txBody>
          <a:bodyPr wrap="square" rtlCol="0">
            <a:spAutoFit/>
          </a:bodyPr>
          <a:lstStyle/>
          <a:p>
            <a:pPr lvl="0">
              <a:lnSpc>
                <a:spcPct val="107000"/>
              </a:lnSpc>
              <a:spcAft>
                <a:spcPts val="800"/>
              </a:spcAft>
            </a:pPr>
            <a:r>
              <a:rPr lang="en-US" sz="2400" b="1" kern="100" dirty="0">
                <a:solidFill>
                  <a:schemeClr val="accent1"/>
                </a:solidFill>
                <a:effectLst/>
                <a:latin typeface="Baskerville Old Face" panose="02020602080505020303" pitchFamily="18" charset="0"/>
                <a:ea typeface="Calibri" panose="020F0502020204030204" pitchFamily="34" charset="0"/>
                <a:cs typeface="Latha" panose="020B0604020202020204" pitchFamily="34" charset="0"/>
              </a:rPr>
              <a:t>Calculate monthly interest amt and annual interest amt based on loan amt</a:t>
            </a:r>
          </a:p>
        </p:txBody>
      </p:sp>
      <p:pic>
        <p:nvPicPr>
          <p:cNvPr id="5" name="Picture 4">
            <a:extLst>
              <a:ext uri="{FF2B5EF4-FFF2-40B4-BE49-F238E27FC236}">
                <a16:creationId xmlns:a16="http://schemas.microsoft.com/office/drawing/2014/main" id="{5C5ACE80-7561-60A5-9BE9-6DF496B8CA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0520" y="1700981"/>
            <a:ext cx="9030960" cy="4109691"/>
          </a:xfrm>
          <a:prstGeom prst="rect">
            <a:avLst/>
          </a:prstGeom>
        </p:spPr>
      </p:pic>
    </p:spTree>
    <p:extLst>
      <p:ext uri="{BB962C8B-B14F-4D97-AF65-F5344CB8AC3E}">
        <p14:creationId xmlns:p14="http://schemas.microsoft.com/office/powerpoint/2010/main" val="408398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BFC76B-09F9-3FB4-E8F4-0CAAFE9FE6C0}"/>
              </a:ext>
            </a:extLst>
          </p:cNvPr>
          <p:cNvSpPr txBox="1"/>
          <p:nvPr/>
        </p:nvSpPr>
        <p:spPr>
          <a:xfrm>
            <a:off x="3136490" y="2107128"/>
            <a:ext cx="6096000" cy="2862322"/>
          </a:xfrm>
          <a:prstGeom prst="rect">
            <a:avLst/>
          </a:prstGeom>
          <a:noFill/>
        </p:spPr>
        <p:txBody>
          <a:bodyPr wrap="square">
            <a:spAutoFit/>
          </a:bodyPr>
          <a:lstStyle/>
          <a:p>
            <a:pPr marL="285750" indent="-285750">
              <a:buFont typeface="Wingdings" panose="05000000000000000000" pitchFamily="2" charset="2"/>
              <a:buChar char="Ø"/>
            </a:pPr>
            <a:r>
              <a:rPr lang="en-US" dirty="0"/>
              <a:t>SQL, or </a:t>
            </a:r>
            <a:r>
              <a:rPr lang="en-US" b="1" dirty="0"/>
              <a:t>Structured Query Language</a:t>
            </a:r>
            <a:r>
              <a:rPr lang="en-US" dirty="0"/>
              <a:t>, is a standard programming language designed for managing and manipulating relational databases.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It’s used to interact with databases performing tasks like querying data, updating records, inserting new data, and deleting old data.</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SQL works best with structured data organized into tables with rows and columns.</a:t>
            </a:r>
          </a:p>
        </p:txBody>
      </p:sp>
      <p:sp>
        <p:nvSpPr>
          <p:cNvPr id="4" name="Title 1">
            <a:extLst>
              <a:ext uri="{FF2B5EF4-FFF2-40B4-BE49-F238E27FC236}">
                <a16:creationId xmlns:a16="http://schemas.microsoft.com/office/drawing/2014/main" id="{7543BB42-05EF-BE91-5897-23CD011B4CD3}"/>
              </a:ext>
            </a:extLst>
          </p:cNvPr>
          <p:cNvSpPr>
            <a:spLocks noGrp="1"/>
          </p:cNvSpPr>
          <p:nvPr/>
        </p:nvSpPr>
        <p:spPr>
          <a:xfrm>
            <a:off x="2257924" y="550606"/>
            <a:ext cx="9603275" cy="115661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IN" dirty="0"/>
          </a:p>
        </p:txBody>
      </p:sp>
      <p:sp>
        <p:nvSpPr>
          <p:cNvPr id="8" name="Title 1">
            <a:extLst>
              <a:ext uri="{FF2B5EF4-FFF2-40B4-BE49-F238E27FC236}">
                <a16:creationId xmlns:a16="http://schemas.microsoft.com/office/drawing/2014/main" id="{7543BB42-05EF-BE91-5897-23CD011B4CD3}"/>
              </a:ext>
            </a:extLst>
          </p:cNvPr>
          <p:cNvSpPr>
            <a:spLocks noGrp="1"/>
          </p:cNvSpPr>
          <p:nvPr/>
        </p:nvSpPr>
        <p:spPr>
          <a:xfrm>
            <a:off x="2149768" y="761586"/>
            <a:ext cx="9603275" cy="9393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dirty="0">
                <a:solidFill>
                  <a:schemeClr val="accent3"/>
                </a:solidFill>
                <a:latin typeface="Times New Roman" panose="02020603050405020304" pitchFamily="18" charset="0"/>
                <a:cs typeface="Times New Roman" panose="02020603050405020304" pitchFamily="18" charset="0"/>
              </a:rPr>
              <a:t>SQL (Structured Query Language) </a:t>
            </a:r>
          </a:p>
        </p:txBody>
      </p:sp>
    </p:spTree>
    <p:extLst>
      <p:ext uri="{BB962C8B-B14F-4D97-AF65-F5344CB8AC3E}">
        <p14:creationId xmlns:p14="http://schemas.microsoft.com/office/powerpoint/2010/main" val="2665450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6AFA20-5940-235D-9102-57BCC12B3C9E}"/>
              </a:ext>
            </a:extLst>
          </p:cNvPr>
          <p:cNvSpPr txBox="1"/>
          <p:nvPr/>
        </p:nvSpPr>
        <p:spPr>
          <a:xfrm>
            <a:off x="2535380" y="803564"/>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IMPORT TABLE CUSTOMER_INFO</a:t>
            </a:r>
            <a:endParaRPr lang="en-IN" sz="2800" b="1" dirty="0">
              <a:solidFill>
                <a:schemeClr val="accent1"/>
              </a:solidFill>
              <a:latin typeface="Baskerville Old Face" panose="02020602080505020303" pitchFamily="18" charset="0"/>
            </a:endParaRPr>
          </a:p>
        </p:txBody>
      </p:sp>
      <p:sp>
        <p:nvSpPr>
          <p:cNvPr id="3" name="TextBox 2">
            <a:extLst>
              <a:ext uri="{FF2B5EF4-FFF2-40B4-BE49-F238E27FC236}">
                <a16:creationId xmlns:a16="http://schemas.microsoft.com/office/drawing/2014/main" id="{C6ED7554-E3C3-CA43-0B4D-2655C516BC85}"/>
              </a:ext>
            </a:extLst>
          </p:cNvPr>
          <p:cNvSpPr txBox="1"/>
          <p:nvPr/>
        </p:nvSpPr>
        <p:spPr>
          <a:xfrm>
            <a:off x="3380509" y="1859760"/>
            <a:ext cx="6276111" cy="677108"/>
          </a:xfrm>
          <a:prstGeom prst="rect">
            <a:avLst/>
          </a:prstGeom>
          <a:noFill/>
        </p:spPr>
        <p:txBody>
          <a:bodyPr wrap="square" rtlCol="0">
            <a:spAutoFit/>
          </a:bodyPr>
          <a:lstStyle/>
          <a:p>
            <a:r>
              <a:rPr lang="en-US" sz="2000" b="1" kern="100" dirty="0">
                <a:effectLst/>
                <a:latin typeface="Calibri" panose="020F0502020204030204" pitchFamily="34" charset="0"/>
                <a:cs typeface="Latha" panose="020B0604020202020204" pitchFamily="34" charset="0"/>
              </a:rPr>
              <a:t>Update gender and age based on customer id</a:t>
            </a:r>
          </a:p>
          <a:p>
            <a:endParaRPr lang="en-IN" dirty="0"/>
          </a:p>
        </p:txBody>
      </p:sp>
      <p:pic>
        <p:nvPicPr>
          <p:cNvPr id="6" name="Picture 5">
            <a:extLst>
              <a:ext uri="{FF2B5EF4-FFF2-40B4-BE49-F238E27FC236}">
                <a16:creationId xmlns:a16="http://schemas.microsoft.com/office/drawing/2014/main" id="{9E8BDE14-671F-C407-A81A-38BD723A9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782" y="1761850"/>
            <a:ext cx="8678486" cy="3943900"/>
          </a:xfrm>
          <a:prstGeom prst="rect">
            <a:avLst/>
          </a:prstGeom>
        </p:spPr>
      </p:pic>
    </p:spTree>
    <p:extLst>
      <p:ext uri="{BB962C8B-B14F-4D97-AF65-F5344CB8AC3E}">
        <p14:creationId xmlns:p14="http://schemas.microsoft.com/office/powerpoint/2010/main" val="871331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982564-3E94-CB92-0E65-9019B14073B4}"/>
              </a:ext>
            </a:extLst>
          </p:cNvPr>
          <p:cNvSpPr txBox="1"/>
          <p:nvPr/>
        </p:nvSpPr>
        <p:spPr>
          <a:xfrm>
            <a:off x="1690255" y="706582"/>
            <a:ext cx="10169236" cy="461665"/>
          </a:xfrm>
          <a:prstGeom prst="rect">
            <a:avLst/>
          </a:prstGeom>
          <a:noFill/>
        </p:spPr>
        <p:txBody>
          <a:bodyPr wrap="square" rtlCol="0">
            <a:spAutoFit/>
          </a:bodyPr>
          <a:lstStyle/>
          <a:p>
            <a:r>
              <a:rPr lang="en-US" sz="2400" b="1" dirty="0">
                <a:solidFill>
                  <a:schemeClr val="accent1"/>
                </a:solidFill>
                <a:latin typeface="Baskerville Old Face" panose="02020602080505020303" pitchFamily="18" charset="0"/>
              </a:rPr>
              <a:t>JOINING ALL TABLE 5 TABLE WITHOUT REPEATING FIELDS</a:t>
            </a:r>
            <a:endParaRPr lang="en-IN" sz="2400" b="1" dirty="0">
              <a:solidFill>
                <a:schemeClr val="accent1"/>
              </a:solidFill>
              <a:latin typeface="Baskerville Old Face" panose="02020602080505020303" pitchFamily="18" charset="0"/>
            </a:endParaRPr>
          </a:p>
        </p:txBody>
      </p:sp>
      <p:pic>
        <p:nvPicPr>
          <p:cNvPr id="6" name="Picture 5">
            <a:extLst>
              <a:ext uri="{FF2B5EF4-FFF2-40B4-BE49-F238E27FC236}">
                <a16:creationId xmlns:a16="http://schemas.microsoft.com/office/drawing/2014/main" id="{B12025FD-7393-9D26-742B-0071B72DA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690" y="1822241"/>
            <a:ext cx="11672659" cy="3724795"/>
          </a:xfrm>
          <a:prstGeom prst="rect">
            <a:avLst/>
          </a:prstGeom>
        </p:spPr>
      </p:pic>
    </p:spTree>
    <p:extLst>
      <p:ext uri="{BB962C8B-B14F-4D97-AF65-F5344CB8AC3E}">
        <p14:creationId xmlns:p14="http://schemas.microsoft.com/office/powerpoint/2010/main" val="766101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0AE194-AE31-4643-EE0C-CBAD3029EF0F}"/>
              </a:ext>
            </a:extLst>
          </p:cNvPr>
          <p:cNvSpPr txBox="1"/>
          <p:nvPr/>
        </p:nvSpPr>
        <p:spPr>
          <a:xfrm>
            <a:off x="1690255" y="748145"/>
            <a:ext cx="10169236"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FIND THE MISMATCH DETAILS USING JOINS</a:t>
            </a:r>
            <a:endParaRPr lang="en-IN" sz="2800" b="1" dirty="0">
              <a:solidFill>
                <a:schemeClr val="accent1"/>
              </a:solidFill>
              <a:latin typeface="Baskerville Old Face" panose="02020602080505020303" pitchFamily="18" charset="0"/>
            </a:endParaRPr>
          </a:p>
        </p:txBody>
      </p:sp>
      <p:pic>
        <p:nvPicPr>
          <p:cNvPr id="7" name="Picture 6">
            <a:extLst>
              <a:ext uri="{FF2B5EF4-FFF2-40B4-BE49-F238E27FC236}">
                <a16:creationId xmlns:a16="http://schemas.microsoft.com/office/drawing/2014/main" id="{A2EEFBD2-D903-42AA-59D1-FDB90EC7E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306" y="1996841"/>
            <a:ext cx="9497750" cy="3371332"/>
          </a:xfrm>
          <a:prstGeom prst="rect">
            <a:avLst/>
          </a:prstGeom>
        </p:spPr>
      </p:pic>
    </p:spTree>
    <p:extLst>
      <p:ext uri="{BB962C8B-B14F-4D97-AF65-F5344CB8AC3E}">
        <p14:creationId xmlns:p14="http://schemas.microsoft.com/office/powerpoint/2010/main" val="160621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82C5D4-EA85-BD64-1782-1A5BCAC42F2D}"/>
              </a:ext>
            </a:extLst>
          </p:cNvPr>
          <p:cNvSpPr txBox="1"/>
          <p:nvPr/>
        </p:nvSpPr>
        <p:spPr>
          <a:xfrm>
            <a:off x="1709920" y="1066038"/>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FILTERING INFORMATION USING INNER JOIN</a:t>
            </a:r>
            <a:endParaRPr lang="en-IN" sz="2800" b="1" dirty="0">
              <a:solidFill>
                <a:schemeClr val="accent1"/>
              </a:solidFill>
              <a:latin typeface="Baskerville Old Face" panose="02020602080505020303" pitchFamily="18" charset="0"/>
            </a:endParaRPr>
          </a:p>
        </p:txBody>
      </p:sp>
      <p:pic>
        <p:nvPicPr>
          <p:cNvPr id="3" name="Picture 2">
            <a:extLst>
              <a:ext uri="{FF2B5EF4-FFF2-40B4-BE49-F238E27FC236}">
                <a16:creationId xmlns:a16="http://schemas.microsoft.com/office/drawing/2014/main" id="{F3242FB3-D3AC-C972-7F91-3700FCC06A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8" y="2037072"/>
            <a:ext cx="11425083" cy="3393456"/>
          </a:xfrm>
          <a:prstGeom prst="rect">
            <a:avLst/>
          </a:prstGeom>
        </p:spPr>
      </p:pic>
    </p:spTree>
    <p:extLst>
      <p:ext uri="{BB962C8B-B14F-4D97-AF65-F5344CB8AC3E}">
        <p14:creationId xmlns:p14="http://schemas.microsoft.com/office/powerpoint/2010/main" val="3336083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716D21-5528-E9D9-6C09-7CA1C47C7AA9}"/>
              </a:ext>
            </a:extLst>
          </p:cNvPr>
          <p:cNvSpPr txBox="1"/>
          <p:nvPr/>
        </p:nvSpPr>
        <p:spPr>
          <a:xfrm>
            <a:off x="2208407" y="741012"/>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FILTERING HOME OFFICE AND CORPORATE</a:t>
            </a:r>
            <a:endParaRPr lang="en-IN" sz="2800" b="1" dirty="0">
              <a:solidFill>
                <a:schemeClr val="accent1"/>
              </a:solidFill>
              <a:latin typeface="Baskerville Old Face" panose="02020602080505020303" pitchFamily="18" charset="0"/>
            </a:endParaRPr>
          </a:p>
        </p:txBody>
      </p:sp>
      <p:pic>
        <p:nvPicPr>
          <p:cNvPr id="5" name="Picture 4">
            <a:extLst>
              <a:ext uri="{FF2B5EF4-FFF2-40B4-BE49-F238E27FC236}">
                <a16:creationId xmlns:a16="http://schemas.microsoft.com/office/drawing/2014/main" id="{92D4CBFC-530C-3119-E9B5-9D9D450A8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612" y="1782940"/>
            <a:ext cx="11277601" cy="3418325"/>
          </a:xfrm>
          <a:prstGeom prst="rect">
            <a:avLst/>
          </a:prstGeom>
        </p:spPr>
      </p:pic>
    </p:spTree>
    <p:extLst>
      <p:ext uri="{BB962C8B-B14F-4D97-AF65-F5344CB8AC3E}">
        <p14:creationId xmlns:p14="http://schemas.microsoft.com/office/powerpoint/2010/main" val="472212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261465-9209-1E6E-F2AC-BBD99947E0E2}"/>
              </a:ext>
            </a:extLst>
          </p:cNvPr>
          <p:cNvSpPr txBox="1"/>
          <p:nvPr/>
        </p:nvSpPr>
        <p:spPr>
          <a:xfrm>
            <a:off x="2111425" y="657885"/>
            <a:ext cx="8243455" cy="523220"/>
          </a:xfrm>
          <a:prstGeom prst="rect">
            <a:avLst/>
          </a:prstGeom>
          <a:noFill/>
        </p:spPr>
        <p:txBody>
          <a:bodyPr wrap="square" rtlCol="0">
            <a:spAutoFit/>
          </a:bodyPr>
          <a:lstStyle/>
          <a:p>
            <a:r>
              <a:rPr lang="en-US" sz="2800" b="1" dirty="0">
                <a:solidFill>
                  <a:schemeClr val="accent1"/>
                </a:solidFill>
                <a:latin typeface="Baskerville Old Face" panose="02020602080505020303" pitchFamily="18" charset="0"/>
              </a:rPr>
              <a:t>STORE ALL THE OUTPUT AS PROCEDURE</a:t>
            </a:r>
            <a:endParaRPr lang="en-IN" sz="2800" b="1" dirty="0">
              <a:solidFill>
                <a:schemeClr val="accent1"/>
              </a:solidFill>
              <a:latin typeface="Baskerville Old Face" panose="02020602080505020303" pitchFamily="18" charset="0"/>
            </a:endParaRPr>
          </a:p>
        </p:txBody>
      </p:sp>
      <p:sp>
        <p:nvSpPr>
          <p:cNvPr id="3" name="TextBox 2">
            <a:extLst>
              <a:ext uri="{FF2B5EF4-FFF2-40B4-BE49-F238E27FC236}">
                <a16:creationId xmlns:a16="http://schemas.microsoft.com/office/drawing/2014/main" id="{CB64E9DB-1074-B9BC-B4B1-867A91D9C404}"/>
              </a:ext>
            </a:extLst>
          </p:cNvPr>
          <p:cNvSpPr txBox="1"/>
          <p:nvPr/>
        </p:nvSpPr>
        <p:spPr>
          <a:xfrm>
            <a:off x="1415846" y="1181105"/>
            <a:ext cx="9210590" cy="923330"/>
          </a:xfrm>
          <a:prstGeom prst="rect">
            <a:avLst/>
          </a:prstGeom>
          <a:noFill/>
        </p:spPr>
        <p:txBody>
          <a:bodyPr wrap="square">
            <a:spAutoFit/>
          </a:bodyPr>
          <a:lstStyle/>
          <a:p>
            <a:r>
              <a:rPr lang="en-US" b="1" dirty="0"/>
              <a:t>Procedure</a:t>
            </a:r>
            <a:r>
              <a:rPr lang="en-US" dirty="0"/>
              <a:t> :</a:t>
            </a:r>
          </a:p>
          <a:p>
            <a:pPr lvl="1"/>
            <a:r>
              <a:rPr lang="en-US" dirty="0"/>
              <a:t>A Stored Procedure in MySQL is a precompiled block of SQL statements that can be </a:t>
            </a:r>
            <a:r>
              <a:rPr lang="en-US" sz="1600" dirty="0"/>
              <a:t>executed</a:t>
            </a:r>
            <a:r>
              <a:rPr lang="en-US" dirty="0"/>
              <a:t> as a single unit. It helps automate repetitive tasks, improve performance, and enhance security.</a:t>
            </a:r>
            <a:endParaRPr lang="en-IN" dirty="0"/>
          </a:p>
        </p:txBody>
      </p:sp>
      <p:pic>
        <p:nvPicPr>
          <p:cNvPr id="8" name="Picture 7">
            <a:extLst>
              <a:ext uri="{FF2B5EF4-FFF2-40B4-BE49-F238E27FC236}">
                <a16:creationId xmlns:a16="http://schemas.microsoft.com/office/drawing/2014/main" id="{B0A5B12B-345D-FA4E-234B-B06169005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4960" y="2248499"/>
            <a:ext cx="5462882" cy="4423608"/>
          </a:xfrm>
          <a:prstGeom prst="rect">
            <a:avLst/>
          </a:prstGeom>
        </p:spPr>
      </p:pic>
    </p:spTree>
    <p:extLst>
      <p:ext uri="{BB962C8B-B14F-4D97-AF65-F5344CB8AC3E}">
        <p14:creationId xmlns:p14="http://schemas.microsoft.com/office/powerpoint/2010/main" val="4142797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74D01F-AB79-EA4E-A7D6-BD92B26D2A80}"/>
              </a:ext>
            </a:extLst>
          </p:cNvPr>
          <p:cNvSpPr txBox="1"/>
          <p:nvPr/>
        </p:nvSpPr>
        <p:spPr>
          <a:xfrm>
            <a:off x="2208407" y="741012"/>
            <a:ext cx="8243455" cy="954107"/>
          </a:xfrm>
          <a:prstGeom prst="rect">
            <a:avLst/>
          </a:prstGeom>
          <a:noFill/>
        </p:spPr>
        <p:txBody>
          <a:bodyPr wrap="square" rtlCol="0">
            <a:spAutoFit/>
          </a:bodyPr>
          <a:lstStyle/>
          <a:p>
            <a:r>
              <a:rPr lang="en-IN" sz="2800" b="1" dirty="0">
                <a:solidFill>
                  <a:schemeClr val="tx2"/>
                </a:solidFill>
                <a:latin typeface="Baskerville Old Face" panose="02020602080505020303" pitchFamily="18" charset="0"/>
              </a:rPr>
              <a:t>COUNTING THE NUMBER AND ROWS AFTER UPDATING AND DELETING THE VALUES</a:t>
            </a:r>
          </a:p>
        </p:txBody>
      </p:sp>
      <p:sp>
        <p:nvSpPr>
          <p:cNvPr id="3" name="TextBox 2">
            <a:extLst>
              <a:ext uri="{FF2B5EF4-FFF2-40B4-BE49-F238E27FC236}">
                <a16:creationId xmlns:a16="http://schemas.microsoft.com/office/drawing/2014/main" id="{DFC22A90-A649-D24F-40B7-D1D081CBB2C2}"/>
              </a:ext>
            </a:extLst>
          </p:cNvPr>
          <p:cNvSpPr txBox="1"/>
          <p:nvPr/>
        </p:nvSpPr>
        <p:spPr>
          <a:xfrm>
            <a:off x="2208407" y="2100394"/>
            <a:ext cx="3048000" cy="369332"/>
          </a:xfrm>
          <a:prstGeom prst="rect">
            <a:avLst/>
          </a:prstGeom>
          <a:noFill/>
        </p:spPr>
        <p:txBody>
          <a:bodyPr wrap="square" rtlCol="0">
            <a:spAutoFit/>
          </a:bodyPr>
          <a:lstStyle/>
          <a:p>
            <a:r>
              <a:rPr lang="en-IN" dirty="0"/>
              <a:t>QUERY</a:t>
            </a:r>
          </a:p>
        </p:txBody>
      </p:sp>
      <p:sp>
        <p:nvSpPr>
          <p:cNvPr id="4" name="TextBox 3">
            <a:extLst>
              <a:ext uri="{FF2B5EF4-FFF2-40B4-BE49-F238E27FC236}">
                <a16:creationId xmlns:a16="http://schemas.microsoft.com/office/drawing/2014/main" id="{C70F3C02-6E8B-1784-3520-944C848A5AF1}"/>
              </a:ext>
            </a:extLst>
          </p:cNvPr>
          <p:cNvSpPr txBox="1"/>
          <p:nvPr/>
        </p:nvSpPr>
        <p:spPr>
          <a:xfrm>
            <a:off x="2382982" y="3881643"/>
            <a:ext cx="3048000" cy="369332"/>
          </a:xfrm>
          <a:prstGeom prst="rect">
            <a:avLst/>
          </a:prstGeom>
          <a:noFill/>
        </p:spPr>
        <p:txBody>
          <a:bodyPr wrap="square" rtlCol="0">
            <a:spAutoFit/>
          </a:bodyPr>
          <a:lstStyle/>
          <a:p>
            <a:r>
              <a:rPr lang="en-IN" dirty="0"/>
              <a:t>OUTPUT</a:t>
            </a:r>
          </a:p>
        </p:txBody>
      </p:sp>
      <p:pic>
        <p:nvPicPr>
          <p:cNvPr id="8" name="Picture 7">
            <a:extLst>
              <a:ext uri="{FF2B5EF4-FFF2-40B4-BE49-F238E27FC236}">
                <a16:creationId xmlns:a16="http://schemas.microsoft.com/office/drawing/2014/main" id="{AEFEB43E-3120-061A-F548-BA992313C934}"/>
              </a:ext>
            </a:extLst>
          </p:cNvPr>
          <p:cNvPicPr>
            <a:picLocks noChangeAspect="1"/>
          </p:cNvPicPr>
          <p:nvPr/>
        </p:nvPicPr>
        <p:blipFill>
          <a:blip r:embed="rId2"/>
          <a:stretch>
            <a:fillRect/>
          </a:stretch>
        </p:blipFill>
        <p:spPr>
          <a:xfrm>
            <a:off x="3641511" y="2750372"/>
            <a:ext cx="3398386" cy="609685"/>
          </a:xfrm>
          <a:prstGeom prst="rect">
            <a:avLst/>
          </a:prstGeom>
        </p:spPr>
      </p:pic>
      <p:pic>
        <p:nvPicPr>
          <p:cNvPr id="10" name="Picture 9">
            <a:extLst>
              <a:ext uri="{FF2B5EF4-FFF2-40B4-BE49-F238E27FC236}">
                <a16:creationId xmlns:a16="http://schemas.microsoft.com/office/drawing/2014/main" id="{545D9A0E-1E16-BB75-869E-D5D5CA493C66}"/>
              </a:ext>
            </a:extLst>
          </p:cNvPr>
          <p:cNvPicPr>
            <a:picLocks noChangeAspect="1"/>
          </p:cNvPicPr>
          <p:nvPr/>
        </p:nvPicPr>
        <p:blipFill>
          <a:blip r:embed="rId3">
            <a:extLst>
              <a:ext uri="{28A0092B-C50C-407E-A947-70E740481C1C}">
                <a14:useLocalDpi xmlns:a14="http://schemas.microsoft.com/office/drawing/2010/main" val="0"/>
              </a:ext>
            </a:extLst>
          </a:blip>
          <a:srcRect r="61153"/>
          <a:stretch/>
        </p:blipFill>
        <p:spPr>
          <a:xfrm>
            <a:off x="3819070" y="4605469"/>
            <a:ext cx="1342865" cy="1057423"/>
          </a:xfrm>
          <a:prstGeom prst="rect">
            <a:avLst/>
          </a:prstGeom>
        </p:spPr>
      </p:pic>
    </p:spTree>
    <p:extLst>
      <p:ext uri="{BB962C8B-B14F-4D97-AF65-F5344CB8AC3E}">
        <p14:creationId xmlns:p14="http://schemas.microsoft.com/office/powerpoint/2010/main" val="2734884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rofessional thank you with elegant background">
            <a:extLst>
              <a:ext uri="{FF2B5EF4-FFF2-40B4-BE49-F238E27FC236}">
                <a16:creationId xmlns:a16="http://schemas.microsoft.com/office/drawing/2014/main" id="{08B009FB-40B2-BA3E-1A28-75795F38A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95" y="0"/>
            <a:ext cx="1227238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72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7EB600-D5B8-4713-83FA-4CBC22BBA482}"/>
              </a:ext>
            </a:extLst>
          </p:cNvPr>
          <p:cNvSpPr>
            <a:spLocks noGrp="1"/>
          </p:cNvSpPr>
          <p:nvPr/>
        </p:nvSpPr>
        <p:spPr>
          <a:xfrm>
            <a:off x="919119" y="2819400"/>
            <a:ext cx="10353761" cy="1219199"/>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pPr algn="l"/>
            <a:endParaRPr lang="en-IN" dirty="0"/>
          </a:p>
        </p:txBody>
      </p:sp>
      <p:sp>
        <p:nvSpPr>
          <p:cNvPr id="8" name="TextBox 7">
            <a:extLst>
              <a:ext uri="{FF2B5EF4-FFF2-40B4-BE49-F238E27FC236}">
                <a16:creationId xmlns:a16="http://schemas.microsoft.com/office/drawing/2014/main" id="{C7AF69BB-8FCB-5768-7728-6F0AD60043A1}"/>
              </a:ext>
            </a:extLst>
          </p:cNvPr>
          <p:cNvSpPr txBox="1"/>
          <p:nvPr/>
        </p:nvSpPr>
        <p:spPr>
          <a:xfrm>
            <a:off x="3883742" y="1243589"/>
            <a:ext cx="6263148" cy="3693319"/>
          </a:xfrm>
          <a:prstGeom prst="rect">
            <a:avLst/>
          </a:prstGeom>
          <a:noFill/>
        </p:spPr>
        <p:txBody>
          <a:bodyPr wrap="square">
            <a:spAutoFit/>
          </a:bodyPr>
          <a:lstStyle/>
          <a:p>
            <a:pPr marL="285750" indent="-285750">
              <a:buFont typeface="Courier New" panose="02070309020205020404" pitchFamily="49" charset="0"/>
              <a:buChar char="o"/>
            </a:pPr>
            <a:r>
              <a:rPr lang="en-IN" dirty="0"/>
              <a:t>A Relational Database Management System (RDBMS)</a:t>
            </a:r>
          </a:p>
          <a:p>
            <a:pPr marL="285750" indent="-285750">
              <a:buFont typeface="Courier New" panose="02070309020205020404" pitchFamily="49" charset="0"/>
              <a:buChar char="o"/>
            </a:pPr>
            <a:endParaRPr lang="en-IN" dirty="0"/>
          </a:p>
          <a:p>
            <a:pPr marL="285750" indent="-285750">
              <a:buFont typeface="Courier New" panose="02070309020205020404" pitchFamily="49" charset="0"/>
              <a:buChar char="o"/>
            </a:pPr>
            <a:r>
              <a:rPr lang="en-IN" dirty="0">
                <a:effectLst/>
              </a:rPr>
              <a:t>Supports standard SQL (Structured Query Language)</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It provides  multi-user access</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Works on many platforms</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Supports multi storage engines</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An Open-Source software</a:t>
            </a:r>
          </a:p>
          <a:p>
            <a:pPr marL="285750" indent="-285750">
              <a:buFont typeface="Courier New" panose="02070309020205020404" pitchFamily="49" charset="0"/>
              <a:buChar char="o"/>
            </a:pPr>
            <a:endParaRPr lang="en-IN" dirty="0">
              <a:effectLst/>
            </a:endParaRPr>
          </a:p>
          <a:p>
            <a:pPr marL="285750" indent="-285750">
              <a:buFont typeface="Courier New" panose="02070309020205020404" pitchFamily="49" charset="0"/>
              <a:buChar char="o"/>
            </a:pPr>
            <a:r>
              <a:rPr lang="en-IN" dirty="0">
                <a:effectLst/>
              </a:rPr>
              <a:t>Secure Data  Protection</a:t>
            </a:r>
            <a:endParaRPr lang="en-IN" dirty="0"/>
          </a:p>
        </p:txBody>
      </p:sp>
      <p:sp>
        <p:nvSpPr>
          <p:cNvPr id="9" name="Arrow: Right 8">
            <a:extLst>
              <a:ext uri="{FF2B5EF4-FFF2-40B4-BE49-F238E27FC236}">
                <a16:creationId xmlns:a16="http://schemas.microsoft.com/office/drawing/2014/main" id="{31A80A52-A456-3B20-9A7D-570A2F7A6830}"/>
              </a:ext>
            </a:extLst>
          </p:cNvPr>
          <p:cNvSpPr/>
          <p:nvPr/>
        </p:nvSpPr>
        <p:spPr>
          <a:xfrm>
            <a:off x="1111046" y="1085349"/>
            <a:ext cx="2133600" cy="835742"/>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l"/>
            <a:r>
              <a:rPr lang="en-IN" sz="2400" dirty="0">
                <a:latin typeface="Times New Roman" panose="02020603050405020304" pitchFamily="18" charset="0"/>
                <a:cs typeface="Times New Roman" panose="02020603050405020304" pitchFamily="18" charset="0"/>
              </a:rPr>
              <a:t>Introduction </a:t>
            </a:r>
          </a:p>
        </p:txBody>
      </p:sp>
    </p:spTree>
    <p:extLst>
      <p:ext uri="{BB962C8B-B14F-4D97-AF65-F5344CB8AC3E}">
        <p14:creationId xmlns:p14="http://schemas.microsoft.com/office/powerpoint/2010/main" val="1700697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F394A0D2-716F-47D0-9303-0F8FD6BBB7AB}"/>
              </a:ext>
            </a:extLst>
          </p:cNvPr>
          <p:cNvGraphicFramePr/>
          <p:nvPr>
            <p:extLst>
              <p:ext uri="{D42A27DB-BD31-4B8C-83A1-F6EECF244321}">
                <p14:modId xmlns:p14="http://schemas.microsoft.com/office/powerpoint/2010/main" val="3052402263"/>
              </p:ext>
            </p:extLst>
          </p:nvPr>
        </p:nvGraphicFramePr>
        <p:xfrm>
          <a:off x="2644877" y="550606"/>
          <a:ext cx="8345466" cy="61827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Arrow: Right 19">
            <a:extLst>
              <a:ext uri="{FF2B5EF4-FFF2-40B4-BE49-F238E27FC236}">
                <a16:creationId xmlns:a16="http://schemas.microsoft.com/office/drawing/2014/main" id="{8F48D236-FF72-44B0-91CF-03ED5003EF16}"/>
              </a:ext>
            </a:extLst>
          </p:cNvPr>
          <p:cNvSpPr/>
          <p:nvPr/>
        </p:nvSpPr>
        <p:spPr>
          <a:xfrm>
            <a:off x="1455173" y="737419"/>
            <a:ext cx="2733369" cy="1061884"/>
          </a:xfrm>
          <a:prstGeom prst="rightArrow">
            <a:avLst/>
          </a:prstGeom>
          <a:solidFill>
            <a:schemeClr val="tx2"/>
          </a:solidFill>
          <a:effectLst>
            <a:outerShdw blurRad="50800" dist="38100" dir="2700000" algn="tl" rotWithShape="0">
              <a:prstClr val="black">
                <a:alpha val="40000"/>
              </a:prstClr>
            </a:outerShdw>
          </a:effectLst>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dirty="0">
                <a:solidFill>
                  <a:schemeClr val="bg1"/>
                </a:solidFill>
                <a:effectLst>
                  <a:innerShdw blurRad="63500" dist="50800" dir="16200000">
                    <a:prstClr val="black">
                      <a:alpha val="50000"/>
                    </a:prstClr>
                  </a:innerShdw>
                </a:effectLst>
                <a:latin typeface="Times New Roman" panose="02020603050405020304" pitchFamily="18" charset="0"/>
                <a:cs typeface="Times New Roman" panose="02020603050405020304" pitchFamily="18" charset="0"/>
              </a:rPr>
              <a:t>Types of SQL Server</a:t>
            </a:r>
          </a:p>
        </p:txBody>
      </p:sp>
    </p:spTree>
    <p:extLst>
      <p:ext uri="{BB962C8B-B14F-4D97-AF65-F5344CB8AC3E}">
        <p14:creationId xmlns:p14="http://schemas.microsoft.com/office/powerpoint/2010/main" val="1131813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37DF717-8B1E-F27E-FA52-945BCA8B9DEF}"/>
              </a:ext>
            </a:extLst>
          </p:cNvPr>
          <p:cNvGraphicFramePr/>
          <p:nvPr>
            <p:extLst>
              <p:ext uri="{D42A27DB-BD31-4B8C-83A1-F6EECF244321}">
                <p14:modId xmlns:p14="http://schemas.microsoft.com/office/powerpoint/2010/main" val="1030223684"/>
              </p:ext>
            </p:extLst>
          </p:nvPr>
        </p:nvGraphicFramePr>
        <p:xfrm>
          <a:off x="1947848" y="1533831"/>
          <a:ext cx="7992565" cy="42688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Arrow: Chevron 3">
            <a:extLst>
              <a:ext uri="{FF2B5EF4-FFF2-40B4-BE49-F238E27FC236}">
                <a16:creationId xmlns:a16="http://schemas.microsoft.com/office/drawing/2014/main" id="{10F0B0AF-8EA6-356B-46CA-E9102D7E2A12}"/>
              </a:ext>
            </a:extLst>
          </p:cNvPr>
          <p:cNvSpPr/>
          <p:nvPr/>
        </p:nvSpPr>
        <p:spPr>
          <a:xfrm>
            <a:off x="1716735" y="834233"/>
            <a:ext cx="2985893" cy="964641"/>
          </a:xfrm>
          <a:prstGeom prst="chevron">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SQL Statements</a:t>
            </a:r>
          </a:p>
        </p:txBody>
      </p:sp>
    </p:spTree>
    <p:extLst>
      <p:ext uri="{BB962C8B-B14F-4D97-AF65-F5344CB8AC3E}">
        <p14:creationId xmlns:p14="http://schemas.microsoft.com/office/powerpoint/2010/main" val="177629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BCD987A-EC26-A197-0F0D-5FB813012674}"/>
              </a:ext>
            </a:extLst>
          </p:cNvPr>
          <p:cNvGraphicFramePr>
            <a:graphicFrameLocks noGrp="1"/>
          </p:cNvGraphicFramePr>
          <p:nvPr>
            <p:extLst>
              <p:ext uri="{D42A27DB-BD31-4B8C-83A1-F6EECF244321}">
                <p14:modId xmlns:p14="http://schemas.microsoft.com/office/powerpoint/2010/main" val="2368313508"/>
              </p:ext>
            </p:extLst>
          </p:nvPr>
        </p:nvGraphicFramePr>
        <p:xfrm>
          <a:off x="1471243" y="1929438"/>
          <a:ext cx="9603275" cy="2819202"/>
        </p:xfrm>
        <a:graphic>
          <a:graphicData uri="http://schemas.openxmlformats.org/drawingml/2006/table">
            <a:tbl>
              <a:tblPr firstRow="1" bandRow="1">
                <a:tableStyleId>{5C22544A-7EE6-4342-B048-85BDC9FD1C3A}</a:tableStyleId>
              </a:tblPr>
              <a:tblGrid>
                <a:gridCol w="1920655">
                  <a:extLst>
                    <a:ext uri="{9D8B030D-6E8A-4147-A177-3AD203B41FA5}">
                      <a16:colId xmlns:a16="http://schemas.microsoft.com/office/drawing/2014/main" val="2916576332"/>
                    </a:ext>
                  </a:extLst>
                </a:gridCol>
                <a:gridCol w="1920655">
                  <a:extLst>
                    <a:ext uri="{9D8B030D-6E8A-4147-A177-3AD203B41FA5}">
                      <a16:colId xmlns:a16="http://schemas.microsoft.com/office/drawing/2014/main" val="3959000300"/>
                    </a:ext>
                  </a:extLst>
                </a:gridCol>
                <a:gridCol w="1694320">
                  <a:extLst>
                    <a:ext uri="{9D8B030D-6E8A-4147-A177-3AD203B41FA5}">
                      <a16:colId xmlns:a16="http://schemas.microsoft.com/office/drawing/2014/main" val="522169169"/>
                    </a:ext>
                  </a:extLst>
                </a:gridCol>
                <a:gridCol w="1669774">
                  <a:extLst>
                    <a:ext uri="{9D8B030D-6E8A-4147-A177-3AD203B41FA5}">
                      <a16:colId xmlns:a16="http://schemas.microsoft.com/office/drawing/2014/main" val="4086463415"/>
                    </a:ext>
                  </a:extLst>
                </a:gridCol>
                <a:gridCol w="2397871">
                  <a:extLst>
                    <a:ext uri="{9D8B030D-6E8A-4147-A177-3AD203B41FA5}">
                      <a16:colId xmlns:a16="http://schemas.microsoft.com/office/drawing/2014/main" val="2724200737"/>
                    </a:ext>
                  </a:extLst>
                </a:gridCol>
              </a:tblGrid>
              <a:tr h="376251">
                <a:tc>
                  <a:txBody>
                    <a:bodyPr/>
                    <a:lstStyle/>
                    <a:p>
                      <a:pPr algn="ctr"/>
                      <a:r>
                        <a:rPr lang="en-IN" dirty="0">
                          <a:solidFill>
                            <a:schemeClr val="bg1"/>
                          </a:solidFill>
                        </a:rPr>
                        <a:t>DDL</a:t>
                      </a:r>
                    </a:p>
                  </a:txBody>
                  <a:tcPr>
                    <a:solidFill>
                      <a:schemeClr val="accent2"/>
                    </a:solidFill>
                  </a:tcPr>
                </a:tc>
                <a:tc>
                  <a:txBody>
                    <a:bodyPr/>
                    <a:lstStyle/>
                    <a:p>
                      <a:pPr algn="ctr"/>
                      <a:r>
                        <a:rPr lang="en-IN" sz="1800" b="1" kern="1200" dirty="0">
                          <a:solidFill>
                            <a:schemeClr val="bg1"/>
                          </a:solidFill>
                          <a:effectLst/>
                          <a:latin typeface="+mn-lt"/>
                          <a:ea typeface="+mn-ea"/>
                          <a:cs typeface="+mn-cs"/>
                        </a:rPr>
                        <a:t>DML</a:t>
                      </a:r>
                      <a:endParaRPr lang="en-IN" dirty="0">
                        <a:solidFill>
                          <a:schemeClr val="bg1"/>
                        </a:solidFill>
                      </a:endParaRPr>
                    </a:p>
                  </a:txBody>
                  <a:tcPr>
                    <a:solidFill>
                      <a:schemeClr val="accent2"/>
                    </a:solidFill>
                  </a:tcPr>
                </a:tc>
                <a:tc>
                  <a:txBody>
                    <a:bodyPr/>
                    <a:lstStyle/>
                    <a:p>
                      <a:pPr algn="ctr"/>
                      <a:r>
                        <a:rPr lang="en-IN" sz="1800" b="1" kern="1200" dirty="0">
                          <a:solidFill>
                            <a:schemeClr val="bg1"/>
                          </a:solidFill>
                          <a:effectLst/>
                          <a:latin typeface="+mn-lt"/>
                          <a:ea typeface="+mn-ea"/>
                          <a:cs typeface="+mn-cs"/>
                        </a:rPr>
                        <a:t>DQL</a:t>
                      </a:r>
                      <a:endParaRPr lang="en-IN" dirty="0">
                        <a:solidFill>
                          <a:schemeClr val="bg1"/>
                        </a:solidFill>
                      </a:endParaRPr>
                    </a:p>
                  </a:txBody>
                  <a:tcPr>
                    <a:solidFill>
                      <a:schemeClr val="accent2"/>
                    </a:solidFill>
                  </a:tcPr>
                </a:tc>
                <a:tc>
                  <a:txBody>
                    <a:bodyPr/>
                    <a:lstStyle/>
                    <a:p>
                      <a:pPr algn="ctr"/>
                      <a:r>
                        <a:rPr lang="en-IN" sz="1800" b="1" kern="1200" dirty="0">
                          <a:solidFill>
                            <a:schemeClr val="bg1"/>
                          </a:solidFill>
                          <a:effectLst/>
                          <a:latin typeface="+mn-lt"/>
                          <a:ea typeface="+mn-ea"/>
                          <a:cs typeface="+mn-cs"/>
                        </a:rPr>
                        <a:t>DCL</a:t>
                      </a:r>
                      <a:endParaRPr lang="en-IN" dirty="0">
                        <a:solidFill>
                          <a:schemeClr val="bg1"/>
                        </a:solidFill>
                      </a:endParaRPr>
                    </a:p>
                  </a:txBody>
                  <a:tcPr>
                    <a:solidFill>
                      <a:schemeClr val="accent2"/>
                    </a:solidFill>
                  </a:tcPr>
                </a:tc>
                <a:tc>
                  <a:txBody>
                    <a:bodyPr/>
                    <a:lstStyle/>
                    <a:p>
                      <a:pPr algn="ctr"/>
                      <a:r>
                        <a:rPr lang="en-IN" dirty="0">
                          <a:solidFill>
                            <a:schemeClr val="bg1"/>
                          </a:solidFill>
                        </a:rPr>
                        <a:t>TCL</a:t>
                      </a:r>
                    </a:p>
                  </a:txBody>
                  <a:tcPr>
                    <a:solidFill>
                      <a:schemeClr val="accent2"/>
                    </a:solidFill>
                  </a:tcPr>
                </a:tc>
                <a:extLst>
                  <a:ext uri="{0D108BD9-81ED-4DB2-BD59-A6C34878D82A}">
                    <a16:rowId xmlns:a16="http://schemas.microsoft.com/office/drawing/2014/main" val="3013506406"/>
                  </a:ext>
                </a:extLst>
              </a:tr>
              <a:tr h="381477">
                <a:tc>
                  <a:txBody>
                    <a:bodyPr/>
                    <a:lstStyle/>
                    <a:p>
                      <a:pPr marL="285750" indent="-285750">
                        <a:buFont typeface="Arial" panose="020B0604020202020204" pitchFamily="34" charset="0"/>
                        <a:buChar char="•"/>
                      </a:pPr>
                      <a:r>
                        <a:rPr lang="en-IN" dirty="0">
                          <a:solidFill>
                            <a:schemeClr val="tx2">
                              <a:lumMod val="20000"/>
                              <a:lumOff val="80000"/>
                            </a:schemeClr>
                          </a:solidFill>
                        </a:rPr>
                        <a:t>CREATE</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MERGE</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SELECT</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GRANT</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COMMIT</a:t>
                      </a:r>
                    </a:p>
                  </a:txBody>
                  <a:tcPr>
                    <a:noFill/>
                  </a:tcPr>
                </a:tc>
                <a:extLst>
                  <a:ext uri="{0D108BD9-81ED-4DB2-BD59-A6C34878D82A}">
                    <a16:rowId xmlns:a16="http://schemas.microsoft.com/office/drawing/2014/main" val="1282959811"/>
                  </a:ext>
                </a:extLst>
              </a:tr>
              <a:tr h="420170">
                <a:tc>
                  <a:txBody>
                    <a:bodyPr/>
                    <a:lstStyle/>
                    <a:p>
                      <a:pPr marL="285750" indent="-285750">
                        <a:buFont typeface="Arial" panose="020B0604020202020204" pitchFamily="34" charset="0"/>
                        <a:buChar char="•"/>
                      </a:pPr>
                      <a:r>
                        <a:rPr lang="en-IN" dirty="0">
                          <a:solidFill>
                            <a:schemeClr val="tx2">
                              <a:lumMod val="20000"/>
                              <a:lumOff val="80000"/>
                            </a:schemeClr>
                          </a:solidFill>
                        </a:rPr>
                        <a:t>ALTER</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INSERT</a:t>
                      </a: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solidFill>
                            <a:schemeClr val="tx2">
                              <a:lumMod val="20000"/>
                              <a:lumOff val="80000"/>
                            </a:schemeClr>
                          </a:solidFill>
                        </a:rPr>
                        <a:t>REVOKE</a:t>
                      </a:r>
                    </a:p>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ROLLBACK</a:t>
                      </a:r>
                    </a:p>
                  </a:txBody>
                  <a:tcPr>
                    <a:noFill/>
                  </a:tcPr>
                </a:tc>
                <a:extLst>
                  <a:ext uri="{0D108BD9-81ED-4DB2-BD59-A6C34878D82A}">
                    <a16:rowId xmlns:a16="http://schemas.microsoft.com/office/drawing/2014/main" val="1770585635"/>
                  </a:ext>
                </a:extLst>
              </a:tr>
              <a:tr h="381477">
                <a:tc>
                  <a:txBody>
                    <a:bodyPr/>
                    <a:lstStyle/>
                    <a:p>
                      <a:pPr marL="285750" indent="-285750">
                        <a:buFont typeface="Arial" panose="020B0604020202020204" pitchFamily="34" charset="0"/>
                        <a:buChar char="•"/>
                      </a:pPr>
                      <a:r>
                        <a:rPr lang="en-IN" dirty="0">
                          <a:solidFill>
                            <a:schemeClr val="tx2">
                              <a:lumMod val="20000"/>
                              <a:lumOff val="80000"/>
                            </a:schemeClr>
                          </a:solidFill>
                        </a:rPr>
                        <a:t>DROP</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UPDATE</a:t>
                      </a: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DENY</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SAVEPOINT</a:t>
                      </a:r>
                    </a:p>
                  </a:txBody>
                  <a:tcPr>
                    <a:noFill/>
                  </a:tcPr>
                </a:tc>
                <a:extLst>
                  <a:ext uri="{0D108BD9-81ED-4DB2-BD59-A6C34878D82A}">
                    <a16:rowId xmlns:a16="http://schemas.microsoft.com/office/drawing/2014/main" val="3137026431"/>
                  </a:ext>
                </a:extLst>
              </a:tr>
              <a:tr h="381477">
                <a:tc>
                  <a:txBody>
                    <a:bodyPr/>
                    <a:lstStyle/>
                    <a:p>
                      <a:pPr marL="285750" indent="-285750">
                        <a:buFont typeface="Arial" panose="020B0604020202020204" pitchFamily="34" charset="0"/>
                        <a:buChar char="•"/>
                      </a:pPr>
                      <a:r>
                        <a:rPr lang="en-IN" dirty="0">
                          <a:solidFill>
                            <a:schemeClr val="tx2">
                              <a:lumMod val="20000"/>
                              <a:lumOff val="80000"/>
                            </a:schemeClr>
                          </a:solidFill>
                        </a:rPr>
                        <a:t>TRUNCATE</a:t>
                      </a: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DELETE</a:t>
                      </a: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r>
                        <a:rPr lang="en-IN" sz="1700" dirty="0">
                          <a:solidFill>
                            <a:schemeClr val="tx2">
                              <a:lumMod val="20000"/>
                              <a:lumOff val="80000"/>
                            </a:schemeClr>
                          </a:solidFill>
                        </a:rPr>
                        <a:t>SET TRANSACTION</a:t>
                      </a:r>
                    </a:p>
                  </a:txBody>
                  <a:tcPr>
                    <a:noFill/>
                  </a:tcPr>
                </a:tc>
                <a:extLst>
                  <a:ext uri="{0D108BD9-81ED-4DB2-BD59-A6C34878D82A}">
                    <a16:rowId xmlns:a16="http://schemas.microsoft.com/office/drawing/2014/main" val="2950566311"/>
                  </a:ext>
                </a:extLst>
              </a:tr>
              <a:tr h="6584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0" dirty="0">
                          <a:solidFill>
                            <a:schemeClr val="tx2">
                              <a:lumMod val="20000"/>
                              <a:lumOff val="80000"/>
                            </a:schemeClr>
                          </a:solidFill>
                        </a:rPr>
                        <a:t>RENAME</a:t>
                      </a:r>
                    </a:p>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r>
                        <a:rPr lang="en-IN" dirty="0">
                          <a:solidFill>
                            <a:schemeClr val="tx2">
                              <a:lumMod val="20000"/>
                              <a:lumOff val="80000"/>
                            </a:schemeClr>
                          </a:solidFill>
                        </a:rPr>
                        <a:t>MERGE</a:t>
                      </a:r>
                    </a:p>
                  </a:txBody>
                  <a:tcPr>
                    <a:noFill/>
                  </a:tcPr>
                </a:tc>
                <a:tc>
                  <a:txBody>
                    <a:bodyPr/>
                    <a:lstStyle/>
                    <a:p>
                      <a:pPr marL="285750" indent="-285750">
                        <a:buFont typeface="Arial" panose="020B0604020202020204" pitchFamily="34" charset="0"/>
                        <a:buChar char="•"/>
                      </a:pPr>
                      <a:endParaRPr lang="en-IN">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endParaRPr lang="en-IN">
                        <a:solidFill>
                          <a:schemeClr val="tx2">
                            <a:lumMod val="20000"/>
                            <a:lumOff val="80000"/>
                          </a:schemeClr>
                        </a:solidFill>
                      </a:endParaRPr>
                    </a:p>
                  </a:txBody>
                  <a:tcPr>
                    <a:noFill/>
                  </a:tcPr>
                </a:tc>
                <a:tc>
                  <a:txBody>
                    <a:bodyPr/>
                    <a:lstStyle/>
                    <a:p>
                      <a:pPr marL="285750" indent="-285750">
                        <a:buFont typeface="Arial" panose="020B0604020202020204" pitchFamily="34" charset="0"/>
                        <a:buChar char="•"/>
                      </a:pPr>
                      <a:endParaRPr lang="en-IN" dirty="0">
                        <a:solidFill>
                          <a:schemeClr val="tx2">
                            <a:lumMod val="20000"/>
                            <a:lumOff val="80000"/>
                          </a:schemeClr>
                        </a:solidFill>
                      </a:endParaRPr>
                    </a:p>
                  </a:txBody>
                  <a:tcPr>
                    <a:noFill/>
                  </a:tcPr>
                </a:tc>
                <a:extLst>
                  <a:ext uri="{0D108BD9-81ED-4DB2-BD59-A6C34878D82A}">
                    <a16:rowId xmlns:a16="http://schemas.microsoft.com/office/drawing/2014/main" val="3776609615"/>
                  </a:ext>
                </a:extLst>
              </a:tr>
            </a:tbl>
          </a:graphicData>
        </a:graphic>
      </p:graphicFrame>
      <p:sp>
        <p:nvSpPr>
          <p:cNvPr id="2" name="Arrow: Chevron 1">
            <a:extLst>
              <a:ext uri="{FF2B5EF4-FFF2-40B4-BE49-F238E27FC236}">
                <a16:creationId xmlns:a16="http://schemas.microsoft.com/office/drawing/2014/main" id="{98BCDC36-AB09-A25F-1464-2D31855E8ACF}"/>
              </a:ext>
            </a:extLst>
          </p:cNvPr>
          <p:cNvSpPr/>
          <p:nvPr/>
        </p:nvSpPr>
        <p:spPr>
          <a:xfrm>
            <a:off x="1471243" y="562927"/>
            <a:ext cx="2985893" cy="964641"/>
          </a:xfrm>
          <a:prstGeom prst="chevron">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bg1"/>
                </a:solidFill>
              </a:rPr>
              <a:t>SQL Statements</a:t>
            </a:r>
          </a:p>
        </p:txBody>
      </p:sp>
    </p:spTree>
    <p:extLst>
      <p:ext uri="{BB962C8B-B14F-4D97-AF65-F5344CB8AC3E}">
        <p14:creationId xmlns:p14="http://schemas.microsoft.com/office/powerpoint/2010/main" val="404439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83E57236-C385-3B7E-E7B8-82035E1E3ED3}"/>
              </a:ext>
            </a:extLst>
          </p:cNvPr>
          <p:cNvGraphicFramePr/>
          <p:nvPr>
            <p:extLst>
              <p:ext uri="{D42A27DB-BD31-4B8C-83A1-F6EECF244321}">
                <p14:modId xmlns:p14="http://schemas.microsoft.com/office/powerpoint/2010/main" val="3525745651"/>
              </p:ext>
            </p:extLst>
          </p:nvPr>
        </p:nvGraphicFramePr>
        <p:xfrm>
          <a:off x="2087716" y="1014883"/>
          <a:ext cx="9337260" cy="46681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950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E9CA03-126A-B024-5219-C595250A370F}"/>
              </a:ext>
            </a:extLst>
          </p:cNvPr>
          <p:cNvSpPr txBox="1"/>
          <p:nvPr/>
        </p:nvSpPr>
        <p:spPr>
          <a:xfrm>
            <a:off x="1677242" y="719902"/>
            <a:ext cx="7443019" cy="707886"/>
          </a:xfrm>
          <a:prstGeom prst="rect">
            <a:avLst/>
          </a:prstGeom>
          <a:noFill/>
        </p:spPr>
        <p:txBody>
          <a:bodyPr wrap="square">
            <a:spAutoFit/>
          </a:bodyPr>
          <a:lstStyle/>
          <a:p>
            <a:pPr algn="ctr"/>
            <a:r>
              <a:rPr lang="en-US" sz="4000" b="1" dirty="0">
                <a:solidFill>
                  <a:schemeClr val="accent1"/>
                </a:solidFill>
              </a:rPr>
              <a:t>Most Important SQL Statements</a:t>
            </a:r>
          </a:p>
        </p:txBody>
      </p:sp>
      <p:sp>
        <p:nvSpPr>
          <p:cNvPr id="5" name="TextBox 4">
            <a:extLst>
              <a:ext uri="{FF2B5EF4-FFF2-40B4-BE49-F238E27FC236}">
                <a16:creationId xmlns:a16="http://schemas.microsoft.com/office/drawing/2014/main" id="{CB949045-1A2C-EE22-29D8-8D4F8602244D}"/>
              </a:ext>
            </a:extLst>
          </p:cNvPr>
          <p:cNvSpPr txBox="1"/>
          <p:nvPr/>
        </p:nvSpPr>
        <p:spPr>
          <a:xfrm>
            <a:off x="2458789" y="2044670"/>
            <a:ext cx="7274422" cy="4093428"/>
          </a:xfrm>
          <a:prstGeom prst="rect">
            <a:avLst/>
          </a:prstGeom>
          <a:noFill/>
        </p:spPr>
        <p:txBody>
          <a:bodyPr wrap="square">
            <a:spAutoFit/>
          </a:bodyPr>
          <a:lstStyle/>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SELECT</a:t>
            </a:r>
            <a:r>
              <a:rPr lang="en-US" sz="2000" dirty="0">
                <a:solidFill>
                  <a:prstClr val="black"/>
                </a:solidFill>
                <a:latin typeface="Cambria" panose="02040503050406030204"/>
              </a:rPr>
              <a:t> - </a:t>
            </a:r>
            <a:r>
              <a:rPr lang="en-US" sz="2000" b="1" i="1" dirty="0">
                <a:latin typeface="Cambria" panose="02040503050406030204"/>
              </a:rPr>
              <a:t>extracts data from a database (DQL)</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UPDATE</a:t>
            </a:r>
            <a:r>
              <a:rPr lang="en-US" sz="2000" dirty="0">
                <a:solidFill>
                  <a:prstClr val="black"/>
                </a:solidFill>
                <a:latin typeface="Cambria" panose="02040503050406030204"/>
              </a:rPr>
              <a:t> - </a:t>
            </a:r>
            <a:r>
              <a:rPr lang="en-US" sz="2000" b="1" i="1" dirty="0">
                <a:latin typeface="Cambria" panose="02040503050406030204"/>
              </a:rPr>
              <a:t>updates data in a database (DML) </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DELETE</a:t>
            </a:r>
            <a:r>
              <a:rPr lang="en-US" sz="2000" dirty="0">
                <a:solidFill>
                  <a:prstClr val="black"/>
                </a:solidFill>
                <a:latin typeface="Cambria" panose="02040503050406030204"/>
              </a:rPr>
              <a:t> - </a:t>
            </a:r>
            <a:r>
              <a:rPr lang="en-US" sz="2000" b="1" i="1" dirty="0">
                <a:latin typeface="Cambria" panose="02040503050406030204"/>
              </a:rPr>
              <a:t>deletes data from a database (DML) </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INSERT</a:t>
            </a:r>
            <a:r>
              <a:rPr lang="en-US" sz="2000" b="1" dirty="0">
                <a:solidFill>
                  <a:prstClr val="black"/>
                </a:solidFill>
                <a:latin typeface="Cambria" panose="02040503050406030204"/>
              </a:rPr>
              <a:t> </a:t>
            </a:r>
            <a:r>
              <a:rPr lang="en-US" sz="2000" dirty="0">
                <a:solidFill>
                  <a:prstClr val="black"/>
                </a:solidFill>
                <a:latin typeface="Cambria" panose="02040503050406030204"/>
              </a:rPr>
              <a:t> - </a:t>
            </a:r>
            <a:r>
              <a:rPr lang="en-US" sz="2000" b="1" i="1" dirty="0">
                <a:latin typeface="Cambria" panose="02040503050406030204"/>
              </a:rPr>
              <a:t>inserts new data into a database (DML) </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CREATE DATABASE</a:t>
            </a:r>
            <a:r>
              <a:rPr lang="en-US" sz="2000" dirty="0">
                <a:solidFill>
                  <a:srgbClr val="0070C0"/>
                </a:solidFill>
                <a:latin typeface="Cambria" panose="02040503050406030204"/>
              </a:rPr>
              <a:t> </a:t>
            </a:r>
            <a:r>
              <a:rPr lang="en-US" sz="2000" dirty="0">
                <a:solidFill>
                  <a:prstClr val="black"/>
                </a:solidFill>
                <a:latin typeface="Cambria" panose="02040503050406030204"/>
              </a:rPr>
              <a:t>- </a:t>
            </a:r>
            <a:r>
              <a:rPr lang="en-US" sz="2000" b="1" i="1" dirty="0">
                <a:latin typeface="Cambria" panose="02040503050406030204"/>
              </a:rPr>
              <a:t>creates a new database (DDL)</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CREATE TABLE</a:t>
            </a:r>
            <a:r>
              <a:rPr lang="en-US" sz="2000" dirty="0">
                <a:solidFill>
                  <a:srgbClr val="0070C0"/>
                </a:solidFill>
                <a:latin typeface="Cambria" panose="02040503050406030204"/>
              </a:rPr>
              <a:t> </a:t>
            </a:r>
            <a:r>
              <a:rPr lang="en-US" sz="2000" dirty="0">
                <a:solidFill>
                  <a:prstClr val="black"/>
                </a:solidFill>
                <a:latin typeface="Cambria" panose="02040503050406030204"/>
              </a:rPr>
              <a:t>- </a:t>
            </a:r>
            <a:r>
              <a:rPr lang="en-US" sz="2000" b="1" i="1" dirty="0">
                <a:latin typeface="Cambria" panose="02040503050406030204"/>
              </a:rPr>
              <a:t>creates a new table (DDL) </a:t>
            </a:r>
          </a:p>
          <a:p>
            <a:pPr marL="342900" indent="-342900">
              <a:buClr>
                <a:schemeClr val="tx1"/>
              </a:buClr>
              <a:buFont typeface="Wingdings" panose="05000000000000000000" pitchFamily="2" charset="2"/>
              <a:buChar char="Ø"/>
            </a:pPr>
            <a:endParaRPr lang="en-US" sz="2000" dirty="0">
              <a:solidFill>
                <a:prstClr val="black"/>
              </a:solidFill>
              <a:latin typeface="Cambria" panose="02040503050406030204"/>
            </a:endParaRPr>
          </a:p>
          <a:p>
            <a:pPr marL="342900" indent="-342900">
              <a:buClr>
                <a:schemeClr val="tx1"/>
              </a:buClr>
              <a:buFont typeface="Wingdings" panose="05000000000000000000" pitchFamily="2" charset="2"/>
              <a:buChar char="Ø"/>
            </a:pPr>
            <a:r>
              <a:rPr lang="en-US" sz="2000" b="1" dirty="0">
                <a:solidFill>
                  <a:srgbClr val="0070C0"/>
                </a:solidFill>
                <a:latin typeface="Cambria" panose="02040503050406030204"/>
              </a:rPr>
              <a:t>DROP TABLE</a:t>
            </a:r>
            <a:r>
              <a:rPr lang="en-US" sz="2000" dirty="0">
                <a:solidFill>
                  <a:srgbClr val="0070C0"/>
                </a:solidFill>
                <a:latin typeface="Cambria" panose="02040503050406030204"/>
              </a:rPr>
              <a:t> </a:t>
            </a:r>
            <a:r>
              <a:rPr lang="en-US" sz="2000" dirty="0">
                <a:solidFill>
                  <a:prstClr val="black"/>
                </a:solidFill>
                <a:latin typeface="Cambria" panose="02040503050406030204"/>
              </a:rPr>
              <a:t>- </a:t>
            </a:r>
            <a:r>
              <a:rPr lang="en-US" sz="2000" b="1" i="1" dirty="0">
                <a:latin typeface="Cambria" panose="02040503050406030204"/>
              </a:rPr>
              <a:t>deletes a table  (DDL) </a:t>
            </a:r>
          </a:p>
        </p:txBody>
      </p:sp>
    </p:spTree>
    <p:extLst>
      <p:ext uri="{BB962C8B-B14F-4D97-AF65-F5344CB8AC3E}">
        <p14:creationId xmlns:p14="http://schemas.microsoft.com/office/powerpoint/2010/main" val="421880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1EBCF1-4B6D-2185-3E5A-A21630BF8A1F}"/>
              </a:ext>
            </a:extLst>
          </p:cNvPr>
          <p:cNvSpPr txBox="1"/>
          <p:nvPr/>
        </p:nvSpPr>
        <p:spPr>
          <a:xfrm>
            <a:off x="1277113" y="739811"/>
            <a:ext cx="6096000" cy="769441"/>
          </a:xfrm>
          <a:prstGeom prst="rect">
            <a:avLst/>
          </a:prstGeom>
          <a:noFill/>
        </p:spPr>
        <p:txBody>
          <a:bodyPr wrap="square">
            <a:spAutoFit/>
          </a:bodyPr>
          <a:lstStyle/>
          <a:p>
            <a:r>
              <a:rPr lang="en-IN" sz="4400" b="1" dirty="0">
                <a:solidFill>
                  <a:schemeClr val="tx2"/>
                </a:solidFill>
                <a:latin typeface="Times New Roman" panose="02020603050405020304" pitchFamily="18" charset="0"/>
                <a:cs typeface="Times New Roman" panose="02020603050405020304" pitchFamily="18" charset="0"/>
              </a:rPr>
              <a:t>Objectives:</a:t>
            </a:r>
          </a:p>
        </p:txBody>
      </p:sp>
      <p:sp>
        <p:nvSpPr>
          <p:cNvPr id="6" name="Rectangle: Single Corner Rounded 5">
            <a:extLst>
              <a:ext uri="{FF2B5EF4-FFF2-40B4-BE49-F238E27FC236}">
                <a16:creationId xmlns:a16="http://schemas.microsoft.com/office/drawing/2014/main" id="{39422F79-9957-2C65-5990-AD897E3345E9}"/>
              </a:ext>
            </a:extLst>
          </p:cNvPr>
          <p:cNvSpPr/>
          <p:nvPr/>
        </p:nvSpPr>
        <p:spPr>
          <a:xfrm>
            <a:off x="1853381" y="1995948"/>
            <a:ext cx="8485238" cy="3352800"/>
          </a:xfrm>
          <a:prstGeom prst="round1Rect">
            <a:avLst/>
          </a:prstGeom>
          <a:solidFill>
            <a:schemeClr val="bg2">
              <a:lumMod val="75000"/>
            </a:schemeClr>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t>The </a:t>
            </a:r>
            <a:r>
              <a:rPr lang="en-US" b="1"/>
              <a:t>Loan Management System Project </a:t>
            </a:r>
            <a:r>
              <a:rPr lang="en-US"/>
              <a:t>focuses on managing loan applications efficiently by integrating data from customer income, loan status, and geographical details. It classifies applicants based on income, calculates interest rates, and uses triggers to monitor loan statuses and CIBIL scores for approval or rejection. The system also updates customer information, ensures data consistency through joins, and filters key data like high CIBIL scores and corporate clients. Outputs are stored as procedures to automate tasks, aiding in informed decision-making for loan approvals and risk assessment.</a:t>
            </a:r>
            <a:endParaRPr lang="en-IN" dirty="0"/>
          </a:p>
        </p:txBody>
      </p:sp>
    </p:spTree>
    <p:extLst>
      <p:ext uri="{BB962C8B-B14F-4D97-AF65-F5344CB8AC3E}">
        <p14:creationId xmlns:p14="http://schemas.microsoft.com/office/powerpoint/2010/main" val="5305400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424</TotalTime>
  <Words>747</Words>
  <Application>Microsoft Office PowerPoint</Application>
  <PresentationFormat>Widescreen</PresentationFormat>
  <Paragraphs>145</Paragraphs>
  <Slides>27</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Arial</vt:lpstr>
      <vt:lpstr>Arial Rounded MT Bold</vt:lpstr>
      <vt:lpstr>Baskerville Old Face</vt:lpstr>
      <vt:lpstr>Calibri</vt:lpstr>
      <vt:lpstr>Cambria</vt:lpstr>
      <vt:lpstr>Courier New</vt:lpstr>
      <vt:lpstr>Symbol</vt:lpstr>
      <vt:lpstr>Times New Roman</vt:lpstr>
      <vt:lpstr>Tw Cen MT</vt:lpstr>
      <vt:lpstr>Wingdings</vt:lpstr>
      <vt:lpstr>Droplet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saranya t</dc:creator>
  <cp:lastModifiedBy>saranya t</cp:lastModifiedBy>
  <cp:revision>4</cp:revision>
  <dcterms:created xsi:type="dcterms:W3CDTF">2025-04-02T08:14:00Z</dcterms:created>
  <dcterms:modified xsi:type="dcterms:W3CDTF">2025-04-03T14:57:35Z</dcterms:modified>
</cp:coreProperties>
</file>