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Y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N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2024-03-25T23:07:22Z</dcterms:created>
  <dcterms:modified xsi:type="dcterms:W3CDTF">2024-09-09T15:48:47Z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f066542274404489bbe8420cff81f456</vt:lpwstr>
  </property>
</Properties>
</file>