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4" r:id="rId7"/>
    <p:sldId id="261" r:id="rId8"/>
    <p:sldId id="260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CAFE-18D7-DA60-BF61-112B3A68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Smart public restroom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C79D0-A9F3-3A4F-C794-0BED52A90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8354" y="3131274"/>
            <a:ext cx="5699178" cy="1463106"/>
          </a:xfrm>
        </p:spPr>
        <p:txBody>
          <a:bodyPr/>
          <a:lstStyle/>
          <a:p>
            <a:r>
              <a:rPr lang="en-IN"/>
              <a:t>Using IoT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5AC5-3342-5D77-519D-E582B524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products for restroom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1CF1-923F-6772-BD1F-40BFB16B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Transport hubs (airports, train stations, bus and tram stops, etc.)
Conference/exhibition centres
Music/sporting venues
Shopping centres/malls
Healthcare institutions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3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E974-7E37-0C3A-A602-3765E30F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1FC12-F911-8387-F91C-ADC668C9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095" y="3140873"/>
            <a:ext cx="9603275" cy="3450613"/>
          </a:xfrm>
        </p:spPr>
        <p:txBody>
          <a:bodyPr/>
          <a:lstStyle/>
          <a:p>
            <a:r>
              <a:rPr lang="en-IN" dirty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FA98-E222-5A3D-A40B-BEA8F762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Submitted by: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BCCE-A240-1F67-2E2C-32E08284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M.Nandhithadoss</a:t>
            </a:r>
            <a:endParaRPr lang="en-IN" dirty="0"/>
          </a:p>
          <a:p>
            <a:r>
              <a:rPr lang="en-IN" dirty="0" err="1"/>
              <a:t>M.Sindhu</a:t>
            </a:r>
            <a:endParaRPr lang="en-IN" dirty="0"/>
          </a:p>
          <a:p>
            <a:r>
              <a:rPr lang="en-IN" dirty="0" err="1"/>
              <a:t>V.Saranya</a:t>
            </a:r>
            <a:endParaRPr lang="en-IN" dirty="0"/>
          </a:p>
          <a:p>
            <a:r>
              <a:rPr lang="en-IN"/>
              <a:t>E.kalki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FD2D-213F-7087-B221-B027B31E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IN"/>
              <a:t>Introduction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F45D6-3737-242A-A244-C35CB12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project aims to enhance public restroom management by installing IoT sensors to monitor occupancy and maintenance needs. The goal is to provide real-time data on restroom availability and cleanliness to the public through a platform or mobile app. This project includes defining objectives, designing the IoT sensor system.</a:t>
            </a:r>
          </a:p>
          <a:p>
            <a:r>
              <a:rPr lang="en-IN"/>
              <a:t>This project includes defining objectives, designing the IoT sensor system, developing the restroom information platform, and integrating them using IoT technology and Python.</a:t>
            </a:r>
          </a:p>
          <a:p>
            <a:endParaRPr lang="en-IN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6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2C7E-E8B0-CE0D-E1F8-3F22752F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DE13-2370-FEF2-6040-82389D25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Project Objectives: Define objectives such as real-time restroom availability information, cleanliness monitoring improve user experience, and efficient restroom.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3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51F8-F809-DF27-9CE9-20179E65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5970"/>
            <a:ext cx="9603275" cy="3430376"/>
          </a:xfrm>
        </p:spPr>
        <p:txBody>
          <a:bodyPr/>
          <a:lstStyle/>
          <a:p>
            <a:r>
              <a:rPr lang="en-IN" dirty="0"/>
              <a:t>Number of complaints reduces.
Restroom users can easily feedback on any problems they spot.
Equipment is well-maintained due to real time data usage.
A supervisor is always aware of daily, weekly, and monthly statistics concerning equipment exploitation, thus, is able to make the best decisions regarding rooms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0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08B9-569E-E762-B5B6-442BC120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Developing Smart toilet using </a:t>
            </a:r>
            <a:r>
              <a:rPr lang="en-IN" dirty="0" err="1"/>
              <a:t>IoT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3E6D-8946-DA54-CE23-362D8F6A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Smart restroom is always aware of daily, weekly, and monthly statistics concerning equipment exploitation, thus, is able to make the best decisions regarding rooms layout.
In addition to the </a:t>
            </a:r>
            <a:r>
              <a:rPr lang="en-IN" dirty="0" err="1"/>
              <a:t>abovesaid</a:t>
            </a:r>
            <a:r>
              <a:rPr lang="en-IN" dirty="0"/>
              <a:t>, there already exist smart sinks, mirrors, and toilets that by means of artificial intelligence adjust by moving up and down depending on who is using them; regulate surface, water, and pipes temperature; gather data about equipment and surrounding environment. Moreover, using machine learning and </a:t>
            </a:r>
            <a:r>
              <a:rPr lang="en-IN" dirty="0" err="1"/>
              <a:t>LoRaWAN</a:t>
            </a:r>
            <a:r>
              <a:rPr lang="en-IN" dirty="0"/>
              <a:t>, it is possible to teach smart devices to predict user’s </a:t>
            </a:r>
            <a:r>
              <a:rPr lang="en-IN" dirty="0" err="1"/>
              <a:t>behavior</a:t>
            </a:r>
            <a:r>
              <a:rPr lang="en-IN" dirty="0"/>
              <a:t>, develop situational awareness, automate many processes, and thus simplify routine. For example, you might want to have a face recognition system that automatically adjusts water temperature and pressure to your personalised settings when you are washing hands or having a shower. Such innovations will definitely bring more convenient.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7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6A04-EA2E-1C85-7536-39246A54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restroom 🚺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C30A8E3-20BD-425A-541B-6A9B8B93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033" y="2347883"/>
            <a:ext cx="4179933" cy="29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6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04BE-A2A8-A72F-F17A-BFC00682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smart restroom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CF67-1DE5-4C55-E834-94C84E68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Organizing sewages from the railway system. They </a:t>
            </a:r>
          </a:p>
          <a:p>
            <a:r>
              <a:rPr lang="en-IN" dirty="0"/>
              <a:t>
are trying to taking all the medical tests through the </a:t>
            </a:r>
          </a:p>
          <a:p>
            <a:r>
              <a:rPr lang="en-IN" dirty="0"/>
              <a:t>
usage of toilets. They are concentrated on reducing</a:t>
            </a:r>
          </a:p>
        </p:txBody>
      </p:sp>
    </p:spTree>
    <p:extLst>
      <p:ext uri="{BB962C8B-B14F-4D97-AF65-F5344CB8AC3E}">
        <p14:creationId xmlns:p14="http://schemas.microsoft.com/office/powerpoint/2010/main" val="80011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33C3-46A8-F8DB-F44D-D85C4D63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IoT</a:t>
            </a:r>
            <a:r>
              <a:rPr lang="en-IN" dirty="0"/>
              <a:t> devices 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6E3E58F-8B18-B43C-3C12-21524471E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225" y="2144762"/>
            <a:ext cx="2661033" cy="34496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88C7901-711F-ADDB-C349-9F0E2279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716911"/>
            <a:ext cx="68580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186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Smart public restroom </vt:lpstr>
      <vt:lpstr>Submitted by:</vt:lpstr>
      <vt:lpstr>Introduction </vt:lpstr>
      <vt:lpstr>Objective </vt:lpstr>
      <vt:lpstr>PowerPoint Presentation</vt:lpstr>
      <vt:lpstr>Developing Smart toilet using IoT</vt:lpstr>
      <vt:lpstr>Smart restroom 🚺</vt:lpstr>
      <vt:lpstr>Uses of smart restroom </vt:lpstr>
      <vt:lpstr>IoT devices </vt:lpstr>
      <vt:lpstr>Smart products for restroom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public restroom </dc:title>
  <dc:creator>Nandhitha Doss</dc:creator>
  <cp:lastModifiedBy>Nandhitha Doss</cp:lastModifiedBy>
  <cp:revision>5</cp:revision>
  <dcterms:created xsi:type="dcterms:W3CDTF">2023-09-29T09:46:46Z</dcterms:created>
  <dcterms:modified xsi:type="dcterms:W3CDTF">2023-09-29T10:36:44Z</dcterms:modified>
</cp:coreProperties>
</file>