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23998" y="2828924"/>
            <a:ext cx="8610600" cy="2606041"/>
          </a:xfrm>
          <a:prstGeom prst="rect"/>
          <a:noFill/>
        </p:spPr>
        <p:txBody>
          <a:bodyPr anchor="t" bIns="45720" lIns="91440" rIns="91440" rtlCol="0" tIns="45720" wrap="square">
            <a:spAutoFit/>
          </a:bodyPr>
          <a:p>
            <a:r>
              <a:rPr dirty="0" sz="2800" lang="en-US"/>
              <a:t>STUDENT NAME</a:t>
            </a:r>
            <a:r>
              <a:rPr altLang="en-IN" dirty="0" sz="2800" lang="en-US"/>
              <a:t>:</a:t>
            </a:r>
            <a:r>
              <a:rPr altLang="en-IN" dirty="0" sz="2800" lang="en-US"/>
              <a:t>S</a:t>
            </a:r>
            <a:r>
              <a:rPr altLang="en-IN" dirty="0" sz="2800" lang="en-US"/>
              <a:t>.</a:t>
            </a:r>
            <a:r>
              <a:rPr altLang="en-IN" dirty="0" sz="2800" lang="en-US"/>
              <a:t>s</a:t>
            </a:r>
            <a:r>
              <a:rPr altLang="en-IN" dirty="0" sz="2800" lang="en-US"/>
              <a:t>a</a:t>
            </a:r>
            <a:r>
              <a:rPr altLang="en-IN" dirty="0" sz="2800" lang="en-US"/>
              <a:t>r</a:t>
            </a:r>
            <a:r>
              <a:rPr altLang="en-IN" dirty="0" sz="2800" lang="en-US"/>
              <a:t>a</a:t>
            </a:r>
            <a:r>
              <a:rPr altLang="en-IN" dirty="0" sz="2800" lang="en-US"/>
              <a:t>n</a:t>
            </a:r>
            <a:r>
              <a:rPr altLang="en-IN" dirty="0" sz="2800" lang="en-US"/>
              <a:t>y</a:t>
            </a:r>
            <a:r>
              <a:rPr altLang="en-IN" dirty="0" sz="2800" lang="en-US"/>
              <a:t>a</a:t>
            </a:r>
            <a:endParaRPr altLang="en-US" sz="2400" lang="zh-CN"/>
          </a:p>
          <a:p>
            <a:r>
              <a:rPr dirty="0" sz="2800" lang="en-US"/>
              <a:t>REGISTER NO AND NMID: </a:t>
            </a:r>
            <a:r>
              <a:rPr altLang="en-IN" dirty="0" sz="2800" lang="en-US"/>
              <a:t>a</a:t>
            </a:r>
            <a:r>
              <a:rPr altLang="en-IN" dirty="0" sz="2800" lang="en-US"/>
              <a:t>s</a:t>
            </a:r>
            <a:r>
              <a:rPr altLang="en-IN" dirty="0" sz="2800" lang="en-US"/>
              <a:t>n</a:t>
            </a:r>
            <a:r>
              <a:rPr altLang="en-IN" dirty="0" sz="2800" lang="en-US"/>
              <a:t>u</a:t>
            </a:r>
            <a:r>
              <a:rPr altLang="en-IN" dirty="0" sz="2800" lang="en-US"/>
              <a:t>m</a:t>
            </a:r>
            <a:r>
              <a:rPr altLang="en-IN" dirty="0" sz="2800" lang="en-US"/>
              <a:t>2</a:t>
            </a:r>
            <a:r>
              <a:rPr altLang="en-IN" dirty="0" sz="2800" lang="en-US"/>
              <a:t>2</a:t>
            </a:r>
            <a:r>
              <a:rPr altLang="en-IN" dirty="0" sz="2800" lang="en-US"/>
              <a:t>2</a:t>
            </a:r>
            <a:r>
              <a:rPr altLang="en-IN" dirty="0" sz="2800" lang="en-US"/>
              <a:t>4</a:t>
            </a:r>
            <a:r>
              <a:rPr altLang="en-IN" dirty="0" sz="2800" lang="en-US"/>
              <a:t>0</a:t>
            </a:r>
            <a:r>
              <a:rPr altLang="en-IN" dirty="0" sz="2800" lang="en-US"/>
              <a:t>7</a:t>
            </a:r>
            <a:r>
              <a:rPr altLang="en-IN" dirty="0" sz="2800" lang="en-US"/>
              <a:t>5</a:t>
            </a:r>
            <a:r>
              <a:rPr altLang="en-IN" dirty="0" sz="2800" lang="en-US"/>
              <a:t>2</a:t>
            </a:r>
            <a:r>
              <a:rPr altLang="en-IN" dirty="0" sz="2800" lang="en-US"/>
              <a:t>2</a:t>
            </a:r>
            <a:endParaRPr dirty="0" sz="2400" lang="en-US">
              <a:cs typeface="Calibri"/>
            </a:endParaRPr>
          </a:p>
          <a:p>
            <a:r>
              <a:rPr dirty="0" sz="2800" lang="en-US"/>
              <a:t>DEPARTMENT: </a:t>
            </a:r>
            <a:r>
              <a:rPr altLang="en-IN" dirty="0" sz="2800" lang="en-US"/>
              <a:t>B</a:t>
            </a:r>
            <a:r>
              <a:rPr altLang="en-IN" dirty="0" sz="2800" lang="en-US"/>
              <a:t>S</a:t>
            </a:r>
            <a:r>
              <a:rPr altLang="en-IN" dirty="0" sz="2800" lang="en-US"/>
              <a:t>c</a:t>
            </a:r>
            <a:r>
              <a:rPr altLang="en-IN" dirty="0" sz="2800" lang="en-US"/>
              <a:t> </a:t>
            </a:r>
            <a:r>
              <a:rPr altLang="en-IN" dirty="0" sz="2800" lang="en-US"/>
              <a:t>c</a:t>
            </a:r>
            <a:r>
              <a:rPr altLang="en-IN" dirty="0" sz="2800" lang="en-US"/>
              <a:t>o</a:t>
            </a:r>
            <a:r>
              <a:rPr altLang="en-IN" dirty="0" sz="2800" lang="en-US"/>
              <a:t>mputer </a:t>
            </a:r>
            <a:r>
              <a:rPr altLang="en-IN" dirty="0" sz="2800" lang="en-US"/>
              <a:t>science </a:t>
            </a:r>
            <a:endParaRPr altLang="en-US" sz="2400" lang="zh-CN"/>
          </a:p>
          <a:p>
            <a:r>
              <a:rPr dirty="0" sz="2800" lang="en-US"/>
              <a:t>COLLEGE: </a:t>
            </a:r>
            <a:r>
              <a:rPr altLang="en-IN" dirty="0" sz="2800" lang="en-US"/>
              <a:t>M</a:t>
            </a:r>
            <a:r>
              <a:rPr altLang="en-IN" dirty="0" sz="2800" lang="en-US"/>
              <a:t>a</a:t>
            </a:r>
            <a:r>
              <a:rPr altLang="en-IN" dirty="0" sz="2800" lang="en-US"/>
              <a:t>h</a:t>
            </a:r>
            <a:r>
              <a:rPr altLang="en-IN" dirty="0" sz="2800" lang="en-US"/>
              <a:t>a</a:t>
            </a:r>
            <a:r>
              <a:rPr altLang="en-IN" dirty="0" sz="2800" lang="en-US"/>
              <a:t>l</a:t>
            </a:r>
            <a:r>
              <a:rPr altLang="en-IN" dirty="0" sz="2800" lang="en-US"/>
              <a:t>a</a:t>
            </a:r>
            <a:r>
              <a:rPr altLang="en-IN" dirty="0" sz="2800" lang="en-US"/>
              <a:t>s</a:t>
            </a:r>
            <a:r>
              <a:rPr altLang="en-IN" dirty="0" sz="2800" lang="en-US"/>
              <a:t>h</a:t>
            </a:r>
            <a:r>
              <a:rPr altLang="en-IN" dirty="0" sz="2800" lang="en-US"/>
              <a:t>m</a:t>
            </a:r>
            <a:r>
              <a:rPr altLang="en-IN" dirty="0" sz="2800" lang="en-US"/>
              <a:t>i</a:t>
            </a:r>
            <a:r>
              <a:rPr altLang="en-IN" dirty="0" sz="2800" lang="en-US"/>
              <a:t> </a:t>
            </a:r>
            <a:r>
              <a:rPr altLang="en-IN" dirty="0" sz="2800" lang="en-US"/>
              <a:t>women's </a:t>
            </a:r>
            <a:r>
              <a:rPr altLang="en-IN" dirty="0" sz="2800" lang="en-US"/>
              <a:t>College </a:t>
            </a:r>
            <a:r>
              <a:rPr altLang="en-IN" dirty="0" sz="2800" lang="en-US"/>
              <a:t>of </a:t>
            </a:r>
            <a:r>
              <a:rPr altLang="en-IN" dirty="0" sz="2800" lang="en-US"/>
              <a:t>a</a:t>
            </a:r>
            <a:r>
              <a:rPr altLang="en-IN" dirty="0" sz="2800" lang="en-US"/>
              <a:t>r</a:t>
            </a:r>
            <a:r>
              <a:rPr altLang="en-IN" dirty="0" sz="2800" lang="en-US"/>
              <a:t>ts </a:t>
            </a:r>
            <a:r>
              <a:rPr altLang="en-IN" dirty="0" sz="2800" lang="en-US"/>
              <a:t>and </a:t>
            </a:r>
            <a:r>
              <a:rPr altLang="en-IN" dirty="0" sz="2800" lang="en-US"/>
              <a:t>science </a:t>
            </a:r>
            <a:endParaRPr altLang="en-US" sz="2400" lang="zh-CN"/>
          </a:p>
          <a:p>
            <a:r>
              <a:rPr dirty="0" sz="28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1639251" y="2278825"/>
            <a:ext cx="8410281"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2" name=""/>
          <p:cNvPicPr>
            <a:picLocks/>
          </p:cNvPicPr>
          <p:nvPr/>
        </p:nvPicPr>
        <p:blipFill>
          <a:blip xmlns:r="http://schemas.openxmlformats.org/officeDocument/2006/relationships" r:embed="rId2"/>
          <a:stretch>
            <a:fillRect/>
          </a:stretch>
        </p:blipFill>
        <p:spPr>
          <a:xfrm rot="15250">
            <a:off x="3507690" y="1706557"/>
            <a:ext cx="4942478" cy="496275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
          <p:cNvSpPr txBox="1"/>
          <p:nvPr/>
        </p:nvSpPr>
        <p:spPr>
          <a:xfrm>
            <a:off x="1259265" y="2299334"/>
            <a:ext cx="6886242" cy="3291840"/>
          </a:xfrm>
          <a:prstGeom prst="rect"/>
        </p:spPr>
        <p:txBody>
          <a:bodyPr rtlCol="0" wrap="square">
            <a:spAutoFit/>
          </a:bodyPr>
          <a:p>
            <a:r>
              <a:rPr sz="3600" lang="en-IN">
                <a:solidFill>
                  <a:srgbClr val="000000"/>
                </a:solidFill>
              </a:rPr>
              <a:t>The portfolio effectively demonstrates the user's front-end development skills in HTML, CSS, and JavaScript. It serves as a great tool for presenting their work to others.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
          <p:cNvSpPr txBox="1"/>
          <p:nvPr/>
        </p:nvSpPr>
        <p:spPr>
          <a:xfrm>
            <a:off x="2819399" y="2932430"/>
            <a:ext cx="5511523" cy="993141"/>
          </a:xfrm>
          <a:prstGeom prst="rect"/>
        </p:spPr>
        <p:txBody>
          <a:bodyPr rtlCol="0" wrap="square">
            <a:spAutoFit/>
          </a:bodyPr>
          <a:p>
            <a:r>
              <a:rPr altLang="en-IN" sz="6000" lang="en-US">
                <a:solidFill>
                  <a:srgbClr val="000000"/>
                </a:solidFill>
              </a:rPr>
              <a:t>D</a:t>
            </a:r>
            <a:r>
              <a:rPr altLang="en-IN" sz="6000" lang="en-US">
                <a:solidFill>
                  <a:srgbClr val="000000"/>
                </a:solidFill>
              </a:rPr>
              <a:t>i</a:t>
            </a:r>
            <a:r>
              <a:rPr altLang="en-IN" sz="6000" lang="en-US">
                <a:solidFill>
                  <a:srgbClr val="000000"/>
                </a:solidFill>
              </a:rPr>
              <a:t>g</a:t>
            </a:r>
            <a:r>
              <a:rPr altLang="en-IN" sz="6000" lang="en-US">
                <a:solidFill>
                  <a:srgbClr val="000000"/>
                </a:solidFill>
              </a:rPr>
              <a:t>i</a:t>
            </a:r>
            <a:r>
              <a:rPr altLang="en-IN" sz="6000" lang="en-US">
                <a:solidFill>
                  <a:srgbClr val="000000"/>
                </a:solidFill>
              </a:rPr>
              <a:t>t</a:t>
            </a:r>
            <a:r>
              <a:rPr altLang="en-IN" sz="6000" lang="en-US">
                <a:solidFill>
                  <a:srgbClr val="000000"/>
                </a:solidFill>
              </a:rPr>
              <a:t>a</a:t>
            </a:r>
            <a:r>
              <a:rPr altLang="en-IN" sz="6000" lang="en-US">
                <a:solidFill>
                  <a:srgbClr val="000000"/>
                </a:solidFill>
              </a:rPr>
              <a:t>l</a:t>
            </a:r>
            <a:r>
              <a:rPr altLang="en-IN" sz="6000" lang="en-US">
                <a:solidFill>
                  <a:srgbClr val="000000"/>
                </a:solidFill>
              </a:rPr>
              <a:t> </a:t>
            </a:r>
            <a:r>
              <a:rPr altLang="en-IN" sz="6000" lang="en-US">
                <a:solidFill>
                  <a:srgbClr val="000000"/>
                </a:solidFill>
              </a:rPr>
              <a:t>p</a:t>
            </a:r>
            <a:r>
              <a:rPr altLang="en-IN" sz="6000" lang="en-US">
                <a:solidFill>
                  <a:srgbClr val="000000"/>
                </a:solidFill>
              </a:rPr>
              <a:t>o</a:t>
            </a:r>
            <a:r>
              <a:rPr altLang="en-IN" sz="6000" lang="en-US">
                <a:solidFill>
                  <a:srgbClr val="000000"/>
                </a:solidFill>
              </a:rPr>
              <a:t>r</a:t>
            </a:r>
            <a:r>
              <a:rPr altLang="en-IN" sz="6000" lang="en-US">
                <a:solidFill>
                  <a:srgbClr val="000000"/>
                </a:solidFill>
              </a:rPr>
              <a:t>t</a:t>
            </a:r>
            <a:r>
              <a:rPr altLang="en-IN" sz="6000" lang="en-US">
                <a:solidFill>
                  <a:srgbClr val="000000"/>
                </a:solidFill>
              </a:rPr>
              <a:t>f</a:t>
            </a:r>
            <a:r>
              <a:rPr altLang="en-IN" sz="6000" lang="en-US">
                <a:solidFill>
                  <a:srgbClr val="000000"/>
                </a:solidFill>
              </a:rPr>
              <a:t>o</a:t>
            </a:r>
            <a:r>
              <a:rPr altLang="en-IN" sz="6000" lang="en-US">
                <a:solidFill>
                  <a:srgbClr val="000000"/>
                </a:solidFill>
              </a:rPr>
              <a:t>l</a:t>
            </a:r>
            <a:r>
              <a:rPr altLang="en-IN" sz="6000" lang="en-US">
                <a:solidFill>
                  <a:srgbClr val="000000"/>
                </a:solidFill>
              </a:rPr>
              <a:t>io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306204" y="2197735"/>
            <a:ext cx="6685271" cy="3393440"/>
          </a:xfrm>
          <a:prstGeom prst="rect"/>
        </p:spPr>
        <p:txBody>
          <a:bodyPr rtlCol="0" wrap="square">
            <a:spAutoFit/>
          </a:bodyPr>
          <a:p>
            <a:r>
              <a:rPr sz="4400" lang="en-IN">
                <a:solidFill>
                  <a:srgbClr val="000000"/>
                </a:solidFill>
              </a:rPr>
              <a:t>​The user wants to create a personal portfolio to showcase their skills, projects, and achievements.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
          <p:cNvSpPr txBox="1"/>
          <p:nvPr/>
        </p:nvSpPr>
        <p:spPr>
          <a:xfrm>
            <a:off x="995818" y="2246312"/>
            <a:ext cx="7420639" cy="2987040"/>
          </a:xfrm>
          <a:prstGeom prst="rect"/>
        </p:spPr>
        <p:txBody>
          <a:bodyPr rtlCol="0" wrap="square">
            <a:spAutoFit/>
          </a:bodyPr>
          <a:p>
            <a:r>
              <a:rPr sz="3200" lang="en-IN">
                <a:solidFill>
                  <a:srgbClr val="000000"/>
                </a:solidFill>
              </a:rPr>
              <a:t>This project is a personal portfolio website built to display the user's information and coding projects. It includes sections for an "About Me" page, a list of "My Projects," and a "Contact Me" form.</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723899" y="1857374"/>
            <a:ext cx="6478024" cy="3291840"/>
          </a:xfrm>
          <a:prstGeom prst="rect"/>
        </p:spPr>
        <p:txBody>
          <a:bodyPr rtlCol="0" wrap="square">
            <a:spAutoFit/>
          </a:bodyPr>
          <a:p>
            <a:r>
              <a:rPr sz="3600" lang="en-IN">
                <a:solidFill>
                  <a:srgbClr val="000000"/>
                </a:solidFill>
              </a:rPr>
              <a:t>The primary end users are potential employers, recruiters, and clients who are looking to see examples of the user's work and to learn more about their skills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2973297" y="2832735"/>
            <a:ext cx="6245405" cy="2987040"/>
          </a:xfrm>
          <a:prstGeom prst="rect"/>
        </p:spPr>
        <p:txBody>
          <a:bodyPr rtlCol="0" wrap="square">
            <a:spAutoFit/>
          </a:bodyPr>
          <a:p>
            <a:r>
              <a:rPr sz="3200" lang="en-IN">
                <a:solidFill>
                  <a:srgbClr val="000000"/>
                </a:solidFill>
              </a:rPr>
              <a:t>The website is built using HTML, CSS, and JavaScript. The CSS code in the screenshot uses a text-align property to center text and sets the width and margins for a contact form.</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
          <p:cNvSpPr txBox="1"/>
          <p:nvPr/>
        </p:nvSpPr>
        <p:spPr>
          <a:xfrm>
            <a:off x="1193561" y="1461135"/>
            <a:ext cx="7972629" cy="4434840"/>
          </a:xfrm>
          <a:prstGeom prst="rect"/>
        </p:spPr>
        <p:txBody>
          <a:bodyPr rtlCol="0" wrap="square">
            <a:spAutoFit/>
          </a:bodyPr>
          <a:p>
            <a:r>
              <a:rPr sz="3200" lang="en-IN">
                <a:solidFill>
                  <a:srgbClr val="000000"/>
                </a:solidFill>
              </a:rPr>
              <a:t>The design is a simple, modern layout with a clean interface. It uses a blue gradient in the header section and a clean white background for the rest of the page. The content is organized into distinct sections with titles like "About Me," "My Projects," and "Contact Me." The projects are displayed as cards with a button to view more details.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FEATURES AND FUNCTIONALITY</a:t>
            </a:r>
          </a:p>
        </p:txBody>
      </p:sp>
      <p:sp>
        <p:nvSpPr>
          <p:cNvPr id="1048674" name=""/>
          <p:cNvSpPr txBox="1"/>
          <p:nvPr/>
        </p:nvSpPr>
        <p:spPr>
          <a:xfrm>
            <a:off x="926650" y="1509961"/>
            <a:ext cx="8750043" cy="4434840"/>
          </a:xfrm>
          <a:prstGeom prst="rect"/>
        </p:spPr>
        <p:txBody>
          <a:bodyPr rtlCol="0" wrap="square">
            <a:spAutoFit/>
          </a:bodyPr>
          <a:p>
            <a:r>
              <a:rPr sz="3200" lang="en-IN">
                <a:solidFill>
                  <a:srgbClr val="000000"/>
                </a:solidFill>
              </a:rPr>
              <a:t>The website includes:
An About Me section with a brief introduction.
A My Projects section showcasing different projects.
A Contact Me form with fields for name, email, and a message.
The site appears to be responsive since the CSS uses max-width and margin: auto, which helps it look good on different screen sizes.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2024-03-27T19:07:22Z</dcterms:created>
  <dcterms:modified xsi:type="dcterms:W3CDTF">2025-09-08T04:13:22Z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f246cdf94345458dbdcb28c559dd8779</vt:lpwstr>
  </property>
</Properties>
</file>