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9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9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22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2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3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9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7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/><Relationship Id="rId2" Type="http://schemas.openxmlformats.org/officeDocument/2006/relationships/hyperlink" Target="https://www.nngroup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signer.microsoft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B8-02AD-5A80-C4B6-BDAD0D3F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lstStyle/>
          <a:p>
            <a:r>
              <a:rPr lang="en-US" sz="3600" dirty="0"/>
              <a:t>Bus ticket booking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697A-BAEC-5EBC-8F9D-3C552C62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SARANYA DEVI L</a:t>
            </a:r>
          </a:p>
          <a:p>
            <a:pPr algn="l"/>
            <a:r>
              <a:rPr lang="en-US" dirty="0"/>
              <a:t>2021309036</a:t>
            </a:r>
          </a:p>
          <a:p>
            <a:pPr algn="l"/>
            <a:r>
              <a:rPr lang="en-IN" dirty="0"/>
              <a:t>Department of Textile Technology</a:t>
            </a:r>
          </a:p>
          <a:p>
            <a:pPr algn="l"/>
            <a:r>
              <a:rPr lang="en-IN" dirty="0"/>
              <a:t>ACT campus,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40477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87C-69C6-DA1A-644F-375DED1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3335C-F638-210F-945E-C2A503EB4A62}"/>
              </a:ext>
            </a:extLst>
          </p:cNvPr>
          <p:cNvSpPr txBox="1"/>
          <p:nvPr/>
        </p:nvSpPr>
        <p:spPr>
          <a:xfrm>
            <a:off x="872837" y="2014194"/>
            <a:ext cx="10650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unfriendly booking platforms with confusing interfaces and unclear information can be a major hurdle for bus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by implementing a systematic approach that prioritizes user experience (UX) design and clear information architecture, significant improvements can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includes developing a user-friendly interface, crafting clear and concise content, and utilizing effective information display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these efforts should be a booking platform that is intuitive, easy to navigate, and provides all necessary details about bus journeys upfront.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to increased user satisfaction, fewer booking errors, and a more positive brand image for the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by focusing on user needs, bus booking platforms can create a smoother and more enjoyable experience for passengers.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DEE-0FF8-FD0C-DB52-8A7A665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SCOPE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24CC-922E-4741-6932-55FC5F56E871}"/>
              </a:ext>
            </a:extLst>
          </p:cNvPr>
          <p:cNvSpPr txBox="1"/>
          <p:nvPr/>
        </p:nvSpPr>
        <p:spPr>
          <a:xfrm>
            <a:off x="729096" y="2159667"/>
            <a:ext cx="107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lang="en-US" b="1" dirty="0"/>
              <a:t>Integration with Mobility Platforms:</a:t>
            </a:r>
            <a:r>
              <a:rPr lang="en-US" dirty="0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lang="en-US" b="1" dirty="0"/>
              <a:t>Real-Time Tracking and Information:</a:t>
            </a:r>
            <a:r>
              <a:rPr lang="en-US" dirty="0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3C962-E730-BFF3-F36A-385E89C99D0C}"/>
              </a:ext>
            </a:extLst>
          </p:cNvPr>
          <p:cNvSpPr txBox="1"/>
          <p:nvPr/>
        </p:nvSpPr>
        <p:spPr>
          <a:xfrm>
            <a:off x="1031730" y="1859339"/>
            <a:ext cx="10128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Recommendations and Offers:</a:t>
            </a:r>
            <a:r>
              <a:rPr lang="en-US" dirty="0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lang="en-US" b="1" dirty="0"/>
              <a:t>Voice Search and Chatbot Integration:</a:t>
            </a:r>
            <a:r>
              <a:rPr lang="en-US" dirty="0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lang="en-US" b="1" dirty="0"/>
              <a:t>Focus on Sustainability:</a:t>
            </a:r>
            <a:r>
              <a:rPr lang="en-US" dirty="0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  <p:extLst>
      <p:ext uri="{BB962C8B-B14F-4D97-AF65-F5344CB8AC3E}">
        <p14:creationId xmlns:p14="http://schemas.microsoft.com/office/powerpoint/2010/main" val="6250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5FF-B38C-58A3-FE66-12FB9CB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BAF78-5097-4D96-050F-573E801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Nielsen Norman Group (NN/g):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https://www.nngroup.com/</a:t>
            </a:r>
            <a:r>
              <a:rPr lang="en-US" altLang="en-US" dirty="0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https://www.w3.org/WAI/</a:t>
            </a:r>
            <a:r>
              <a:rPr lang="en-US" altLang="en-US" dirty="0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Microsoft Design: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https://designer.microsoft.com/</a:t>
            </a:r>
            <a:r>
              <a:rPr lang="en-US" altLang="en-US" dirty="0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2C9-795C-760A-297A-AD6AD64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520-6B45-2027-22DC-E2015E5DA0E4}"/>
              </a:ext>
            </a:extLst>
          </p:cNvPr>
          <p:cNvSpPr txBox="1">
            <a:spLocks/>
          </p:cNvSpPr>
          <p:nvPr/>
        </p:nvSpPr>
        <p:spPr>
          <a:xfrm>
            <a:off x="865517" y="854745"/>
            <a:ext cx="2397228" cy="735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O</a:t>
            </a:r>
            <a:r>
              <a:rPr lang="en-IN" sz="3600" dirty="0"/>
              <a:t>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A140-ADE1-5318-A965-03886DFC2F98}"/>
              </a:ext>
            </a:extLst>
          </p:cNvPr>
          <p:cNvSpPr txBox="1"/>
          <p:nvPr/>
        </p:nvSpPr>
        <p:spPr>
          <a:xfrm>
            <a:off x="865517" y="1915079"/>
            <a:ext cx="6094268" cy="352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lang="en-US" sz="1800" b="1" spc="-14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lang="en-US" sz="1800" b="1" spc="-22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0" dirty="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lang="en-US" sz="1800" b="1" spc="9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4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lang="en-US" sz="1800" b="1" spc="-7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5" dirty="0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lang="en-US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87D-47BB-7A9C-20B7-CBE8AF17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D527-E57A-DABA-7BFE-EC47D543A6A2}"/>
              </a:ext>
            </a:extLst>
          </p:cNvPr>
          <p:cNvSpPr txBox="1"/>
          <p:nvPr/>
        </p:nvSpPr>
        <p:spPr>
          <a:xfrm>
            <a:off x="1444334" y="2014194"/>
            <a:ext cx="930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Unfriendly booking platforms: Confusing interfaces, unclear information about bus amenities or hidden fees can make booking frustrating.</a:t>
            </a:r>
            <a:endParaRPr lang="en-IN" sz="2000" dirty="0"/>
          </a:p>
        </p:txBody>
      </p:sp>
      <p:pic>
        <p:nvPicPr>
          <p:cNvPr id="1026" name="Picture 2" descr="Bus booking reports">
            <a:extLst>
              <a:ext uri="{FF2B5EF4-FFF2-40B4-BE49-F238E27FC236}">
                <a16:creationId xmlns:a16="http://schemas.microsoft.com/office/drawing/2014/main" id="{1DABB319-4548-F021-95BD-D95B4118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FFE-3912-3B58-EB9E-9E02A73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9027-4CB3-AF4D-0A5B-F97FAC359BC0}"/>
              </a:ext>
            </a:extLst>
          </p:cNvPr>
          <p:cNvSpPr txBox="1"/>
          <p:nvPr/>
        </p:nvSpPr>
        <p:spPr>
          <a:xfrm>
            <a:off x="450273" y="1797626"/>
            <a:ext cx="1129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unfriendly booking platforms with confusing interfaces and unclear information: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 User Interface (UI) and User Experience (UX) Design: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Transparent Information Display: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clear and concise language that avoids technical jargon.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Consider using icons or visuals to enhance clarity.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Incorporation of Tooltips and Help Sections: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any features that might not be self-explanatory, implement tooltips that provide brief descriptions upon hovering.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Additionally, a comprehensive Help section with FAQs (Frequently Asked Questions) can address common user queries and offer step-by-step guides for booking.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484-2A20-4D14-1B4F-6ED3920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 APPROACH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1B13-8D93-6501-CACE-E0A72DFE6E7B}"/>
              </a:ext>
            </a:extLst>
          </p:cNvPr>
          <p:cNvSpPr txBox="1"/>
          <p:nvPr/>
        </p:nvSpPr>
        <p:spPr>
          <a:xfrm>
            <a:off x="789709" y="2014194"/>
            <a:ext cx="1044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implementing the solutions for unfriendly bus booking platforms:</a:t>
            </a:r>
          </a:p>
          <a:p>
            <a:r>
              <a:rPr lang="en-US" b="1" dirty="0"/>
              <a:t>1. Define Scope and Stakeholders: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r>
              <a:rPr lang="en-US" dirty="0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lang="en-US" b="1" dirty="0"/>
              <a:t>2. User Research and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Conduct user research </a:t>
            </a:r>
            <a:r>
              <a:rPr lang="en-US" dirty="0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Analyze the data </a:t>
            </a:r>
            <a:r>
              <a:rPr lang="en-US" dirty="0"/>
              <a:t>to identify the most significant problems regarding confusing layouts, unclear information, and hidden fees.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40A8-BDB9-7FEB-629C-4873F6C4D597}"/>
              </a:ext>
            </a:extLst>
          </p:cNvPr>
          <p:cNvSpPr txBox="1"/>
          <p:nvPr/>
        </p:nvSpPr>
        <p:spPr>
          <a:xfrm>
            <a:off x="344632" y="716973"/>
            <a:ext cx="11606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Information Architecture and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clear information architecture that organizes bus journey details (amenities, pricing, policies) in a logical and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lang="en-US" b="1" dirty="0"/>
              <a:t>4. Content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icons or visuals to enhance clarity, especially for non-textual information.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F656-46C3-9022-72FC-FF990B0AD8CB}"/>
              </a:ext>
            </a:extLst>
          </p:cNvPr>
          <p:cNvSpPr txBox="1"/>
          <p:nvPr/>
        </p:nvSpPr>
        <p:spPr>
          <a:xfrm>
            <a:off x="344632" y="3302296"/>
            <a:ext cx="11502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Implementation and Testing: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improved UI/UX based on the design and content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internal testing to ensure functionality and identify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usability testing with real users to gather feedback on the redesigned platform and iterate based on their experience.</a:t>
            </a:r>
          </a:p>
          <a:p>
            <a:r>
              <a:rPr lang="en-US" b="1" dirty="0"/>
              <a:t>6. Deployment and Maintenance: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improved platform with clear communication to users about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system for ongoing monitoring and feedback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user feedback and make adjustments to the platform as needed. This could involve adding tooltips, refining content, or addressing new user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9FE-6998-7B9C-0A88-0D444D8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ALGORITHM AND DEVELOPMENT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1836-04C4-CA4F-1B12-4CADC1C42360}"/>
              </a:ext>
            </a:extLst>
          </p:cNvPr>
          <p:cNvSpPr txBox="1"/>
          <p:nvPr/>
        </p:nvSpPr>
        <p:spPr>
          <a:xfrm>
            <a:off x="812223" y="2098964"/>
            <a:ext cx="10567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good design principles and clear presentation of information.</a:t>
            </a:r>
          </a:p>
          <a:p>
            <a:r>
              <a:rPr lang="en-US" dirty="0"/>
              <a:t>The breakdown of the development approach, focusing on the user interface and information display:</a:t>
            </a:r>
          </a:p>
          <a:p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Development:</a:t>
            </a:r>
            <a:r>
              <a:rPr lang="en-US" dirty="0"/>
              <a:t> This involves building the user interface using web development technologies like HTML, CSS, and </a:t>
            </a:r>
            <a:r>
              <a:rPr lang="en-US" dirty="0" err="1"/>
              <a:t>Javascript</a:t>
            </a:r>
            <a:r>
              <a:rPr lang="en-US" dirty="0"/>
              <a:t> frameworks (e.g., React, Angular).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Management System (CMS) Integration:</a:t>
            </a:r>
            <a:r>
              <a:rPr lang="en-US" dirty="0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C9847-5976-A755-6C2F-9AF09090F381}"/>
              </a:ext>
            </a:extLst>
          </p:cNvPr>
          <p:cNvSpPr txBox="1"/>
          <p:nvPr/>
        </p:nvSpPr>
        <p:spPr>
          <a:xfrm>
            <a:off x="1109662" y="1329541"/>
            <a:ext cx="9972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Display Techniques: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r>
              <a:rPr lang="en-US" dirty="0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Accordion Menus:</a:t>
            </a:r>
            <a:r>
              <a:rPr lang="en-US" dirty="0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lang="en-US" b="1" dirty="0"/>
              <a:t>Additional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Support:</a:t>
            </a:r>
            <a:r>
              <a:rPr lang="en-US" dirty="0"/>
              <a:t> If the platform caters to a diverse audience, consider implementing multi-language functionality to improve user experience for non-native 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85A-7D3F-EA0F-D7D6-CB569819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A820-EA69-519A-CC57-41F9B6EB12DC}"/>
              </a:ext>
            </a:extLst>
          </p:cNvPr>
          <p:cNvSpPr txBox="1"/>
          <p:nvPr/>
        </p:nvSpPr>
        <p:spPr>
          <a:xfrm>
            <a:off x="834736" y="2119745"/>
            <a:ext cx="10522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User Satisfaction:</a:t>
            </a:r>
            <a:r>
              <a:rPr lang="en-US" dirty="0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Reduced Booking Errors:</a:t>
            </a:r>
            <a:r>
              <a:rPr lang="en-US" dirty="0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Operational Efficiency:</a:t>
            </a:r>
            <a:r>
              <a:rPr lang="en-US" dirty="0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Brand Image:</a:t>
            </a:r>
            <a:r>
              <a:rPr lang="en-US" dirty="0"/>
              <a:t> A platform that prioritizes user experience can foster customer loyalty and attract new users seeking a convenient and hassle-free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1509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Bus ticket booking</vt:lpstr>
      <vt:lpstr>PowerPoint Presentation</vt:lpstr>
      <vt:lpstr>PROBLEM STATEMENT</vt:lpstr>
      <vt:lpstr>PROPOSED SOLUTION</vt:lpstr>
      <vt:lpstr>SYSTEM APPROACH</vt:lpstr>
      <vt:lpstr>PowerPoint Presentation</vt:lpstr>
      <vt:lpstr>ALGORITHM AND DEVELOPMENT</vt:lpstr>
      <vt:lpstr>PowerPoint Presentation</vt:lpstr>
      <vt:lpstr>RESULT</vt:lpstr>
      <vt:lpstr>CONCLUSION</vt:lpstr>
      <vt:lpstr>FUTURE SCOPE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JEEVANANDHAM S</dc:creator>
  <cp:lastModifiedBy>SaranyaDevi L</cp:lastModifiedBy>
  <cp:revision>5</cp:revision>
  <dcterms:created xsi:type="dcterms:W3CDTF">2024-04-27T15:20:05Z</dcterms:created>
  <dcterms:modified xsi:type="dcterms:W3CDTF">2024-04-30T13:51:09Z</dcterms:modified>
</cp:coreProperties>
</file>