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454683" y="1559560"/>
            <a:ext cx="8610600" cy="1869440"/>
          </a:xfrm>
          <a:prstGeom prst="rect"/>
          <a:noFill/>
        </p:spPr>
        <p:txBody>
          <a:bodyPr rtlCol="0" wrap="square">
            <a:spAutoFit/>
          </a:bodyPr>
          <a:p>
            <a:r>
              <a:rPr sz="2400" lang="en-US"/>
              <a:t>STUDENT NAME:</a:t>
            </a:r>
            <a:r>
              <a:rPr sz="2400" lang="en-US"/>
              <a:t>C</a:t>
            </a:r>
            <a:r>
              <a:rPr sz="2400" lang="en-US"/>
              <a:t>.</a:t>
            </a:r>
            <a:r>
              <a:rPr sz="2400" lang="en-US"/>
              <a:t>S</a:t>
            </a:r>
            <a:r>
              <a:rPr sz="2400" lang="en-US"/>
              <a:t>A</a:t>
            </a:r>
            <a:r>
              <a:rPr sz="2400" lang="en-US"/>
              <a:t>R</a:t>
            </a:r>
            <a:r>
              <a:rPr sz="2400" lang="en-US"/>
              <a:t>A</a:t>
            </a:r>
            <a:r>
              <a:rPr sz="2400" lang="en-US"/>
              <a:t>N</a:t>
            </a:r>
            <a:r>
              <a:rPr sz="2400" lang="en-US"/>
              <a:t>Y</a:t>
            </a:r>
            <a:r>
              <a:rPr sz="2400" lang="en-US"/>
              <a:t>A</a:t>
            </a:r>
            <a:endParaRPr dirty="0" sz="2400" lang="en-US"/>
          </a:p>
          <a:p>
            <a:r>
              <a:rPr dirty="0" sz="2400" lang="en-US"/>
              <a:t>REGISTER NO:</a:t>
            </a:r>
            <a:r>
              <a:rPr dirty="0" sz="2400" lang="en-US"/>
              <a:t>u</a:t>
            </a:r>
            <a:r>
              <a:rPr dirty="0" sz="2400" lang="en-US"/>
              <a:t>n</a:t>
            </a:r>
            <a:r>
              <a:rPr dirty="0" sz="2400" lang="en-US"/>
              <a:t>m</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2</a:t>
            </a:r>
            <a:r>
              <a:rPr dirty="0" sz="2400" lang="en-US"/>
              <a:t>5</a:t>
            </a:r>
            <a:r>
              <a:rPr dirty="0" sz="2400" lang="en-US"/>
              <a:t> </a:t>
            </a:r>
            <a:r>
              <a:rPr dirty="0" sz="2400" lang="en-US"/>
              <a:t>3</a:t>
            </a:r>
            <a:r>
              <a:rPr dirty="0" sz="2400" lang="en-US"/>
              <a:t>1</a:t>
            </a:r>
            <a:r>
              <a:rPr dirty="0" sz="2400" lang="en-US"/>
              <a:t>2</a:t>
            </a:r>
            <a:r>
              <a:rPr dirty="0" sz="2400" lang="en-US"/>
              <a:t>2</a:t>
            </a:r>
            <a:r>
              <a:rPr dirty="0" sz="2400" lang="en-US"/>
              <a:t>0</a:t>
            </a:r>
            <a:r>
              <a:rPr dirty="0" sz="2400" lang="en-US"/>
              <a:t>3</a:t>
            </a:r>
            <a:r>
              <a:rPr dirty="0" sz="2400" lang="en-US"/>
              <a:t>7</a:t>
            </a:r>
            <a:r>
              <a:rPr dirty="0" sz="2400" lang="en-US"/>
              <a:t>4</a:t>
            </a:r>
            <a:r>
              <a:rPr dirty="0" sz="2400" lang="en-US"/>
              <a:t>3</a:t>
            </a:r>
            <a:endParaRPr altLang="en-US" lang="zh-CN"/>
          </a:p>
          <a:p>
            <a:r>
              <a:rPr dirty="0" sz="2400" lang="en-US"/>
              <a:t>DEPARTMENT:</a:t>
            </a:r>
            <a:r>
              <a:rPr dirty="0" sz="2400" lang="en-US"/>
              <a:t>I</a:t>
            </a:r>
            <a:r>
              <a:rPr dirty="0" sz="2400" lang="en-US"/>
              <a:t>I</a:t>
            </a:r>
            <a:r>
              <a:rPr dirty="0" sz="2400" lang="en-US"/>
              <a:t>I</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A</a:t>
            </a:r>
            <a:endParaRPr altLang="en-US" lang="zh-CN"/>
          </a:p>
          <a:p>
            <a:r>
              <a:rPr dirty="0" sz="2400" lang="en-US"/>
              <a:t>COLLEGE</a:t>
            </a:r>
            <a:r>
              <a:rPr dirty="0" sz="2400" lang="en-US"/>
              <a:t> </a:t>
            </a:r>
            <a:r>
              <a:rPr dirty="0" sz="2400" lang="en-US"/>
              <a:t>H</a:t>
            </a:r>
            <a:r>
              <a:rPr dirty="0" sz="2400" lang="en-US"/>
              <a:t>i</a:t>
            </a:r>
            <a:r>
              <a:rPr dirty="0" sz="2400" lang="en-US"/>
              <a:t>dustan </a:t>
            </a:r>
            <a:r>
              <a:rPr dirty="0" sz="2400" lang="en-US"/>
              <a:t>C</a:t>
            </a:r>
            <a:r>
              <a:rPr dirty="0" sz="2400" lang="en-US"/>
              <a:t>o</a:t>
            </a:r>
            <a:r>
              <a:rPr dirty="0" sz="2400" lang="en-US"/>
              <a:t>l</a:t>
            </a:r>
            <a:r>
              <a:rPr dirty="0" sz="2400" lang="en-US"/>
              <a:t>lege </a:t>
            </a:r>
            <a:r>
              <a:rPr dirty="0" sz="2400" lang="en-US"/>
              <a:t>o</a:t>
            </a:r>
            <a:r>
              <a:rPr dirty="0" sz="2400" lang="en-US"/>
              <a:t>f</a:t>
            </a:r>
            <a:r>
              <a:rPr dirty="0" sz="2400" lang="en-US"/>
              <a:t>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2072805" y="753740"/>
            <a:ext cx="7375275" cy="5539740"/>
          </a:xfrm>
          <a:prstGeom prst="rect"/>
        </p:spPr>
        <p:txBody>
          <a:bodyPr rtlCol="0" wrap="square">
            <a:spAutoFit/>
          </a:bodyPr>
          <a:p>
            <a:r>
              <a:rPr sz="2800" lang="en-IE">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a:t>
            </a:r>
            <a:endParaRPr sz="2800" lang="en-IE">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17729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895140" y="1505853"/>
            <a:ext cx="7399945" cy="412898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rot="21600000">
            <a:off x="755332" y="1291100"/>
            <a:ext cx="8182854" cy="8054338"/>
          </a:xfrm>
          <a:prstGeom prst="rect"/>
        </p:spPr>
        <p:txBody>
          <a:bodyPr rtlCol="0" wrap="square">
            <a:spAutoFit/>
          </a:bodyPr>
          <a:p>
            <a:r>
              <a:rPr sz="2800" lang="en-IE">
                <a:solidFill>
                  <a:srgbClr val="000000"/>
                </a:solidFill>
              </a:rPr>
              <a:t>conclusion
Student attendance
An attendance management system can help schools ensure regular
attendance, improve academic performance, and streamline administrative
tasks.
Reporting and analytics
An attendance management system can provide reports and analytics to help
managers make decisions, such as tracking attendance patterns and spotting
absenteeism trends.
Face recognition
A face recognition attendance system can reduce errors and speed up the
attendance tracking process by identifying individuals based on their facial
features</a:t>
            </a:r>
            <a:endParaRPr sz="2800" lang="en-IE">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14" name=""/>
          <p:cNvSpPr txBox="1"/>
          <p:nvPr/>
        </p:nvSpPr>
        <p:spPr>
          <a:xfrm>
            <a:off x="1353592" y="-1539340"/>
            <a:ext cx="7789237" cy="3025140"/>
          </a:xfrm>
          <a:prstGeom prst="rect"/>
        </p:spPr>
        <p:txBody>
          <a:bodyPr rtlCol="0" wrap="square">
            <a:spAutoFit/>
          </a:bodyPr>
          <a:p>
            <a:r>
              <a:rPr sz="2800" lang="en-IE">
                <a:solidFill>
                  <a:srgbClr val="000000"/>
                </a:solidFill>
              </a:rPr>
              <a:t>
Face recognition
A face recognition attendance system can reduce errors and speed up the
attendance tracking process by identifying individuals based on their facial
features</a:t>
            </a:r>
            <a:endParaRPr sz="2800" lang="en-IE">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747837" y="1205609"/>
            <a:ext cx="7307416" cy="4282441"/>
          </a:xfrm>
          <a:prstGeom prst="rect"/>
        </p:spPr>
        <p:txBody>
          <a:bodyPr rtlCol="0" wrap="square">
            <a:spAutoFit/>
          </a:bodyPr>
          <a:p>
            <a:r>
              <a:rPr sz="2800" lang="en-IE">
                <a:solidFill>
                  <a:srgbClr val="000000"/>
                </a:solidFill>
              </a:rPr>
              <a:t>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IE">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2124075" y="1695449"/>
            <a:ext cx="6614690" cy="4701541"/>
          </a:xfrm>
          <a:prstGeom prst="rect"/>
        </p:spPr>
        <p:txBody>
          <a:bodyPr rtlCol="0" wrap="square">
            <a:spAutoFit/>
          </a:bodyPr>
          <a:p>
            <a:r>
              <a:rPr sz="2800" lang="en-IE">
                <a:solidFill>
                  <a:srgbClr val="000000"/>
                </a:solidFill>
              </a:rPr>
              <a:t>1.Employee attendance data analytics is the statement
for seperate the employee based on attentive and regularity
using attendance data analytics
2.Attendence data analytics helps to calculate the
salary for employees and absents of employees
under the presentative section
</a:t>
            </a:r>
            <a:endParaRPr sz="2800" lang="en-IE">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2438400" y="1706879"/>
            <a:ext cx="6085604" cy="3025140"/>
          </a:xfrm>
          <a:prstGeom prst="rect"/>
        </p:spPr>
        <p:txBody>
          <a:bodyPr rtlCol="0" wrap="square">
            <a:spAutoFit/>
          </a:bodyPr>
          <a:p>
            <a:r>
              <a:rPr sz="2800" lang="en-IE">
                <a:solidFill>
                  <a:srgbClr val="000000"/>
                </a:solidFill>
              </a:rPr>
              <a:t>1.financial management
2.Attendence maintainers
3.personal performance upgrade
4.maintain the proper book of records
for single employee
</a:t>
            </a:r>
            <a:endParaRPr sz="2800" lang="en-IE">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460543" y="1695449"/>
            <a:ext cx="5968990" cy="3444240"/>
          </a:xfrm>
          <a:prstGeom prst="rect"/>
        </p:spPr>
        <p:txBody>
          <a:bodyPr rtlCol="0" wrap="square">
            <a:spAutoFit/>
          </a:bodyPr>
          <a:p>
            <a:r>
              <a:rPr sz="2800" lang="en-IE">
                <a:solidFill>
                  <a:srgbClr val="000000"/>
                </a:solidFill>
              </a:rPr>
              <a:t>1.create condition statement
2.ensure the constant book of records
under attendance
3.summary of maintaining attendance
4.Graph-Attendence visualisation
</a:t>
            </a:r>
            <a:endParaRPr sz="2800" lang="en-IE">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2853981" y="1647877"/>
            <a:ext cx="6010968" cy="2186940"/>
          </a:xfrm>
          <a:prstGeom prst="rect"/>
        </p:spPr>
        <p:txBody>
          <a:bodyPr rtlCol="0" wrap="square">
            <a:spAutoFit/>
          </a:bodyPr>
          <a:p>
            <a:r>
              <a:rPr sz="2800" lang="en-IE">
                <a:solidFill>
                  <a:srgbClr val="000000"/>
                </a:solidFill>
              </a:rPr>
              <a:t>1.Biometric Attendance
2.payroll integration
3.real-time tracking
4.Employee scheduling software
5.timesheet management</a:t>
            </a:r>
            <a:endParaRPr sz="2800" lang="en-IE">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3034726" y="1375409"/>
            <a:ext cx="6873075" cy="3863341"/>
          </a:xfrm>
          <a:prstGeom prst="rect"/>
        </p:spPr>
        <p:txBody>
          <a:bodyPr rtlCol="0" wrap="square">
            <a:spAutoFit/>
          </a:bodyPr>
          <a:p>
            <a:r>
              <a:rPr sz="2800" lang="en-IE">
                <a:solidFill>
                  <a:srgbClr val="000000"/>
                </a:solidFill>
              </a:rPr>
              <a:t>Calculating total absence and half-days is
similar—just select the right cell range and
use “Absent” or “Half-Day” as your criterion.
The respective formulas for our example will
be: =countif(B3:K3,
“Absent”) =countif(B3:K3,
“Half-Day”)</a:t>
            </a:r>
            <a:endParaRPr sz="2800" lang="en-IE">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2024-09-10T07:00:18Z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4cb978a20b73498b8bd1f0f423905d2a</vt:lpwstr>
  </property>
</Properties>
</file>