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573D-D47E-40FB-8DF5-D75186CA9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73978-2E0F-47D2-AFD8-CB60ACC39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63B77-1CF2-4D7D-A1E1-5D135B1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A6F8-295A-4919-9654-FD322E45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EFCD-AEB9-42E2-A1F9-D075B187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6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67C8-59A4-4DEF-B63F-06B43EB7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EF7DA-CA9B-456F-B270-02A0ACEE3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E5CB-30EE-4B22-8EC2-A5D4660F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AB21-0C76-4816-BA72-6E83692D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8A3D-4787-4EB1-8526-784C95DF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4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675BB-8715-4EDB-866A-9D2B9C5A7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A7EFC-7DA4-40A4-A1C8-07652AF35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D168-97A6-4291-A380-F3B2EF5D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9B39-24B1-4E59-AE26-08AC285A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6C5D4-EBF9-4B45-BC61-F6F9DE6E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6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8A4C-290A-4333-9BBC-043E7069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DBC2-38C5-4B13-B417-0AEA004A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F5ED-2208-481E-89A9-35A2911F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FFA6-FD27-4DEE-8D54-3E46E2DD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EC46-D199-4DFF-8BAD-9FFD9187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0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725D-F576-474D-8347-E2E2C4DD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F26B-87DB-4784-A2F0-10D72733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A99F-D949-4CD6-BE96-6CD21653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6A4E-2D54-4A16-B246-3ED27634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BEFE-6C44-4FCC-BC37-342D81CA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6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79E9-A4E6-4595-A4B5-0DE6172E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8287-07B3-4718-B8D8-564B3BA6A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6C78A-76B5-4A38-844E-7168BEB75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446B3-7FA2-4929-B2B1-F1DC50C4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728A-BCEA-40AC-BDA9-32989F39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A064-84E4-4D6A-84EF-3BB99CB1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2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DF2A-314D-4FFC-AF25-51AD7728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972D-3BE4-4FCF-9146-86DB96F8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AA9E5-124A-4671-9598-9E73C2358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D95C7-3F90-4484-AE72-866600182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31920-A7A8-4AF0-B008-82C3F163B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B3EA4-352B-4C49-8550-20AFCA89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DF059-0C4B-433D-929D-A5BAC2F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058B7-A325-4B44-B326-02AE5FFE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94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1759-6075-4A45-B6D6-E57B811D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2084B-3D9E-4DDE-A540-F22285AB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0EE3A-C08E-482B-8343-372FDF55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D97FF-C220-4CD4-A36A-5631E76C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A2C22-5EDB-4679-81F4-7347BC9F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E3E23-634F-46A1-ABA9-EFF9B38D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063D-0B59-4442-A587-5976449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6A3A-C078-4DF2-B6B8-2C9EC805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230B-EDC0-45D0-B891-67F02047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13A3-C542-46BA-8CF7-466A177FB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7E226-AE1B-449D-AC01-591DF262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E9B26-79D6-4013-869D-FCC2A425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BF780-0169-4E6D-82A3-974D6581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4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4399-998F-49DE-AFB7-78E44455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85528-A64F-41BF-AFCF-5FEC95A5D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D8A59-8986-4E50-BD34-695697CC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522D-C1A2-4F84-9F18-7C5D37A4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E0A49-7DA6-4581-B01E-6C9E6692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857E4-C3EE-4897-8B82-7A16A05D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38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DA964-EA46-45F8-AE71-D0F0D266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ED6CF-DF11-45E6-8141-049DF9FD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865A4-DF3E-49CC-BFFA-EF0BF14A0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F413-1104-4B13-BDD3-E27B886374E8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7C1-237C-4188-A28C-1FD978138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5FF29-A83C-4739-BF33-34C363312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223C-A623-47EA-94AA-A3C0F50CE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1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C3A7EF-1D8B-49DC-BA7A-D8F6017C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45" y="551868"/>
            <a:ext cx="4587315" cy="5754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ECC44-8105-42B0-8E40-ECAE135BCBAA}"/>
              </a:ext>
            </a:extLst>
          </p:cNvPr>
          <p:cNvSpPr txBox="1"/>
          <p:nvPr/>
        </p:nvSpPr>
        <p:spPr>
          <a:xfrm>
            <a:off x="6096000" y="1066800"/>
            <a:ext cx="5334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Heart Disease Prediction </a:t>
            </a:r>
          </a:p>
          <a:p>
            <a:r>
              <a:rPr lang="en-US" sz="40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using Machine Learning with Python </a:t>
            </a:r>
          </a:p>
          <a:p>
            <a:endParaRPr lang="en-US" sz="3200" dirty="0">
              <a:latin typeface="Roboto" panose="02000000000000000000" pitchFamily="2" charset="0"/>
            </a:endParaRPr>
          </a:p>
          <a:p>
            <a:endParaRPr lang="en-US" sz="3200" b="0" i="0" dirty="0">
              <a:effectLst/>
              <a:latin typeface="Roboto" panose="02000000000000000000" pitchFamily="2" charset="0"/>
            </a:endParaRPr>
          </a:p>
          <a:p>
            <a:endParaRPr lang="en-US" sz="3200" dirty="0">
              <a:latin typeface="Roboto" panose="02000000000000000000" pitchFamily="2" charset="0"/>
            </a:endParaRPr>
          </a:p>
          <a:p>
            <a:r>
              <a:rPr lang="en-US" sz="32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-Machine Learning Projects</a:t>
            </a:r>
          </a:p>
          <a:p>
            <a:r>
              <a:rPr lang="en-US" sz="3200" dirty="0">
                <a:solidFill>
                  <a:srgbClr val="002060"/>
                </a:solidFill>
                <a:latin typeface="Roboto" panose="02000000000000000000" pitchFamily="2" charset="0"/>
              </a:rPr>
              <a:t>-Logistic Regression</a:t>
            </a:r>
            <a:endParaRPr lang="en-US" sz="3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25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BC56B-5C86-4D5D-A65E-E7833F36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148020"/>
            <a:ext cx="10743033" cy="65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3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2</cp:revision>
  <dcterms:created xsi:type="dcterms:W3CDTF">2022-04-03T06:15:01Z</dcterms:created>
  <dcterms:modified xsi:type="dcterms:W3CDTF">2022-04-03T06:23:20Z</dcterms:modified>
</cp:coreProperties>
</file>