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7195C-25CE-4B60-80D7-178A78089592}" v="11" dt="2024-09-21T09:01:29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agrish V" userId="f6de193b98784004" providerId="LiveId" clId="{EB27195C-25CE-4B60-80D7-178A78089592}"/>
    <pc:docChg chg="undo custSel addSld modSld">
      <pc:chgData name="Hayagrish V" userId="f6de193b98784004" providerId="LiveId" clId="{EB27195C-25CE-4B60-80D7-178A78089592}" dt="2024-09-21T09:01:29.061" v="104"/>
      <pc:docMkLst>
        <pc:docMk/>
      </pc:docMkLst>
      <pc:sldChg chg="modTransition">
        <pc:chgData name="Hayagrish V" userId="f6de193b98784004" providerId="LiveId" clId="{EB27195C-25CE-4B60-80D7-178A78089592}" dt="2024-09-21T09:00:46.221" v="95"/>
        <pc:sldMkLst>
          <pc:docMk/>
          <pc:sldMk cId="3682955776" sldId="256"/>
        </pc:sldMkLst>
      </pc:sldChg>
      <pc:sldChg chg="modTransition">
        <pc:chgData name="Hayagrish V" userId="f6de193b98784004" providerId="LiveId" clId="{EB27195C-25CE-4B60-80D7-178A78089592}" dt="2024-09-21T09:00:48.735" v="96"/>
        <pc:sldMkLst>
          <pc:docMk/>
          <pc:sldMk cId="3521188169" sldId="257"/>
        </pc:sldMkLst>
      </pc:sldChg>
      <pc:sldChg chg="modTransition">
        <pc:chgData name="Hayagrish V" userId="f6de193b98784004" providerId="LiveId" clId="{EB27195C-25CE-4B60-80D7-178A78089592}" dt="2024-09-21T09:00:51.982" v="97"/>
        <pc:sldMkLst>
          <pc:docMk/>
          <pc:sldMk cId="1657400942" sldId="258"/>
        </pc:sldMkLst>
      </pc:sldChg>
      <pc:sldChg chg="modTransition">
        <pc:chgData name="Hayagrish V" userId="f6de193b98784004" providerId="LiveId" clId="{EB27195C-25CE-4B60-80D7-178A78089592}" dt="2024-09-21T09:00:56.385" v="98"/>
        <pc:sldMkLst>
          <pc:docMk/>
          <pc:sldMk cId="2320658531" sldId="259"/>
        </pc:sldMkLst>
      </pc:sldChg>
      <pc:sldChg chg="modTransition">
        <pc:chgData name="Hayagrish V" userId="f6de193b98784004" providerId="LiveId" clId="{EB27195C-25CE-4B60-80D7-178A78089592}" dt="2024-09-21T09:01:02.421" v="99"/>
        <pc:sldMkLst>
          <pc:docMk/>
          <pc:sldMk cId="2049543902" sldId="260"/>
        </pc:sldMkLst>
      </pc:sldChg>
      <pc:sldChg chg="addSp modSp mod modTransition">
        <pc:chgData name="Hayagrish V" userId="f6de193b98784004" providerId="LiveId" clId="{EB27195C-25CE-4B60-80D7-178A78089592}" dt="2024-09-21T09:01:06.869" v="100"/>
        <pc:sldMkLst>
          <pc:docMk/>
          <pc:sldMk cId="242440259" sldId="261"/>
        </pc:sldMkLst>
        <pc:picChg chg="add mod">
          <ac:chgData name="Hayagrish V" userId="f6de193b98784004" providerId="LiveId" clId="{EB27195C-25CE-4B60-80D7-178A78089592}" dt="2024-09-21T08:43:57.380" v="9" actId="14100"/>
          <ac:picMkLst>
            <pc:docMk/>
            <pc:sldMk cId="242440259" sldId="261"/>
            <ac:picMk id="6" creationId="{78D25630-EBB5-E015-555D-51D2A0D0DEB6}"/>
          </ac:picMkLst>
        </pc:picChg>
      </pc:sldChg>
      <pc:sldChg chg="modSp mod modTransition">
        <pc:chgData name="Hayagrish V" userId="f6de193b98784004" providerId="LiveId" clId="{EB27195C-25CE-4B60-80D7-178A78089592}" dt="2024-09-21T09:01:13.302" v="101"/>
        <pc:sldMkLst>
          <pc:docMk/>
          <pc:sldMk cId="2794752155" sldId="262"/>
        </pc:sldMkLst>
        <pc:picChg chg="mod">
          <ac:chgData name="Hayagrish V" userId="f6de193b98784004" providerId="LiveId" clId="{EB27195C-25CE-4B60-80D7-178A78089592}" dt="2024-09-21T08:53:27.777" v="94" actId="1076"/>
          <ac:picMkLst>
            <pc:docMk/>
            <pc:sldMk cId="2794752155" sldId="262"/>
            <ac:picMk id="5" creationId="{E700B028-1E02-6FCB-5390-7D303AF50540}"/>
          </ac:picMkLst>
        </pc:picChg>
      </pc:sldChg>
      <pc:sldChg chg="modTransition">
        <pc:chgData name="Hayagrish V" userId="f6de193b98784004" providerId="LiveId" clId="{EB27195C-25CE-4B60-80D7-178A78089592}" dt="2024-09-21T09:01:23.756" v="103"/>
        <pc:sldMkLst>
          <pc:docMk/>
          <pc:sldMk cId="3882548016" sldId="263"/>
        </pc:sldMkLst>
      </pc:sldChg>
      <pc:sldChg chg="modTransition">
        <pc:chgData name="Hayagrish V" userId="f6de193b98784004" providerId="LiveId" clId="{EB27195C-25CE-4B60-80D7-178A78089592}" dt="2024-09-21T09:01:29.061" v="104"/>
        <pc:sldMkLst>
          <pc:docMk/>
          <pc:sldMk cId="3713556716" sldId="264"/>
        </pc:sldMkLst>
      </pc:sldChg>
      <pc:sldChg chg="modSp new mod modTransition">
        <pc:chgData name="Hayagrish V" userId="f6de193b98784004" providerId="LiveId" clId="{EB27195C-25CE-4B60-80D7-178A78089592}" dt="2024-09-21T09:01:17.583" v="102"/>
        <pc:sldMkLst>
          <pc:docMk/>
          <pc:sldMk cId="1714163514" sldId="265"/>
        </pc:sldMkLst>
        <pc:spChg chg="mod">
          <ac:chgData name="Hayagrish V" userId="f6de193b98784004" providerId="LiveId" clId="{EB27195C-25CE-4B60-80D7-178A78089592}" dt="2024-09-21T08:45:25.995" v="53" actId="2711"/>
          <ac:spMkLst>
            <pc:docMk/>
            <pc:sldMk cId="1714163514" sldId="265"/>
            <ac:spMk id="2" creationId="{810E9C8C-CB6A-DB67-57E2-A1D6376AB786}"/>
          </ac:spMkLst>
        </pc:spChg>
        <pc:spChg chg="mod">
          <ac:chgData name="Hayagrish V" userId="f6de193b98784004" providerId="LiveId" clId="{EB27195C-25CE-4B60-80D7-178A78089592}" dt="2024-09-21T08:47:35.810" v="92" actId="255"/>
          <ac:spMkLst>
            <pc:docMk/>
            <pc:sldMk cId="1714163514" sldId="265"/>
            <ac:spMk id="3" creationId="{F38D0FF7-52CF-FEC4-BACC-8860A01B03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9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3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90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80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904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84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71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713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5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6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2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7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8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7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1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32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27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31E6CA-4BEF-4E8C-A9C0-772A8CAA88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C47F0E-C690-4284-A103-CBFBDCE93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44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5081-FC73-1F71-994E-26FAC424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79621"/>
            <a:ext cx="9561248" cy="3397760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  <a:cs typeface="Century Gothic" panose="020B0502020202020204" charset="0"/>
              </a:rPr>
              <a:t>Leveraging compiler optimization for the code clone detection</a:t>
            </a:r>
            <a:br>
              <a:rPr lang="en-US" sz="5400" dirty="0">
                <a:latin typeface="Century Gothic" panose="020B0502020202020204" charset="0"/>
                <a:cs typeface="Century Gothic" panose="020B050202020202020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DA0AD-AEB7-206A-5247-EC831D3A6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113" y="4488621"/>
            <a:ext cx="9882090" cy="1462999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8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r"/>
            <a:r>
              <a:rPr lang="en-US" sz="8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Saranya. D(192224136)</a:t>
            </a:r>
          </a:p>
          <a:p>
            <a:pPr algn="r"/>
            <a:r>
              <a:rPr lang="en-US" sz="8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Hayagrish. V(192211815)</a:t>
            </a:r>
          </a:p>
          <a:p>
            <a:pPr algn="r"/>
            <a:r>
              <a:rPr lang="en-US" sz="8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Anusha(192221062)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955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A9BE-399D-A685-9C24-05045AA0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9843-15E5-BFC6-1A86-A43DFE1B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5000" dirty="0"/>
              <a:t>            </a:t>
            </a:r>
            <a:r>
              <a:rPr lang="en-IN" sz="5000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</a:p>
          <a:p>
            <a:pPr marL="0" indent="0">
              <a:buNone/>
            </a:pPr>
            <a:r>
              <a:rPr lang="en-IN" sz="50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713556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2B5B-DFC2-4682-1701-DF980FC0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Introduction to Code Clone Detection</a:t>
            </a:r>
            <a:br>
              <a:rPr lang="en-US" sz="3600" dirty="0">
                <a:latin typeface="Century Gothic" panose="020B0502020202020204" charset="0"/>
                <a:cs typeface="Century Gothic" panose="020B050202020202020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1F78-4044-479A-31A2-C3F658DE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Code clone detection is the process of identifying similar or identical code segments within a codebase. </a:t>
            </a:r>
          </a:p>
          <a:p>
            <a:pPr algn="just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This is an important task in software maintenance and evolution, as it can help identify and manage technical debt, improve code quality, and facilitate refactoring efforts.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18816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F50C-0607-CBF9-B910-D299F233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5470"/>
              </a:lnSpc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Importance of Code Clone Detection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43A5-DA2A-B6B6-7926-1DE1743A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0275"/>
            <a:ext cx="8825659" cy="4186988"/>
          </a:xfrm>
        </p:spPr>
        <p:txBody>
          <a:bodyPr>
            <a:normAutofit lnSpcReduction="10000"/>
          </a:bodyPr>
          <a:lstStyle/>
          <a:p>
            <a:r>
              <a:rPr lang="en-US" sz="1800" b="1" u="sng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Improving Code Quality:</a:t>
            </a:r>
            <a:endParaRPr lang="en-US" sz="1800" b="1" u="sng" dirty="0"/>
          </a:p>
          <a:p>
            <a:pPr marL="0" indent="0">
              <a:buNone/>
            </a:pPr>
            <a:r>
              <a:rPr lang="en-US" sz="18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Identifying and removing redundant or similar code can help reduce complexity and increase maintainability.</a:t>
            </a:r>
            <a:endParaRPr lang="en-US" sz="1800" dirty="0"/>
          </a:p>
          <a:p>
            <a:r>
              <a:rPr lang="en-US" sz="1800" b="1" u="sng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Managing Technical Debt</a:t>
            </a:r>
            <a:r>
              <a:rPr lang="en-US" sz="18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Clones can often indicate areas of technical debt, which can be addressed through refactoring</a:t>
            </a:r>
            <a:endParaRPr lang="en-US" sz="1800" dirty="0"/>
          </a:p>
          <a:p>
            <a:r>
              <a:rPr lang="en-US" sz="1800" b="1" u="sng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Facilitating Refactoring: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Clone detection can help developers identify opportunities for restructuring and consolidating code.</a:t>
            </a:r>
          </a:p>
          <a:p>
            <a:r>
              <a:rPr lang="en-US" sz="1800" b="1" u="sng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Enhancing Software Evolution</a:t>
            </a:r>
            <a:r>
              <a:rPr lang="en-US" sz="18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Understanding the clone structure of a codebase can inform future development and evolution decisions.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740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3999-8DA4-A5CC-AC77-B17B48A2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Challenges in Traditional Code Clone Detection</a:t>
            </a:r>
            <a:br>
              <a:rPr lang="en-US" sz="3600" dirty="0"/>
            </a:b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3475-8354-C2F2-F622-81323695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>
                <a:solidFill>
                  <a:srgbClr val="312F2B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Scalability</a:t>
            </a:r>
            <a:r>
              <a:rPr lang="en-IN" sz="1800" b="1" u="sng" dirty="0">
                <a:solidFill>
                  <a:srgbClr val="312F2B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Traditional clone detection techniques can struggle to handle large, complex codebases due to their computational complexity.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>
                <a:solidFill>
                  <a:srgbClr val="312F2B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False Positives: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Syntactically similar code may not always be semantically equivalent, leading to false positive clone detections.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>
                <a:solidFill>
                  <a:srgbClr val="312F2B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Language Dependenc</a:t>
            </a:r>
            <a:r>
              <a:rPr lang="en-US" sz="1800" u="sng" dirty="0">
                <a:solidFill>
                  <a:srgbClr val="312F2B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Many clone detection approaches are tailored to specific programming languages, limiting their applicability across diverse codebases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065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CD1D-DFC9-A0EE-2623-EA501B4F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Compiler Optimization Techniques</a:t>
            </a:r>
            <a:br>
              <a:rPr lang="en-US" sz="3600" dirty="0"/>
            </a:br>
            <a:endParaRPr lang="en-IN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D9164382-C506-4724-9842-4637C7AF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21" y="2603500"/>
            <a:ext cx="4055190" cy="1582420"/>
          </a:xfrm>
          <a:prstGeom prst="roundRect">
            <a:avLst>
              <a:gd name="adj" fmla="val 498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Dead Code Elimination: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Removing code that is never executed can help identify and consolidate similar code fragments.</a:t>
            </a: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hape 5">
            <a:extLst>
              <a:ext uri="{FF2B5EF4-FFF2-40B4-BE49-F238E27FC236}">
                <a16:creationId xmlns:a16="http://schemas.microsoft.com/office/drawing/2014/main" id="{7CA462F1-6A32-6B4B-55F6-1798269ED0C1}"/>
              </a:ext>
            </a:extLst>
          </p:cNvPr>
          <p:cNvSpPr/>
          <p:nvPr/>
        </p:nvSpPr>
        <p:spPr>
          <a:xfrm>
            <a:off x="901821" y="4779702"/>
            <a:ext cx="4055190" cy="1582420"/>
          </a:xfrm>
          <a:prstGeom prst="roundRect">
            <a:avLst>
              <a:gd name="adj" fmla="val 498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pPr marL="285750" indent="-285750">
              <a:lnSpc>
                <a:spcPts val="2735"/>
              </a:lnSpc>
              <a:buFont typeface="Wingdings" panose="05000000000000000000" pitchFamily="2" charset="2"/>
              <a:buChar char="Ø"/>
            </a:pPr>
            <a:r>
              <a:rPr lang="en-US" sz="1800" b="1" u="sng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Code Inlining:</a:t>
            </a:r>
            <a:endParaRPr lang="en-US" sz="1800" b="1" u="sng" dirty="0"/>
          </a:p>
          <a:p>
            <a:pPr>
              <a:lnSpc>
                <a:spcPts val="2800"/>
              </a:lnSpc>
            </a:pPr>
            <a:r>
              <a:rPr lang="en-US" sz="18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Inlining function calls can reveal more opportunities for identifying and merging similar code segments.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6" name="Shape 5">
            <a:extLst>
              <a:ext uri="{FF2B5EF4-FFF2-40B4-BE49-F238E27FC236}">
                <a16:creationId xmlns:a16="http://schemas.microsoft.com/office/drawing/2014/main" id="{09773F40-6D67-2937-A813-009F286E024C}"/>
              </a:ext>
            </a:extLst>
          </p:cNvPr>
          <p:cNvSpPr/>
          <p:nvPr/>
        </p:nvSpPr>
        <p:spPr>
          <a:xfrm>
            <a:off x="6444368" y="2637790"/>
            <a:ext cx="4055190" cy="1582420"/>
          </a:xfrm>
          <a:prstGeom prst="roundRect">
            <a:avLst>
              <a:gd name="adj" fmla="val 498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u="sng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Constant Propagation:</a:t>
            </a:r>
          </a:p>
          <a:p>
            <a:r>
              <a:rPr lang="en-US" sz="18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Replacing variables with their constant values can expose additional opportunities for code clone detection.</a:t>
            </a:r>
            <a:endParaRPr lang="en-US" sz="1800" dirty="0"/>
          </a:p>
          <a:p>
            <a:endParaRPr lang="en-US" sz="1800" b="1" u="sng" dirty="0"/>
          </a:p>
          <a:p>
            <a:endParaRPr lang="en-IN" dirty="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A04E6DB0-0548-5D2F-2D38-B5CFC0568404}"/>
              </a:ext>
            </a:extLst>
          </p:cNvPr>
          <p:cNvSpPr/>
          <p:nvPr/>
        </p:nvSpPr>
        <p:spPr>
          <a:xfrm>
            <a:off x="6444367" y="4779701"/>
            <a:ext cx="4055191" cy="1582421"/>
          </a:xfrm>
          <a:prstGeom prst="roundRect">
            <a:avLst>
              <a:gd name="adj" fmla="val 498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u="sng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Strength Reduction:</a:t>
            </a:r>
          </a:p>
          <a:p>
            <a:r>
              <a:rPr lang="en-US" sz="18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Replacing complex operations with simpler equivalents can simplify the code and facilitate clone detection.</a:t>
            </a:r>
            <a:endParaRPr lang="en-US" sz="1800" dirty="0"/>
          </a:p>
          <a:p>
            <a:endParaRPr lang="en-US" sz="1800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54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98A6-AF43-22CB-6E2E-14FF5C58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6BAE32-A9B5-DDAA-9AE5-B7C9C7B1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1731729"/>
            <a:ext cx="6642028" cy="4846051"/>
          </a:xfrm>
        </p:spPr>
      </p:pic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78D25630-EBB5-E015-555D-51D2A0D0D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567" y="501445"/>
            <a:ext cx="3657600" cy="60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0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0A3D-B96F-B31F-5A3B-0B469F0C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0B028-1E02-6FCB-5390-7D303AF50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1832429"/>
            <a:ext cx="7703911" cy="4376900"/>
          </a:xfrm>
        </p:spPr>
      </p:pic>
    </p:spTree>
    <p:extLst>
      <p:ext uri="{BB962C8B-B14F-4D97-AF65-F5344CB8AC3E}">
        <p14:creationId xmlns:p14="http://schemas.microsoft.com/office/powerpoint/2010/main" val="2794752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9C8C-CB6A-DB67-57E2-A1D6376A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the Code clone detection: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0FF7-52CF-FEC4-BACC-8860A01B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956619"/>
            <a:ext cx="8825659" cy="4063181"/>
          </a:xfrm>
        </p:spPr>
        <p:txBody>
          <a:bodyPr>
            <a:normAutofit lnSpcReduction="10000"/>
          </a:bodyPr>
          <a:lstStyle/>
          <a:p>
            <a:endParaRPr lang="en-US" sz="1800" b="1" dirty="0">
              <a:solidFill>
                <a:srgbClr val="272525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r>
              <a:rPr lang="en-US" sz="2400" b="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Intermediate Representation: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Analyze the compiler's intermediate representation to identify semantically equivalent code fragments.</a:t>
            </a:r>
            <a:endParaRPr lang="en-US" sz="2400" b="1" dirty="0">
              <a:solidFill>
                <a:srgbClr val="272525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r>
              <a:rPr lang="en-US" sz="2400" b="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Optimization Passes: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Apply various compiler optimization techniques to simplify the code and expose more clones.</a:t>
            </a:r>
            <a:endParaRPr lang="en-US" sz="2400" b="1" dirty="0"/>
          </a:p>
          <a:p>
            <a:r>
              <a:rPr lang="en-US" sz="2400" b="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Clone Identification: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the optimized code to detect and group identical or similar code segments.</a:t>
            </a:r>
            <a:endParaRPr lang="en-US" sz="2000" dirty="0"/>
          </a:p>
          <a:p>
            <a:pPr marL="0" indent="0">
              <a:buNone/>
            </a:pPr>
            <a:endParaRPr lang="en-US" sz="2400" b="1" dirty="0">
              <a:solidFill>
                <a:srgbClr val="272525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1635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6834-A88B-AEE7-09F9-FCD19575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33C2-4623-DB7C-0272-D1A09113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solidFill>
                <a:srgbClr val="27252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Conclusion: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Leveraging compiler optimizations can offer a powerful and scalable approach to code clone detection, addressing the challenges of traditional techniques.</a:t>
            </a:r>
            <a:endParaRPr lang="en-US" sz="1800" dirty="0"/>
          </a:p>
          <a:p>
            <a:r>
              <a:rPr lang="en-US" sz="1800" b="1" u="sng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Future Scope: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Continued research and development in this area could further improve the accuracy, efficiency, and applicability of compiler-based code clone detection across diverse codebases.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548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427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Century Gothic</vt:lpstr>
      <vt:lpstr>Gelasio</vt:lpstr>
      <vt:lpstr>Lato</vt:lpstr>
      <vt:lpstr>Times New Roman</vt:lpstr>
      <vt:lpstr>Wingdings</vt:lpstr>
      <vt:lpstr>Wingdings 3</vt:lpstr>
      <vt:lpstr>Ion Boardroom</vt:lpstr>
      <vt:lpstr>Leveraging compiler optimization for the code clone detection </vt:lpstr>
      <vt:lpstr>Introduction to Code Clone Detection </vt:lpstr>
      <vt:lpstr>Importance of Code Clone Detection</vt:lpstr>
      <vt:lpstr> Challenges in Traditional Code Clone Detection </vt:lpstr>
      <vt:lpstr>Compiler Optimization Techniques </vt:lpstr>
      <vt:lpstr>Program:</vt:lpstr>
      <vt:lpstr>Output:</vt:lpstr>
      <vt:lpstr>Steps of the Code clone detection:</vt:lpstr>
      <vt:lpstr>Conclusion and Future Scope: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Hayagrish V</dc:creator>
  <cp:lastModifiedBy>Hayagrish V</cp:lastModifiedBy>
  <cp:revision>1</cp:revision>
  <dcterms:created xsi:type="dcterms:W3CDTF">2024-09-21T08:06:17Z</dcterms:created>
  <dcterms:modified xsi:type="dcterms:W3CDTF">2024-09-21T09:01:32Z</dcterms:modified>
</cp:coreProperties>
</file>