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8-4BA8-8C14-B78E85EE8C9E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F8-4BA8-8C14-B78E85EE8C9E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F8-4BA8-8C14-B78E85EE8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04D-4816-BF0F-2774EDCAA4EB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504D-4816-BF0F-2774EDCAA4EB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504D-4816-BF0F-2774EDCAA4E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504D-4816-BF0F-2774EDCAA4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504D-4816-BF0F-2774EDCAA4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504D-4816-BF0F-2774EDCAA4E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504D-4816-BF0F-2774EDCAA4E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504D-4816-BF0F-2774EDCAA4E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504D-4816-BF0F-2774EDCAA4E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504D-4816-BF0F-2774EDCAA4E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504D-4816-BF0F-2774EDCAA4E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504D-4816-BF0F-2774EDCAA4E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504D-4816-BF0F-2774EDCAA4E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504D-4816-BF0F-2774EDCAA4E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504D-4816-BF0F-2774EDCAA4E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504D-4816-BF0F-2774EDCAA4E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504D-4816-BF0F-2774EDCAA4EB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504D-4816-BF0F-2774EDCAA4EB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504D-4816-BF0F-2774EDCAA4EB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504D-4816-BF0F-2774EDCAA4EB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504D-4816-BF0F-2774EDCAA4EB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504D-4816-BF0F-2774EDCAA4E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504D-4816-BF0F-2774EDCAA4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314150"/>
            <a:ext cx="10488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 NAME: SARANYA.P</a:t>
            </a:r>
          </a:p>
          <a:p>
            <a:r>
              <a:rPr lang="en-US" sz="2400" dirty="0"/>
              <a:t>REGISTER NO	    : F85C67597589DF395424535E8DA07DB1</a:t>
            </a:r>
          </a:p>
          <a:p>
            <a:r>
              <a:rPr lang="en-US" sz="2400" dirty="0"/>
              <a:t>DEPARTMENT	    : DEPARTMENT OF COMMERCE</a:t>
            </a:r>
          </a:p>
          <a:p>
            <a:r>
              <a:rPr lang="en-US" sz="2400" dirty="0"/>
              <a:t>COLLEGE	    :PATRICIAN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9B1D-2816-4EC9-B7D3-58DAD8AC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71780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r>
              <a:rPr lang="en-IN" dirty="0"/>
              <a:t> 1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40477F2-2C03-4B4A-900C-E14F205861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850263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2123604-3173-41D2-A1BE-611D2CE6F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43787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9EDD-1E1C-474C-A79A-BCE8A6353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073857"/>
            <a:ext cx="82296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Effective date Analysis Provides a Foundation for the improvised Planning and operational </a:t>
            </a:r>
          </a:p>
          <a:p>
            <a:r>
              <a:rPr lang="en-US" sz="2400" dirty="0"/>
              <a:t>     Development, which leads to a motivated and productive          workforce     environment.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5427D9-0841-4EA7-9D68-23B33C2A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24800" cy="2215991"/>
          </a:xfrm>
        </p:spPr>
        <p:txBody>
          <a:bodyPr/>
          <a:lstStyle/>
          <a:p>
            <a:r>
              <a:rPr lang="en-IN" spc="10" dirty="0"/>
              <a:t>Identifying strengths and weakness</a:t>
            </a:r>
            <a:br>
              <a:rPr lang="en-IN" spc="10" dirty="0"/>
            </a:br>
            <a:r>
              <a:rPr lang="en-IN" spc="10" dirty="0"/>
              <a:t>             Improving productivity</a:t>
            </a:r>
            <a:br>
              <a:rPr lang="en-IN" spc="10" dirty="0"/>
            </a:br>
            <a:r>
              <a:rPr lang="en-IN" spc="10" dirty="0"/>
              <a:t>             Setting clear Expectations</a:t>
            </a:r>
            <a:br>
              <a:rPr lang="en-IN" spc="10" dirty="0"/>
            </a:br>
            <a:r>
              <a:rPr lang="en-IN" spc="10" dirty="0"/>
              <a:t>             Identifying High Performance</a:t>
            </a:r>
            <a:br>
              <a:rPr lang="en-IN" spc="10" dirty="0"/>
            </a:br>
            <a:r>
              <a:rPr lang="en-IN" spc="10" dirty="0"/>
              <a:t>             Aligning Goals</a:t>
            </a:r>
            <a:br>
              <a:rPr lang="en-IN" spc="10" dirty="0"/>
            </a:br>
            <a:r>
              <a:rPr lang="en-IN" spc="10" dirty="0"/>
              <a:t>             Supporting Strategic Planning</a:t>
            </a:r>
            <a:br>
              <a:rPr lang="en-IN" spc="10" dirty="0"/>
            </a:br>
            <a:r>
              <a:rPr lang="en-IN" spc="10" dirty="0"/>
              <a:t>             </a:t>
            </a:r>
            <a:br>
              <a:rPr lang="en-IN" spc="10" dirty="0"/>
            </a:br>
            <a:r>
              <a:rPr lang="en-IN" dirty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96764-48BC-421C-9E84-801471510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848600" cy="36804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D8DF1-3C86-44E1-ADC1-54749D215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1261884"/>
          </a:xfrm>
        </p:spPr>
        <p:txBody>
          <a:bodyPr/>
          <a:lstStyle/>
          <a:p>
            <a:r>
              <a:rPr lang="en-US" sz="2800" spc="5" dirty="0"/>
              <a:t>            </a:t>
            </a:r>
            <a:r>
              <a:rPr lang="en-US" spc="5" dirty="0"/>
              <a:t>Managers </a:t>
            </a:r>
            <a:br>
              <a:rPr lang="en-US" spc="5" dirty="0"/>
            </a:br>
            <a:r>
              <a:rPr lang="en-US" spc="5" dirty="0"/>
              <a:t>                   Employees</a:t>
            </a:r>
            <a:br>
              <a:rPr lang="en-US" spc="5" dirty="0"/>
            </a:br>
            <a:r>
              <a:rPr lang="en-US" spc="5" dirty="0"/>
              <a:t>                   Employer</a:t>
            </a:r>
            <a:br>
              <a:rPr lang="en-US" spc="5" dirty="0"/>
            </a:br>
            <a:r>
              <a:rPr lang="en-US" spc="5" dirty="0"/>
              <a:t>                  Organization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87EC458-9E5C-4140-A448-9F887CD0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686800" cy="258532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Graph-Data visualization</a:t>
            </a:r>
          </a:p>
          <a:p>
            <a:endParaRPr lang="en-IN" sz="2400" dirty="0"/>
          </a:p>
          <a:p>
            <a:endParaRPr lang="en-IN" sz="24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8D83B-D78D-4053-836F-42E4E0858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458200" cy="2954655"/>
          </a:xfrm>
        </p:spPr>
        <p:txBody>
          <a:bodyPr/>
          <a:lstStyle/>
          <a:p>
            <a:r>
              <a:rPr lang="en-US" sz="2400" dirty="0"/>
              <a:t>E</a:t>
            </a:r>
            <a:r>
              <a:rPr lang="en-IN" sz="2400" dirty="0" err="1"/>
              <a:t>mployee</a:t>
            </a:r>
            <a:r>
              <a:rPr lang="en-IN" sz="2400" dirty="0"/>
              <a:t>=-Kaggle</a:t>
            </a:r>
          </a:p>
          <a:p>
            <a:r>
              <a:rPr lang="en-IN" sz="2400" dirty="0"/>
              <a:t>26-Features</a:t>
            </a:r>
          </a:p>
          <a:p>
            <a:r>
              <a:rPr lang="en-IN" sz="2400" dirty="0"/>
              <a:t>9-Features</a:t>
            </a:r>
          </a:p>
          <a:p>
            <a:r>
              <a:rPr lang="en-IN" sz="2400" dirty="0"/>
              <a:t>Employee I’d-numerical</a:t>
            </a:r>
          </a:p>
          <a:p>
            <a:r>
              <a:rPr lang="en-IN" sz="2400" dirty="0"/>
              <a:t>Employee type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Gender- male ,female</a:t>
            </a:r>
          </a:p>
          <a:p>
            <a:r>
              <a:rPr lang="en-IN" sz="2400" dirty="0"/>
              <a:t>Employee rating- numerical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E1D3A2-B653-403A-BC8F-EEE24F47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620000" cy="13849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</a:t>
            </a:r>
            <a:r>
              <a:rPr lang="en-IN" sz="2400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 =IFS(Z8&gt;=5,”VERY HIGH”,Z8&gt;=4,”HIGH”,Z8&gt;=3,”MED”,TRUE,”LOW”)</a:t>
            </a:r>
          </a:p>
          <a:p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394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 1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saranya P</cp:lastModifiedBy>
  <cp:revision>25</cp:revision>
  <dcterms:created xsi:type="dcterms:W3CDTF">2024-03-29T15:07:22Z</dcterms:created>
  <dcterms:modified xsi:type="dcterms:W3CDTF">2024-09-03T15:09:17Z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