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Slides/notesSlide2.xml" ContentType="application/vnd.openxmlformats-officedocument.presentationml.notes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tableStyles" Target="tableStyles.xml"/><Relationship Id="rId15" Type="http://schemas.openxmlformats.org/officeDocument/2006/relationships/presProps" Target="presProps.xml"/><Relationship Id="rId16" Type="http://schemas.openxmlformats.org/officeDocument/2006/relationships/viewProps" Target="viewProps.xml"/><Relationship Id="rId17" Type="http://schemas.openxmlformats.org/officeDocument/2006/relationships/theme" Target="theme/theme1.xml"/></Relationships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4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4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5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96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97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98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99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_rels/notesSlide2.xml.rels><?xml version="1.0" encoding="UTF-8" standalone="yes"?>
<Relationships xmlns="http://schemas.openxmlformats.org/package/2006/relationships"><Relationship Id="rId1" Type="http://schemas.openxmlformats.org/officeDocument/2006/relationships/slide" Target="../slides/slide4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3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4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5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700" name=""/>
          <p:cNvSpPr>
            <a:spLocks noGrp="1"/>
          </p:cNvSpPr>
          <p:nvPr>
            <p:ph type="body"/>
          </p:nvPr>
        </p:nvSpPr>
        <p:spPr/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51816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17145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4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0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1" name="Holder 3"/>
          <p:cNvSpPr>
            <a:spLocks noGrp="1"/>
          </p:cNvSpPr>
          <p:nvPr>
            <p:ph type="body" idx="1"/>
          </p:nvPr>
        </p:nvSpPr>
        <p:spPr/>
        <p:txBody>
          <a:bodyPr bIns="0" lIns="0" rIns="0" tIns="0"/>
          <a:p/>
        </p:txBody>
      </p:sp>
      <p:sp>
        <p:nvSpPr>
          <p:cNvPr id="1048682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3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84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4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85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86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7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88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89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0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Holder 2"/>
          <p:cNvSpPr>
            <a:spLocks noGrp="1"/>
          </p:cNvSpPr>
          <p:nvPr>
            <p:ph type="title"/>
          </p:nvPr>
        </p:nvSpPr>
        <p:spPr/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7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8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9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4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91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92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93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0.jpeg"/><Relationship Id="rId2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1.png"/><Relationship Id="rId2" Type="http://schemas.openxmlformats.org/officeDocument/2006/relationships/image" Target="../media/image2.png"/><Relationship Id="rId3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png"/><Relationship Id="rId2" Type="http://schemas.openxmlformats.org/officeDocument/2006/relationships/image" Target="../media/image2.png"/><Relationship Id="rId3" Type="http://schemas.openxmlformats.org/officeDocument/2006/relationships/image" Target="../media/image4.jpeg"/><Relationship Id="rId4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Relationship Id="rId4" Type="http://schemas.openxmlformats.org/officeDocument/2006/relationships/notesSlide" Target="../notesSlides/notesSlide2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pn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pn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image" Target="../media/image1.png"/><Relationship Id="rId3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png"/><Relationship Id="rId2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" name="object 2"/>
          <p:cNvGrpSpPr/>
          <p:nvPr/>
        </p:nvGrpSpPr>
        <p:grpSpPr>
          <a:xfrm>
            <a:off x="876299" y="990600"/>
            <a:ext cx="1743075" cy="1333500"/>
            <a:chOff x="742950" y="1104900"/>
            <a:chExt cx="1743075" cy="1333500"/>
          </a:xfrm>
        </p:grpSpPr>
        <p:sp>
          <p:nvSpPr>
            <p:cNvPr id="1048596" name="object 3"/>
            <p:cNvSpPr/>
            <p:nvPr/>
          </p:nvSpPr>
          <p:spPr>
            <a:xfrm>
              <a:off x="742950" y="1381125"/>
              <a:ext cx="1228725" cy="1057275"/>
            </a:xfrm>
            <a:custGeom>
              <a:avLst/>
              <a:ahLst/>
              <a:rect l="l" t="t" r="r" b="b"/>
              <a:pathLst>
                <a:path w="1228725" h="1057275">
                  <a:moveTo>
                    <a:pt x="964438" y="0"/>
                  </a:moveTo>
                  <a:lnTo>
                    <a:pt x="264312" y="0"/>
                  </a:lnTo>
                  <a:lnTo>
                    <a:pt x="0" y="528701"/>
                  </a:lnTo>
                  <a:lnTo>
                    <a:pt x="264312" y="1057275"/>
                  </a:lnTo>
                  <a:lnTo>
                    <a:pt x="964438" y="1057275"/>
                  </a:lnTo>
                  <a:lnTo>
                    <a:pt x="1228725" y="528701"/>
                  </a:lnTo>
                  <a:lnTo>
                    <a:pt x="964438" y="0"/>
                  </a:lnTo>
                  <a:close/>
                </a:path>
              </a:pathLst>
            </a:custGeom>
            <a:solidFill>
              <a:srgbClr val="5FCAEE"/>
            </a:solidFill>
          </p:spPr>
          <p:txBody>
            <a:bodyPr bIns="0" lIns="0" rIns="0" rtlCol="0" tIns="0" wrap="square"/>
            <a:p/>
          </p:txBody>
        </p:sp>
        <p:sp>
          <p:nvSpPr>
            <p:cNvPr id="1048597" name="object 4"/>
            <p:cNvSpPr/>
            <p:nvPr/>
          </p:nvSpPr>
          <p:spPr>
            <a:xfrm>
              <a:off x="1838325" y="1104900"/>
              <a:ext cx="647700" cy="561975"/>
            </a:xfrm>
            <a:custGeom>
              <a:avLst/>
              <a:ahLst/>
              <a:rect l="l" t="t" r="r" b="b"/>
              <a:pathLst>
                <a:path w="647700" h="561975">
                  <a:moveTo>
                    <a:pt x="507238" y="0"/>
                  </a:moveTo>
                  <a:lnTo>
                    <a:pt x="140462" y="0"/>
                  </a:lnTo>
                  <a:lnTo>
                    <a:pt x="0" y="280924"/>
                  </a:lnTo>
                  <a:lnTo>
                    <a:pt x="140462" y="561975"/>
                  </a:lnTo>
                  <a:lnTo>
                    <a:pt x="507238" y="561975"/>
                  </a:lnTo>
                  <a:lnTo>
                    <a:pt x="647700" y="280924"/>
                  </a:lnTo>
                  <a:lnTo>
                    <a:pt x="507238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598" name="object 5"/>
          <p:cNvSpPr/>
          <p:nvPr/>
        </p:nvSpPr>
        <p:spPr>
          <a:xfrm>
            <a:off x="3752850" y="1190625"/>
            <a:ext cx="1666875" cy="1438275"/>
          </a:xfrm>
          <a:custGeom>
            <a:avLst/>
            <a:ahLst/>
            <a:rect l="l" t="t" r="r" b="b"/>
            <a:pathLst>
              <a:path w="1666875" h="1438275">
                <a:moveTo>
                  <a:pt x="1307338" y="0"/>
                </a:moveTo>
                <a:lnTo>
                  <a:pt x="359537" y="0"/>
                </a:lnTo>
                <a:lnTo>
                  <a:pt x="0" y="719074"/>
                </a:lnTo>
                <a:lnTo>
                  <a:pt x="359537" y="1438275"/>
                </a:lnTo>
                <a:lnTo>
                  <a:pt x="1307338" y="1438275"/>
                </a:lnTo>
                <a:lnTo>
                  <a:pt x="1666875" y="719074"/>
                </a:lnTo>
                <a:lnTo>
                  <a:pt x="1307338" y="0"/>
                </a:lnTo>
                <a:close/>
              </a:path>
            </a:pathLst>
          </a:custGeom>
          <a:solidFill>
            <a:srgbClr val="42D0A1"/>
          </a:solidFill>
        </p:spPr>
        <p:txBody>
          <a:bodyPr bIns="0" lIns="0" rIns="0" rtlCol="0" tIns="0" wrap="square"/>
          <a:p/>
        </p:txBody>
      </p:sp>
      <p:sp>
        <p:nvSpPr>
          <p:cNvPr id="1048599" name="object 6"/>
          <p:cNvSpPr/>
          <p:nvPr/>
        </p:nvSpPr>
        <p:spPr>
          <a:xfrm>
            <a:off x="3800475" y="5229225"/>
            <a:ext cx="723900" cy="619125"/>
          </a:xfrm>
          <a:custGeom>
            <a:avLst/>
            <a:ahLst/>
            <a:rect l="l" t="t" r="r" b="b"/>
            <a:pathLst>
              <a:path w="723900" h="619125">
                <a:moveTo>
                  <a:pt x="569087" y="0"/>
                </a:moveTo>
                <a:lnTo>
                  <a:pt x="154812" y="0"/>
                </a:lnTo>
                <a:lnTo>
                  <a:pt x="0" y="309625"/>
                </a:lnTo>
                <a:lnTo>
                  <a:pt x="154812" y="619125"/>
                </a:lnTo>
                <a:lnTo>
                  <a:pt x="569087" y="619125"/>
                </a:lnTo>
                <a:lnTo>
                  <a:pt x="723900" y="309625"/>
                </a:lnTo>
                <a:lnTo>
                  <a:pt x="569087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00" name="object 7"/>
          <p:cNvSpPr txBox="1">
            <a:spLocks noGrp="1"/>
          </p:cNvSpPr>
          <p:nvPr>
            <p:ph type="ctrTitle"/>
          </p:nvPr>
        </p:nvSpPr>
        <p:spPr>
          <a:xfrm>
            <a:off x="1523999" y="19665"/>
            <a:ext cx="7629525" cy="1001556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1" dirty="0" i="0" lang="en-US">
                <a:solidFill>
                  <a:srgbClr val="0F0F0F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1" dirty="0" i="0" lang="en-US">
                <a:solidFill>
                  <a:srgbClr val="0F0F0F"/>
                </a:solidFill>
                <a:effectLst/>
                <a:latin typeface="Roboto" panose="020F0502020204030204" pitchFamily="2" charset="0"/>
              </a:rPr>
            </a:br>
            <a:endParaRPr dirty="0" spc="15"/>
          </a:p>
        </p:txBody>
      </p:sp>
      <p:pic>
        <p:nvPicPr>
          <p:cNvPr id="2097152" name="object 9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01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602" name="TextBox 13"/>
          <p:cNvSpPr txBox="1"/>
          <p:nvPr/>
        </p:nvSpPr>
        <p:spPr>
          <a:xfrm>
            <a:off x="2554542" y="3314150"/>
            <a:ext cx="8610600" cy="222504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dirty="0" sz="2400" lang="en-US"/>
              <a:t>STUDENT NAME: </a:t>
            </a:r>
            <a:r>
              <a:rPr dirty="0" sz="2400" lang="en-US"/>
              <a:t>A</a:t>
            </a:r>
            <a:r>
              <a:rPr dirty="0" sz="2400" lang="en-US"/>
              <a:t>.</a:t>
            </a:r>
            <a:r>
              <a:rPr dirty="0" sz="2400" lang="en-US"/>
              <a:t>S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a</a:t>
            </a:r>
            <a:r>
              <a:rPr dirty="0" sz="2400" lang="en-US"/>
              <a:t>n</a:t>
            </a:r>
            <a:r>
              <a:rPr dirty="0" sz="2400" lang="en-US"/>
              <a:t>y</a:t>
            </a:r>
            <a:r>
              <a:rPr dirty="0" sz="2400" lang="en-US"/>
              <a:t>a</a:t>
            </a:r>
            <a:endParaRPr altLang="en-US" lang="zh-CN"/>
          </a:p>
          <a:p>
            <a:r>
              <a:rPr dirty="0" sz="2400" lang="en-US"/>
              <a:t>REGISTER NO AND NMID: </a:t>
            </a:r>
            <a:r>
              <a:rPr dirty="0" sz="2400" lang="en-US"/>
              <a:t>a</a:t>
            </a:r>
            <a:r>
              <a:rPr dirty="0" sz="2400" lang="en-US"/>
              <a:t>s</a:t>
            </a:r>
            <a:r>
              <a:rPr dirty="0" sz="2400" lang="en-US"/>
              <a:t>b</a:t>
            </a:r>
            <a:r>
              <a:rPr dirty="0" sz="2400" lang="en-US"/>
              <a:t>r</a:t>
            </a:r>
            <a:r>
              <a:rPr dirty="0" sz="2400" lang="en-US"/>
              <a:t>u</a:t>
            </a:r>
            <a:r>
              <a:rPr dirty="0" sz="2400" lang="en-US"/>
              <a:t>0</a:t>
            </a:r>
            <a:r>
              <a:rPr dirty="0" sz="2400" lang="en-US"/>
              <a:t>9</a:t>
            </a:r>
            <a:r>
              <a:rPr dirty="0" sz="2400" lang="en-US"/>
              <a:t>2</a:t>
            </a:r>
            <a:r>
              <a:rPr dirty="0" sz="2400" lang="en-US"/>
              <a:t>4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k</a:t>
            </a:r>
            <a:r>
              <a:rPr dirty="0" sz="2400" lang="en-US"/>
              <a:t>2</a:t>
            </a:r>
            <a:r>
              <a:rPr dirty="0" sz="2400" lang="en-US"/>
              <a:t>2</a:t>
            </a:r>
            <a:r>
              <a:rPr dirty="0" sz="2400" lang="en-US"/>
              <a:t>7</a:t>
            </a:r>
            <a:r>
              <a:rPr dirty="0" sz="2400" lang="en-US"/>
              <a:t>1</a:t>
            </a:r>
            <a:endParaRPr dirty="0" sz="2400" lang="en-US">
              <a:cs typeface="Calibri"/>
            </a:endParaRPr>
          </a:p>
          <a:p>
            <a:r>
              <a:rPr dirty="0" sz="2400" lang="en-US"/>
              <a:t>DEPARTMENT: </a:t>
            </a:r>
            <a:r>
              <a:rPr dirty="0" sz="2400" lang="en-US"/>
              <a:t>B</a:t>
            </a:r>
            <a:r>
              <a:rPr dirty="0" sz="2400" lang="en-US"/>
              <a:t>S</a:t>
            </a:r>
            <a:r>
              <a:rPr dirty="0" sz="2400" lang="en-US"/>
              <a:t>C</a:t>
            </a:r>
            <a:r>
              <a:rPr dirty="0" sz="2400" lang="en-US"/>
              <a:t>.</a:t>
            </a:r>
            <a:r>
              <a:rPr dirty="0" sz="2400" lang="en-US"/>
              <a:t>C</a:t>
            </a:r>
            <a:r>
              <a:rPr dirty="0" sz="2400" lang="en-US"/>
              <a:t>S</a:t>
            </a:r>
            <a:endParaRPr altLang="en-US" lang="zh-CN"/>
          </a:p>
          <a:p>
            <a:r>
              <a:rPr dirty="0" sz="2400" lang="en-US"/>
              <a:t>COLLEGE: COLLEGE/ UNIVERSITY</a:t>
            </a:r>
            <a:r>
              <a:rPr dirty="0" sz="2400" lang="en-US"/>
              <a:t> </a:t>
            </a:r>
            <a:r>
              <a:rPr dirty="0" sz="2400" lang="en-US"/>
              <a:t>G</a:t>
            </a:r>
            <a:r>
              <a:rPr dirty="0" sz="2400" lang="en-US"/>
              <a:t>o</a:t>
            </a:r>
            <a:r>
              <a:rPr dirty="0" sz="2400" lang="en-US"/>
              <a:t>v</a:t>
            </a:r>
            <a:r>
              <a:rPr dirty="0" sz="2400" lang="en-US"/>
              <a:t>e</a:t>
            </a:r>
            <a:r>
              <a:rPr dirty="0" sz="2400" lang="en-US"/>
              <a:t>r</a:t>
            </a:r>
            <a:r>
              <a:rPr dirty="0" sz="2400" lang="en-US"/>
              <a:t>n</a:t>
            </a:r>
            <a:r>
              <a:rPr dirty="0" sz="2400" lang="en-US"/>
              <a:t>ment </a:t>
            </a:r>
            <a:r>
              <a:rPr dirty="0" sz="2400" lang="en-US"/>
              <a:t>A</a:t>
            </a:r>
            <a:r>
              <a:rPr dirty="0" sz="2400" lang="en-US"/>
              <a:t>r</a:t>
            </a:r>
            <a:r>
              <a:rPr dirty="0" sz="2400" lang="en-US"/>
              <a:t>t</a:t>
            </a:r>
            <a:r>
              <a:rPr dirty="0" sz="2400" lang="en-US"/>
              <a:t>s</a:t>
            </a:r>
            <a:r>
              <a:rPr dirty="0" sz="2400" lang="en-US"/>
              <a:t> </a:t>
            </a:r>
            <a:r>
              <a:rPr dirty="0" sz="2400" lang="en-US"/>
              <a:t>c</a:t>
            </a:r>
            <a:r>
              <a:rPr dirty="0" sz="2400" lang="en-US"/>
              <a:t>o</a:t>
            </a:r>
            <a:r>
              <a:rPr dirty="0" sz="2400" lang="en-US"/>
              <a:t>l</a:t>
            </a:r>
            <a:r>
              <a:rPr dirty="0" sz="2400" lang="en-US"/>
              <a:t>l</a:t>
            </a:r>
            <a:r>
              <a:rPr dirty="0" sz="2400" lang="en-US"/>
              <a:t>e</a:t>
            </a:r>
            <a:r>
              <a:rPr dirty="0" sz="2400" lang="en-US"/>
              <a:t>ge </a:t>
            </a:r>
            <a:r>
              <a:rPr dirty="0" sz="2400" lang="en-US"/>
              <a:t>/</a:t>
            </a:r>
            <a:endParaRPr altLang="en-US" lang="zh-CN"/>
          </a:p>
          <a:p>
            <a:r>
              <a:rPr altLang="en-IN" dirty="0" sz="2400" lang="en-US"/>
              <a:t>B</a:t>
            </a:r>
            <a:r>
              <a:rPr altLang="en-IN" dirty="0" sz="2400" lang="en-US"/>
              <a:t>h</a:t>
            </a:r>
            <a:r>
              <a:rPr altLang="en-IN" dirty="0" sz="2400" lang="en-US"/>
              <a:t>a</a:t>
            </a:r>
            <a:r>
              <a:rPr altLang="en-IN" dirty="0" sz="2400" lang="en-US"/>
              <a:t>r</a:t>
            </a:r>
            <a:r>
              <a:rPr altLang="en-IN" dirty="0" sz="2400" lang="en-US"/>
              <a:t>a</a:t>
            </a:r>
            <a:r>
              <a:rPr altLang="en-IN" dirty="0" sz="2400" lang="en-US"/>
              <a:t>t</a:t>
            </a:r>
            <a:r>
              <a:rPr altLang="en-IN" dirty="0" sz="2400" lang="en-US"/>
              <a:t>h</a:t>
            </a:r>
            <a:r>
              <a:rPr altLang="en-IN" dirty="0" sz="2400" lang="en-US"/>
              <a:t>i</a:t>
            </a:r>
            <a:r>
              <a:rPr altLang="en-IN" dirty="0" sz="2400" lang="en-US"/>
              <a:t>ar </a:t>
            </a:r>
            <a:r>
              <a:rPr altLang="en-IN" dirty="0" sz="2400" lang="en-US"/>
              <a:t>University </a:t>
            </a:r>
            <a:endParaRPr altLang="en-US" lang="zh-CN"/>
          </a:p>
          <a:p>
            <a:r>
              <a:rPr dirty="0" sz="2400" lang="en-US"/>
              <a:t>           </a:t>
            </a:r>
            <a:endParaRPr dirty="0" sz="2400" lang="en-IN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8" name="object 2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69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0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1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6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66675" y="3381373"/>
            <a:ext cx="2466975" cy="3419475"/>
          </a:xfrm>
          <a:prstGeom prst="rect"/>
        </p:spPr>
      </p:pic>
      <p:sp>
        <p:nvSpPr>
          <p:cNvPr id="1048672" name="object 7"/>
          <p:cNvSpPr txBox="1">
            <a:spLocks noGrp="1"/>
          </p:cNvSpPr>
          <p:nvPr>
            <p:ph type="title"/>
          </p:nvPr>
        </p:nvSpPr>
        <p:spPr>
          <a:xfrm>
            <a:off x="739775" y="654938"/>
            <a:ext cx="848042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lang="en-IN" spc="15"/>
              <a:t>RESULTS AND SCREENSHOTS</a:t>
            </a:r>
            <a:endParaRPr dirty="0" sz="4250"/>
          </a:p>
        </p:txBody>
      </p:sp>
      <p:sp>
        <p:nvSpPr>
          <p:cNvPr id="1048673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74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717" name=""/>
          <p:cNvSpPr txBox="1"/>
          <p:nvPr/>
        </p:nvSpPr>
        <p:spPr>
          <a:xfrm>
            <a:off x="2123174" y="2765169"/>
            <a:ext cx="8406838" cy="21869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Results: Portfolio website created with sections (About, Skills, Projects, Contact), smooth scrolling, greeting popup, responsive design.
📸 Screenshot: Insert browser screenshot of the portfolio page.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4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75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76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77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7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78" name="object 7"/>
          <p:cNvSpPr txBox="1">
            <a:spLocks noGrp="1"/>
          </p:cNvSpPr>
          <p:nvPr>
            <p:ph type="title"/>
          </p:nvPr>
        </p:nvSpPr>
        <p:spPr>
          <a:xfrm>
            <a:off x="755332" y="385444"/>
            <a:ext cx="4578668" cy="752129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lang="en-IN"/>
              <a:t>CONCLUSION</a:t>
            </a:r>
            <a:endParaRPr dirty="0"/>
          </a:p>
        </p:txBody>
      </p:sp>
      <p:sp>
        <p:nvSpPr>
          <p:cNvPr id="1048679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11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718" name=""/>
          <p:cNvSpPr txBox="1"/>
          <p:nvPr/>
        </p:nvSpPr>
        <p:spPr>
          <a:xfrm>
            <a:off x="649606" y="2002789"/>
            <a:ext cx="8703944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
This portfolio highlights my skills in HTML, CSS, and JavaScript through a clean, responsive design with smooth scrolling and interactive features. It effectively showcases my projects, skills, and contact details, making it a professional representation of me as a Web Developer.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2"/>
          <p:cNvSpPr/>
          <p:nvPr/>
        </p:nvSpPr>
        <p:spPr>
          <a:xfrm>
            <a:off x="0" y="0"/>
            <a:ext cx="12192000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  <a:ln w="63500">
            <a:solidFill>
              <a:srgbClr val="D04617"/>
            </a:solidFill>
            <a:prstDash val="solid"/>
          </a:ln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W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e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b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 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d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e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v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e</a:t>
            </a:r>
            <a:r>
              <a:rPr dirty="0" sz="7200" lang="en-US">
                <a:latin typeface="Noto Sans Limbu"/>
                <a:ea typeface="Noto Sans Limbu"/>
                <a:cs typeface="Noto Sans Limbu"/>
              </a:rPr>
              <a:t>loper </a:t>
            </a:r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grpSp>
        <p:nvGrpSpPr>
          <p:cNvPr id="26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11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2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13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4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5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6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7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8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19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2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21" name="object 14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22" name="object 15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23" name="object 16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24" name="object 1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390969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250" spc="5"/>
              <a:t>PROJECT</a:t>
            </a:r>
            <a:r>
              <a:rPr dirty="0" sz="4250" spc="-85"/>
              <a:t> </a:t>
            </a:r>
            <a:r>
              <a:rPr dirty="0" sz="4250" spc="25"/>
              <a:t>TITLE</a:t>
            </a:r>
            <a:endParaRPr sz="4250"/>
          </a:p>
        </p:txBody>
      </p:sp>
      <p:grpSp>
        <p:nvGrpSpPr>
          <p:cNvPr id="27" name="object 18"/>
          <p:cNvGrpSpPr/>
          <p:nvPr/>
        </p:nvGrpSpPr>
        <p:grpSpPr>
          <a:xfrm>
            <a:off x="466725" y="6410325"/>
            <a:ext cx="3705225" cy="295275"/>
            <a:chOff x="466725" y="6410325"/>
            <a:chExt cx="3705225" cy="295275"/>
          </a:xfrm>
        </p:grpSpPr>
        <p:pic>
          <p:nvPicPr>
            <p:cNvPr id="2097153" name="object 19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676275" y="6467475"/>
              <a:ext cx="2143125" cy="200025"/>
            </a:xfrm>
            <a:prstGeom prst="rect"/>
          </p:spPr>
        </p:pic>
        <p:pic>
          <p:nvPicPr>
            <p:cNvPr id="2097154" name="object 20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</p:grpSp>
      <p:sp>
        <p:nvSpPr>
          <p:cNvPr id="1048625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2"/>
          <p:cNvSpPr/>
          <p:nvPr/>
        </p:nvSpPr>
        <p:spPr>
          <a:xfrm>
            <a:off x="-76200" y="28579"/>
            <a:ext cx="12481713" cy="6858000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F1F1F1"/>
          </a:solidFill>
        </p:spPr>
        <p:txBody>
          <a:bodyPr bIns="0" lIns="0" rIns="0" rtlCol="0" tIns="0" wrap="square"/>
          <a:p>
            <a:endParaRPr dirty="0"/>
          </a:p>
        </p:txBody>
      </p:sp>
      <p:grpSp>
        <p:nvGrpSpPr>
          <p:cNvPr id="29" name="object 3"/>
          <p:cNvGrpSpPr/>
          <p:nvPr/>
        </p:nvGrpSpPr>
        <p:grpSpPr>
          <a:xfrm>
            <a:off x="7443849" y="0"/>
            <a:ext cx="4752975" cy="6863080"/>
            <a:chOff x="7443849" y="0"/>
            <a:chExt cx="4752975" cy="6863080"/>
          </a:xfrm>
        </p:grpSpPr>
        <p:sp>
          <p:nvSpPr>
            <p:cNvPr id="1048627" name="object 4"/>
            <p:cNvSpPr/>
            <p:nvPr/>
          </p:nvSpPr>
          <p:spPr>
            <a:xfrm>
              <a:off x="9377426" y="4825"/>
              <a:ext cx="1218565" cy="6853555"/>
            </a:xfrm>
            <a:custGeom>
              <a:avLst/>
              <a:ahLst/>
              <a:rect l="l" t="t" r="r" b="b"/>
              <a:pathLst>
                <a:path w="1218565" h="6853555">
                  <a:moveTo>
                    <a:pt x="0" y="0"/>
                  </a:moveTo>
                  <a:lnTo>
                    <a:pt x="1218352" y="685317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8" name="object 5"/>
            <p:cNvSpPr/>
            <p:nvPr/>
          </p:nvSpPr>
          <p:spPr>
            <a:xfrm>
              <a:off x="7448612" y="3694896"/>
              <a:ext cx="4743450" cy="3163570"/>
            </a:xfrm>
            <a:custGeom>
              <a:avLst/>
              <a:ahLst/>
              <a:rect l="l" t="t" r="r" b="b"/>
              <a:pathLst>
                <a:path w="4743450" h="3163570">
                  <a:moveTo>
                    <a:pt x="4743387" y="0"/>
                  </a:moveTo>
                  <a:lnTo>
                    <a:pt x="0" y="3163101"/>
                  </a:lnTo>
                </a:path>
              </a:pathLst>
            </a:custGeom>
            <a:ln w="9525">
              <a:solidFill>
                <a:srgbClr val="5FCAEE"/>
              </a:solidFill>
            </a:ln>
          </p:spPr>
          <p:txBody>
            <a:bodyPr bIns="0" lIns="0" rIns="0" rtlCol="0" tIns="0" wrap="square"/>
            <a:p/>
          </p:txBody>
        </p:sp>
        <p:sp>
          <p:nvSpPr>
            <p:cNvPr id="1048629" name="object 6"/>
            <p:cNvSpPr/>
            <p:nvPr/>
          </p:nvSpPr>
          <p:spPr>
            <a:xfrm>
              <a:off x="9182100" y="0"/>
              <a:ext cx="3009900" cy="6858000"/>
            </a:xfrm>
            <a:custGeom>
              <a:avLst/>
              <a:ahLst/>
              <a:rect l="l" t="t" r="r" b="b"/>
              <a:pathLst>
                <a:path w="3009900" h="6858000">
                  <a:moveTo>
                    <a:pt x="3009899" y="0"/>
                  </a:moveTo>
                  <a:lnTo>
                    <a:pt x="2044399" y="0"/>
                  </a:lnTo>
                  <a:lnTo>
                    <a:pt x="0" y="6857996"/>
                  </a:lnTo>
                  <a:lnTo>
                    <a:pt x="3009899" y="6857996"/>
                  </a:lnTo>
                  <a:lnTo>
                    <a:pt x="3009899" y="0"/>
                  </a:lnTo>
                  <a:close/>
                </a:path>
              </a:pathLst>
            </a:custGeom>
            <a:solidFill>
              <a:srgbClr val="5FCAEE">
                <a:alpha val="36077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0" name="object 7"/>
            <p:cNvSpPr/>
            <p:nvPr/>
          </p:nvSpPr>
          <p:spPr>
            <a:xfrm>
              <a:off x="9602878" y="0"/>
              <a:ext cx="2589530" cy="6858000"/>
            </a:xfrm>
            <a:custGeom>
              <a:avLst/>
              <a:ahLst/>
              <a:rect l="l" t="t" r="r" b="b"/>
              <a:pathLst>
                <a:path w="2589529" h="6858000">
                  <a:moveTo>
                    <a:pt x="2589120" y="0"/>
                  </a:moveTo>
                  <a:lnTo>
                    <a:pt x="0" y="0"/>
                  </a:lnTo>
                  <a:lnTo>
                    <a:pt x="1208884" y="6857996"/>
                  </a:lnTo>
                  <a:lnTo>
                    <a:pt x="2589120" y="6857996"/>
                  </a:lnTo>
                  <a:lnTo>
                    <a:pt x="2589120" y="0"/>
                  </a:lnTo>
                  <a:close/>
                </a:path>
              </a:pathLst>
            </a:custGeom>
            <a:solidFill>
              <a:srgbClr val="5FCAEE">
                <a:alpha val="19999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1" name="object 8"/>
            <p:cNvSpPr/>
            <p:nvPr/>
          </p:nvSpPr>
          <p:spPr>
            <a:xfrm>
              <a:off x="8934450" y="3048000"/>
              <a:ext cx="3257550" cy="3810000"/>
            </a:xfrm>
            <a:custGeom>
              <a:avLst/>
              <a:ahLst/>
              <a:rect l="l" t="t" r="r" b="b"/>
              <a:pathLst>
                <a:path w="3257550" h="3810000">
                  <a:moveTo>
                    <a:pt x="3257550" y="0"/>
                  </a:moveTo>
                  <a:lnTo>
                    <a:pt x="0" y="3810000"/>
                  </a:lnTo>
                  <a:lnTo>
                    <a:pt x="3257550" y="3810000"/>
                  </a:lnTo>
                  <a:lnTo>
                    <a:pt x="3257550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2" name="object 9"/>
            <p:cNvSpPr/>
            <p:nvPr/>
          </p:nvSpPr>
          <p:spPr>
            <a:xfrm>
              <a:off x="9337930" y="0"/>
              <a:ext cx="2854325" cy="6858000"/>
            </a:xfrm>
            <a:custGeom>
              <a:avLst/>
              <a:ahLst/>
              <a:rect l="l" t="t" r="r" b="b"/>
              <a:pathLst>
                <a:path w="2854325" h="6858000">
                  <a:moveTo>
                    <a:pt x="2854069" y="0"/>
                  </a:moveTo>
                  <a:lnTo>
                    <a:pt x="0" y="0"/>
                  </a:lnTo>
                  <a:lnTo>
                    <a:pt x="2470020" y="6857996"/>
                  </a:lnTo>
                  <a:lnTo>
                    <a:pt x="2854069" y="6857996"/>
                  </a:lnTo>
                  <a:lnTo>
                    <a:pt x="2854069" y="0"/>
                  </a:lnTo>
                  <a:close/>
                </a:path>
              </a:pathLst>
            </a:custGeom>
            <a:solidFill>
              <a:srgbClr val="17AFE3">
                <a:alpha val="5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3" name="object 10"/>
            <p:cNvSpPr/>
            <p:nvPr/>
          </p:nvSpPr>
          <p:spPr>
            <a:xfrm>
              <a:off x="10896600" y="0"/>
              <a:ext cx="1295400" cy="6858000"/>
            </a:xfrm>
            <a:custGeom>
              <a:avLst/>
              <a:ahLst/>
              <a:rect l="l" t="t" r="r" b="b"/>
              <a:pathLst>
                <a:path w="1295400" h="6858000">
                  <a:moveTo>
                    <a:pt x="1295399" y="0"/>
                  </a:moveTo>
                  <a:lnTo>
                    <a:pt x="1022453" y="0"/>
                  </a:lnTo>
                  <a:lnTo>
                    <a:pt x="0" y="6857996"/>
                  </a:lnTo>
                  <a:lnTo>
                    <a:pt x="1295399" y="6857996"/>
                  </a:lnTo>
                  <a:lnTo>
                    <a:pt x="1295399" y="0"/>
                  </a:lnTo>
                  <a:close/>
                </a:path>
              </a:pathLst>
            </a:custGeom>
            <a:solidFill>
              <a:srgbClr val="2D83C3">
                <a:alpha val="70195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4" name="object 11"/>
            <p:cNvSpPr/>
            <p:nvPr/>
          </p:nvSpPr>
          <p:spPr>
            <a:xfrm>
              <a:off x="10936247" y="0"/>
              <a:ext cx="1256030" cy="6858000"/>
            </a:xfrm>
            <a:custGeom>
              <a:avLst/>
              <a:ahLst/>
              <a:rect l="l" t="t" r="r" b="b"/>
              <a:pathLst>
                <a:path w="1256029" h="6858000">
                  <a:moveTo>
                    <a:pt x="1255752" y="0"/>
                  </a:moveTo>
                  <a:lnTo>
                    <a:pt x="0" y="0"/>
                  </a:lnTo>
                  <a:lnTo>
                    <a:pt x="1114527" y="6857996"/>
                  </a:lnTo>
                  <a:lnTo>
                    <a:pt x="1255752" y="6857996"/>
                  </a:lnTo>
                  <a:lnTo>
                    <a:pt x="1255752" y="0"/>
                  </a:lnTo>
                  <a:close/>
                </a:path>
              </a:pathLst>
            </a:custGeom>
            <a:solidFill>
              <a:srgbClr val="226192">
                <a:alpha val="79998"/>
              </a:srgbClr>
            </a:solidFill>
          </p:spPr>
          <p:txBody>
            <a:bodyPr bIns="0" lIns="0" rIns="0" rtlCol="0" tIns="0" wrap="square"/>
            <a:p/>
          </p:txBody>
        </p:sp>
        <p:sp>
          <p:nvSpPr>
            <p:cNvPr id="1048635" name="object 12"/>
            <p:cNvSpPr/>
            <p:nvPr/>
          </p:nvSpPr>
          <p:spPr>
            <a:xfrm>
              <a:off x="10372725" y="3590925"/>
              <a:ext cx="1819275" cy="3267075"/>
            </a:xfrm>
            <a:custGeom>
              <a:avLst/>
              <a:ahLst/>
              <a:rect l="l" t="t" r="r" b="b"/>
              <a:pathLst>
                <a:path w="1819275" h="3267075">
                  <a:moveTo>
                    <a:pt x="1819275" y="0"/>
                  </a:moveTo>
                  <a:lnTo>
                    <a:pt x="0" y="3267075"/>
                  </a:lnTo>
                  <a:lnTo>
                    <a:pt x="1819275" y="3267075"/>
                  </a:lnTo>
                  <a:lnTo>
                    <a:pt x="1819275" y="0"/>
                  </a:lnTo>
                  <a:close/>
                </a:path>
              </a:pathLst>
            </a:custGeom>
            <a:solidFill>
              <a:srgbClr val="17AFE3">
                <a:alpha val="65881"/>
              </a:srgbClr>
            </a:solidFill>
          </p:spPr>
          <p:txBody>
            <a:bodyPr bIns="0" lIns="0" rIns="0" rtlCol="0" tIns="0" wrap="square"/>
            <a:p/>
          </p:txBody>
        </p:sp>
      </p:grpSp>
      <p:sp>
        <p:nvSpPr>
          <p:cNvPr id="1048636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37" name="object 14"/>
          <p:cNvSpPr txBox="1"/>
          <p:nvPr/>
        </p:nvSpPr>
        <p:spPr>
          <a:xfrm>
            <a:off x="752475" y="6486037"/>
            <a:ext cx="1773555" cy="166370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38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39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5" name="object 17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grpSp>
        <p:nvGrpSpPr>
          <p:cNvPr id="30" name="object 18"/>
          <p:cNvGrpSpPr/>
          <p:nvPr/>
        </p:nvGrpSpPr>
        <p:grpSpPr>
          <a:xfrm>
            <a:off x="47625" y="3819523"/>
            <a:ext cx="4124325" cy="3009900"/>
            <a:chOff x="47625" y="3819523"/>
            <a:chExt cx="4124325" cy="3009900"/>
          </a:xfrm>
        </p:grpSpPr>
        <p:pic>
          <p:nvPicPr>
            <p:cNvPr id="2097156" name="object 19"/>
            <p:cNvPicPr>
              <a:picLocks/>
            </p:cNvPicPr>
            <p:nvPr/>
          </p:nvPicPr>
          <p:blipFill>
            <a:blip xmlns:r="http://schemas.openxmlformats.org/officeDocument/2006/relationships" r:embed="rId2" cstate="print"/>
            <a:stretch>
              <a:fillRect/>
            </a:stretch>
          </p:blipFill>
          <p:spPr>
            <a:xfrm>
              <a:off x="466725" y="6410325"/>
              <a:ext cx="3705225" cy="295275"/>
            </a:xfrm>
            <a:prstGeom prst="rect"/>
          </p:spPr>
        </p:pic>
        <p:pic>
          <p:nvPicPr>
            <p:cNvPr id="2097157" name="object 20"/>
            <p:cNvPicPr>
              <a:picLocks/>
            </p:cNvPicPr>
            <p:nvPr/>
          </p:nvPicPr>
          <p:blipFill>
            <a:blip xmlns:r="http://schemas.openxmlformats.org/officeDocument/2006/relationships" r:embed="rId3" cstate="print"/>
            <a:stretch>
              <a:fillRect/>
            </a:stretch>
          </p:blipFill>
          <p:spPr>
            <a:xfrm>
              <a:off x="47625" y="3819523"/>
              <a:ext cx="1733550" cy="3009898"/>
            </a:xfrm>
            <a:prstGeom prst="rect"/>
          </p:spPr>
        </p:pic>
      </p:grpSp>
      <p:sp>
        <p:nvSpPr>
          <p:cNvPr id="1048640" name="object 21"/>
          <p:cNvSpPr txBox="1">
            <a:spLocks noGrp="1"/>
          </p:cNvSpPr>
          <p:nvPr>
            <p:ph type="title"/>
          </p:nvPr>
        </p:nvSpPr>
        <p:spPr>
          <a:xfrm>
            <a:off x="739775" y="445388"/>
            <a:ext cx="2357120" cy="14611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pc="25"/>
              <a:t>A</a:t>
            </a:r>
            <a:r>
              <a:rPr dirty="0" spc="-5"/>
              <a:t>G</a:t>
            </a:r>
            <a:r>
              <a:rPr dirty="0" spc="-35"/>
              <a:t>E</a:t>
            </a:r>
            <a:r>
              <a:rPr dirty="0" spc="15"/>
              <a:t>N</a:t>
            </a:r>
            <a:r>
              <a:rPr dirty="0"/>
              <a:t>DA</a:t>
            </a:r>
          </a:p>
        </p:txBody>
      </p:sp>
      <p:sp>
        <p:nvSpPr>
          <p:cNvPr id="1048641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42" name="TextBox 22"/>
          <p:cNvSpPr txBox="1"/>
          <p:nvPr/>
        </p:nvSpPr>
        <p:spPr>
          <a:xfrm>
            <a:off x="2509807" y="1041533"/>
            <a:ext cx="5029200" cy="4701541"/>
          </a:xfrm>
          <a:prstGeom prst="rect"/>
          <a:noFill/>
        </p:spPr>
        <p:txBody>
          <a:bodyPr rtlCol="0" wrap="square">
            <a:spAutoFit/>
          </a:bodyPr>
          <a:p>
            <a:pPr algn="l"/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Problem Statement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Project Overview</a:t>
            </a: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End Users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Tools and Technologies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Portfolio design and Layout</a:t>
            </a:r>
          </a:p>
          <a:p>
            <a:pPr algn="l">
              <a:buFont typeface="+mj-lt"/>
              <a:buAutoNum type="arabicPeriod"/>
            </a:pP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Features and Functionality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Results and 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Screenshots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>
              <a:buFont typeface="+mj-lt"/>
              <a:buAutoNum type="arabicPeriod"/>
            </a:pPr>
            <a:r>
              <a:rPr b="0" dirty="0" sz="2800" i="0" lang="en-US">
                <a:solidFill>
                  <a:srgbClr val="0D0D0D"/>
                </a:solidFill>
                <a:effectLst/>
                <a:latin typeface="Times New Roman" panose="02020603050405020304" pitchFamily="18" charset="0"/>
                <a:cs typeface="Times New Roman" panose="02020603050405020304" pitchFamily="18" charset="0"/>
              </a:rPr>
              <a:t>Conclusion</a:t>
            </a:r>
          </a:p>
          <a:p>
            <a:pPr algn="l">
              <a:buFont typeface="+mj-lt"/>
              <a:buAutoNum type="arabicPeriod"/>
            </a:pPr>
            <a:r>
              <a:rPr dirty="0" sz="2800" lang="en-US" err="1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Github</a:t>
            </a:r>
            <a:r>
              <a:rPr dirty="0" sz="2800" lang="en-US">
                <a:solidFill>
                  <a:srgbClr val="0D0D0D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 Link</a:t>
            </a: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2" name="object 2"/>
          <p:cNvGrpSpPr/>
          <p:nvPr/>
        </p:nvGrpSpPr>
        <p:grpSpPr>
          <a:xfrm>
            <a:off x="7991475" y="2933700"/>
            <a:ext cx="2762250" cy="3257550"/>
            <a:chOff x="7991475" y="2933700"/>
            <a:chExt cx="2762250" cy="3257550"/>
          </a:xfrm>
        </p:grpSpPr>
        <p:sp>
          <p:nvSpPr>
            <p:cNvPr id="1048643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4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58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7991475" y="2933700"/>
              <a:ext cx="2762250" cy="3257550"/>
            </a:xfrm>
            <a:prstGeom prst="rect"/>
          </p:spPr>
        </p:pic>
      </p:grpSp>
      <p:sp>
        <p:nvSpPr>
          <p:cNvPr id="1048645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46" name="object 7"/>
          <p:cNvSpPr txBox="1">
            <a:spLocks noGrp="1"/>
          </p:cNvSpPr>
          <p:nvPr>
            <p:ph type="title"/>
          </p:nvPr>
        </p:nvSpPr>
        <p:spPr>
          <a:xfrm>
            <a:off x="834072" y="575055"/>
            <a:ext cx="5937941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dirty="0" sz="4250" spc="-20"/>
              <a:t>P</a:t>
            </a:r>
            <a:r>
              <a:rPr dirty="0" sz="4250" spc="15"/>
              <a:t>ROB</a:t>
            </a:r>
            <a:r>
              <a:rPr dirty="0" sz="4250" spc="55"/>
              <a:t>L</a:t>
            </a:r>
            <a:r>
              <a:rPr dirty="0" sz="4250" spc="-20"/>
              <a:t>E</a:t>
            </a:r>
            <a:r>
              <a:rPr dirty="0" sz="4250" spc="20"/>
              <a:t>M</a:t>
            </a:r>
            <a:r>
              <a:rPr dirty="0" sz="4250"/>
              <a:t>	</a:t>
            </a:r>
            <a:r>
              <a:rPr dirty="0" sz="4250" spc="10"/>
              <a:t>S</a:t>
            </a:r>
            <a:r>
              <a:rPr dirty="0" sz="4250" spc="-370"/>
              <a:t>T</a:t>
            </a:r>
            <a:r>
              <a:rPr dirty="0" sz="4250" spc="-375"/>
              <a:t>A</a:t>
            </a:r>
            <a:r>
              <a:rPr dirty="0" sz="4250" spc="15"/>
              <a:t>T</a:t>
            </a:r>
            <a:r>
              <a:rPr dirty="0" sz="4250" spc="-10"/>
              <a:t>E</a:t>
            </a:r>
            <a:r>
              <a:rPr dirty="0" sz="4250" spc="-20"/>
              <a:t>ME</a:t>
            </a:r>
            <a:r>
              <a:rPr dirty="0" sz="4250" spc="10"/>
              <a:t>NT</a:t>
            </a:r>
            <a:endParaRPr sz="4250"/>
          </a:p>
        </p:txBody>
      </p:sp>
      <p:pic>
        <p:nvPicPr>
          <p:cNvPr id="2097159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4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707" name=""/>
          <p:cNvSpPr txBox="1"/>
          <p:nvPr/>
        </p:nvSpPr>
        <p:spPr>
          <a:xfrm>
            <a:off x="434376" y="1695450"/>
            <a:ext cx="8321591" cy="42824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problem is that without a dedicated portfolio, it becomes difficult to:
Present her skills and achievements to potential employers or clients.
Showcase completed projects in an organized and professional manner.
Provide an easy way for others to contact her.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4" name="object 2"/>
          <p:cNvGrpSpPr/>
          <p:nvPr/>
        </p:nvGrpSpPr>
        <p:grpSpPr>
          <a:xfrm>
            <a:off x="8658225" y="2647950"/>
            <a:ext cx="3533775" cy="3810000"/>
            <a:chOff x="8658225" y="2647950"/>
            <a:chExt cx="3533775" cy="3810000"/>
          </a:xfrm>
        </p:grpSpPr>
        <p:sp>
          <p:nvSpPr>
            <p:cNvPr id="1048648" name="object 3"/>
            <p:cNvSpPr/>
            <p:nvPr/>
          </p:nvSpPr>
          <p:spPr>
            <a:xfrm>
              <a:off x="9353550" y="5362575"/>
              <a:ext cx="457200" cy="457200"/>
            </a:xfrm>
            <a:custGeom>
              <a:avLst/>
              <a:ahLst/>
              <a:rect l="l" t="t" r="r" b="b"/>
              <a:pathLst>
                <a:path w="457200" h="457200">
                  <a:moveTo>
                    <a:pt x="457200" y="0"/>
                  </a:moveTo>
                  <a:lnTo>
                    <a:pt x="0" y="0"/>
                  </a:lnTo>
                  <a:lnTo>
                    <a:pt x="0" y="457200"/>
                  </a:lnTo>
                  <a:lnTo>
                    <a:pt x="457200" y="457200"/>
                  </a:lnTo>
                  <a:lnTo>
                    <a:pt x="457200" y="0"/>
                  </a:lnTo>
                  <a:close/>
                </a:path>
              </a:pathLst>
            </a:custGeom>
            <a:solidFill>
              <a:srgbClr val="42AF51"/>
            </a:solidFill>
          </p:spPr>
          <p:txBody>
            <a:bodyPr bIns="0" lIns="0" rIns="0" rtlCol="0" tIns="0" wrap="square"/>
            <a:p/>
          </p:txBody>
        </p:sp>
        <p:sp>
          <p:nvSpPr>
            <p:cNvPr id="1048649" name="object 4"/>
            <p:cNvSpPr/>
            <p:nvPr/>
          </p:nvSpPr>
          <p:spPr>
            <a:xfrm>
              <a:off x="9353550" y="5895975"/>
              <a:ext cx="180975" cy="180975"/>
            </a:xfrm>
            <a:custGeom>
              <a:avLst/>
              <a:ahLst/>
              <a:rect l="l" t="t" r="r" b="b"/>
              <a:pathLst>
                <a:path w="180975" h="180975">
                  <a:moveTo>
                    <a:pt x="180975" y="0"/>
                  </a:moveTo>
                  <a:lnTo>
                    <a:pt x="0" y="0"/>
                  </a:lnTo>
                  <a:lnTo>
                    <a:pt x="0" y="180975"/>
                  </a:lnTo>
                  <a:lnTo>
                    <a:pt x="180975" y="180975"/>
                  </a:lnTo>
                  <a:lnTo>
                    <a:pt x="180975" y="0"/>
                  </a:lnTo>
                  <a:close/>
                </a:path>
              </a:pathLst>
            </a:custGeom>
            <a:solidFill>
              <a:srgbClr val="2D936B"/>
            </a:solidFill>
          </p:spPr>
          <p:txBody>
            <a:bodyPr bIns="0" lIns="0" rIns="0" rtlCol="0" tIns="0" wrap="square"/>
            <a:p/>
          </p:txBody>
        </p:sp>
        <p:pic>
          <p:nvPicPr>
            <p:cNvPr id="2097160" name="object 5"/>
            <p:cNvPicPr>
              <a:picLocks/>
            </p:cNvPicPr>
            <p:nvPr/>
          </p:nvPicPr>
          <p:blipFill>
            <a:blip xmlns:r="http://schemas.openxmlformats.org/officeDocument/2006/relationships" r:embed="rId1" cstate="print"/>
            <a:stretch>
              <a:fillRect/>
            </a:stretch>
          </p:blipFill>
          <p:spPr>
            <a:xfrm>
              <a:off x="8658225" y="2647950"/>
              <a:ext cx="3533775" cy="3810000"/>
            </a:xfrm>
            <a:prstGeom prst="rect"/>
          </p:spPr>
        </p:pic>
      </p:grpSp>
      <p:sp>
        <p:nvSpPr>
          <p:cNvPr id="1048650" name="object 6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1" name="object 7"/>
          <p:cNvSpPr txBox="1">
            <a:spLocks noGrp="1"/>
          </p:cNvSpPr>
          <p:nvPr>
            <p:ph type="title"/>
          </p:nvPr>
        </p:nvSpPr>
        <p:spPr>
          <a:xfrm>
            <a:off x="739775" y="829627"/>
            <a:ext cx="5263515" cy="6388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250" spc="5"/>
              <a:t>PROJECT	</a:t>
            </a:r>
            <a:r>
              <a:rPr dirty="0" sz="4250" spc="-20"/>
              <a:t>OVERVIEW</a:t>
            </a:r>
            <a:endParaRPr sz="4250"/>
          </a:p>
        </p:txBody>
      </p:sp>
      <p:pic>
        <p:nvPicPr>
          <p:cNvPr id="2097161" name="object 8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52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708" name=""/>
          <p:cNvSpPr txBox="1"/>
          <p:nvPr/>
        </p:nvSpPr>
        <p:spPr>
          <a:xfrm>
            <a:off x="676274" y="1546859"/>
            <a:ext cx="9235237" cy="5120641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The Personal Portfolio Website is a responsive, single-page website created to showcase the skills, projects, and contact information of Saranya, a web developer skilled in HTML, CSS, and JavaScript.
This project aims to provide a digital presence where potential employers, clients, and collaborators can learn more about Saranya’s professional background, technical skills, and past work. The portfolio also acts as a practice ground to implement modern front-end development techniques such as smooth scrolling, responsive layouts, and unique color themes.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3" name="object 2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4" name="object 3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55" name="object 4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56" name="object 5"/>
          <p:cNvSpPr txBox="1">
            <a:spLocks noGrp="1"/>
          </p:cNvSpPr>
          <p:nvPr>
            <p:ph type="title"/>
          </p:nvPr>
        </p:nvSpPr>
        <p:spPr>
          <a:xfrm>
            <a:off x="699452" y="891793"/>
            <a:ext cx="5014595" cy="51815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3200" spc="25"/>
              <a:t>W</a:t>
            </a:r>
            <a:r>
              <a:rPr dirty="0" sz="3200" spc="-20"/>
              <a:t>H</a:t>
            </a:r>
            <a:r>
              <a:rPr dirty="0" sz="3200" spc="20"/>
              <a:t>O</a:t>
            </a:r>
            <a:r>
              <a:rPr dirty="0" sz="3200" spc="-235"/>
              <a:t> </a:t>
            </a:r>
            <a:r>
              <a:rPr dirty="0" sz="3200" spc="-10"/>
              <a:t>AR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10"/>
              <a:t>T</a:t>
            </a:r>
            <a:r>
              <a:rPr dirty="0" sz="3200" spc="-15"/>
              <a:t>H</a:t>
            </a:r>
            <a:r>
              <a:rPr dirty="0" sz="3200" spc="15"/>
              <a:t>E</a:t>
            </a:r>
            <a:r>
              <a:rPr dirty="0" sz="3200" spc="-35"/>
              <a:t> </a:t>
            </a:r>
            <a:r>
              <a:rPr dirty="0" sz="3200" spc="-20"/>
              <a:t>E</a:t>
            </a:r>
            <a:r>
              <a:rPr dirty="0" sz="3200" spc="30"/>
              <a:t>N</a:t>
            </a:r>
            <a:r>
              <a:rPr dirty="0" sz="3200" spc="15"/>
              <a:t>D</a:t>
            </a:r>
            <a:r>
              <a:rPr dirty="0" sz="3200" spc="-45"/>
              <a:t> </a:t>
            </a:r>
            <a:r>
              <a:rPr dirty="0" sz="3200"/>
              <a:t>U</a:t>
            </a:r>
            <a:r>
              <a:rPr dirty="0" sz="3200" spc="10"/>
              <a:t>S</a:t>
            </a:r>
            <a:r>
              <a:rPr dirty="0" sz="3200" spc="-25"/>
              <a:t>E</a:t>
            </a:r>
            <a:r>
              <a:rPr dirty="0" sz="3200" spc="-10"/>
              <a:t>R</a:t>
            </a:r>
            <a:r>
              <a:rPr dirty="0" sz="3200" spc="5"/>
              <a:t>S?</a:t>
            </a:r>
            <a:endParaRPr sz="3200"/>
          </a:p>
        </p:txBody>
      </p:sp>
      <p:pic>
        <p:nvPicPr>
          <p:cNvPr id="2097162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723900" y="6172200"/>
            <a:ext cx="2181225" cy="485775"/>
          </a:xfrm>
          <a:prstGeom prst="rect"/>
        </p:spPr>
      </p:pic>
      <p:sp>
        <p:nvSpPr>
          <p:cNvPr id="1048657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711" name=""/>
          <p:cNvSpPr txBox="1"/>
          <p:nvPr/>
        </p:nvSpPr>
        <p:spPr>
          <a:xfrm>
            <a:off x="723899" y="1695449"/>
            <a:ext cx="9233965" cy="51206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End Users:
Recruiters &amp; Hiring Managers – to check skills for jobs.
Clients – to see projects before hiring.
Peers/Collaborators – for teamwork or learning.
Mentors/Educators – to review progress.
General Audience – for networking or inspiration.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97163" name="object 2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0" y="1476375"/>
            <a:ext cx="2695574" cy="3248025"/>
          </a:xfrm>
          <a:prstGeom prst="rect"/>
        </p:spPr>
      </p:pic>
      <p:sp>
        <p:nvSpPr>
          <p:cNvPr id="1048658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59" name="object 4"/>
          <p:cNvSpPr/>
          <p:nvPr/>
        </p:nvSpPr>
        <p:spPr>
          <a:xfrm>
            <a:off x="6696075" y="1695450"/>
            <a:ext cx="314325" cy="323850"/>
          </a:xfrm>
          <a:custGeom>
            <a:avLst/>
            <a:ahLst/>
            <a:rect l="l" t="t" r="r" b="b"/>
            <a:pathLst>
              <a:path w="314325" h="323850">
                <a:moveTo>
                  <a:pt x="314325" y="0"/>
                </a:moveTo>
                <a:lnTo>
                  <a:pt x="0" y="0"/>
                </a:lnTo>
                <a:lnTo>
                  <a:pt x="0" y="323850"/>
                </a:lnTo>
                <a:lnTo>
                  <a:pt x="314325" y="323850"/>
                </a:lnTo>
                <a:lnTo>
                  <a:pt x="314325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sp>
        <p:nvSpPr>
          <p:cNvPr id="1048660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61" name="object 6"/>
          <p:cNvSpPr txBox="1">
            <a:spLocks noGrp="1"/>
          </p:cNvSpPr>
          <p:nvPr>
            <p:ph type="title"/>
          </p:nvPr>
        </p:nvSpPr>
        <p:spPr>
          <a:xfrm>
            <a:off x="558165" y="857885"/>
            <a:ext cx="9763125" cy="546736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3600" lang="en-IN" spc="10"/>
              <a:t>TOOLS AND TECHNIQUES</a:t>
            </a:r>
            <a:endParaRPr dirty="0" sz="3600"/>
          </a:p>
        </p:txBody>
      </p:sp>
      <p:pic>
        <p:nvPicPr>
          <p:cNvPr id="2097164" name="object 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676275" y="6467475"/>
            <a:ext cx="2143125" cy="200025"/>
          </a:xfrm>
          <a:prstGeom prst="rect"/>
        </p:spPr>
      </p:pic>
      <p:sp>
        <p:nvSpPr>
          <p:cNvPr id="1048662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712" name=""/>
          <p:cNvSpPr txBox="1"/>
          <p:nvPr/>
        </p:nvSpPr>
        <p:spPr>
          <a:xfrm>
            <a:off x="2819400" y="1826260"/>
            <a:ext cx="7499308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Tools: VS Code, Web Browser, GitHub (optional), Developer Tools.
Techniques: HTML5 structure, CSS styling with flexbox &amp; gradients, JavaScript interactivity, responsive design, clean code separation.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65" name="object 6"/>
          <p:cNvPicPr>
            <a:picLocks/>
          </p:cNvPicPr>
          <p:nvPr/>
        </p:nvPicPr>
        <p:blipFill>
          <a:blip xmlns:r="http://schemas.openxmlformats.org/officeDocument/2006/relationships" r:embed="rId1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6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65" name="object 8"/>
          <p:cNvSpPr txBox="1"/>
          <p:nvPr/>
        </p:nvSpPr>
        <p:spPr>
          <a:xfrm>
            <a:off x="739775" y="291147"/>
            <a:ext cx="8794750" cy="629018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>
                <a:latin typeface="Trebuchet MS"/>
                <a:cs typeface="Trebuchet MS"/>
              </a:rPr>
              <a:t>POTFOLIO DESIGN AND LAYOUT</a:t>
            </a:r>
            <a:endParaRPr dirty="0" sz="4000">
              <a:latin typeface="Trebuchet MS"/>
              <a:cs typeface="Trebuchet MS"/>
            </a:endParaRPr>
          </a:p>
        </p:txBody>
      </p:sp>
      <p:sp>
        <p:nvSpPr>
          <p:cNvPr id="1048666" name="object 3"/>
          <p:cNvSpPr/>
          <p:nvPr/>
        </p:nvSpPr>
        <p:spPr>
          <a:xfrm>
            <a:off x="10058400" y="525141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713" name=""/>
          <p:cNvSpPr txBox="1"/>
          <p:nvPr/>
        </p:nvSpPr>
        <p:spPr>
          <a:xfrm>
            <a:off x="739774" y="1916430"/>
            <a:ext cx="9070499" cy="30251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Design: Gradient background, clean font, white alternating sections, project cards with shadows, hover effects.
Layout: Header (nav) → About → Skills → Projects → Contact → Footer, arranged in single-page flow with smooth scrolling &amp; popup greeting.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Title 1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/>
          <a:p>
            <a:r>
              <a:rPr dirty="0" lang="en-IN"/>
              <a:t>FEATURES AND FUNCTIONALITY</a:t>
            </a:r>
          </a:p>
        </p:txBody>
      </p:sp>
      <p:sp>
        <p:nvSpPr>
          <p:cNvPr id="1048716" name=""/>
          <p:cNvSpPr txBox="1"/>
          <p:nvPr/>
        </p:nvSpPr>
        <p:spPr>
          <a:xfrm>
            <a:off x="1352646" y="1943495"/>
            <a:ext cx="7733930" cy="2606040"/>
          </a:xfrm>
          <a:prstGeom prst="rect"/>
        </p:spPr>
        <p:txBody>
          <a:bodyPr rtlCol="0" wrap="square">
            <a:spAutoFit/>
          </a:bodyPr>
          <a:p>
            <a:r>
              <a:rPr sz="2800" lang="en-IN">
                <a:solidFill>
                  <a:srgbClr val="000000"/>
                </a:solidFill>
              </a:rPr>
              <a:t>Features: Single-page layout, gradient </a:t>
            </a:r>
            <a:r>
              <a:rPr sz="2800" lang="en-US">
                <a:solidFill>
                  <a:srgbClr val="000000"/>
                </a:solidFill>
              </a:rPr>
              <a:t> </a:t>
            </a:r>
            <a:r>
              <a:rPr sz="2800" lang="en-US">
                <a:solidFill>
                  <a:srgbClr val="000000"/>
                </a:solidFill>
              </a:rPr>
              <a:t>b</a:t>
            </a:r>
            <a:r>
              <a:rPr sz="2800" lang="en-US">
                <a:solidFill>
                  <a:srgbClr val="000000"/>
                </a:solidFill>
              </a:rPr>
              <a:t>a</a:t>
            </a:r>
            <a:r>
              <a:rPr sz="2800" lang="en-IN">
                <a:solidFill>
                  <a:srgbClr val="000000"/>
                </a:solidFill>
              </a:rPr>
              <a:t>ckground, responsive design, project cards.</a:t>
            </a:r>
            <a:endParaRPr sz="2800" lang="en-IN">
              <a:solidFill>
                <a:srgbClr val="000000"/>
              </a:solidFill>
            </a:endParaRPr>
          </a:p>
          <a:p>
            <a:r>
              <a:rPr sz="2800" lang="en-IN">
                <a:solidFill>
                  <a:srgbClr val="000000"/>
                </a:solidFill>
              </a:rPr>
              <a:t>
Functionality: Smooth scrolling, hover effects, greeting popup, clickable email link.
</a:t>
            </a:r>
            <a:endParaRPr sz="2800" lang="en-IN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2024-03-29T04:07:22Z</dcterms:created>
  <dcterms:modified xsi:type="dcterms:W3CDTF">2025-08-26T07:37:10Z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5c5357346eeb469fb531fe1fa8569c84</vt:lpwstr>
  </property>
</Properties>
</file>