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3.xml" ContentType="application/vnd.openxmlformats-officedocument.presentationml.slideMaster+xml"/>
  <Override PartName="/ppt/slideMasters/slideMaster25.xml" ContentType="application/vnd.openxmlformats-officedocument.presentationml.slideMaster+xml"/>
  <Override PartName="/ppt/slideMasters/slideMaster1.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5.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7.xml.rels" ContentType="application/vnd.openxmlformats-package.relationships+xml"/>
  <Override PartName="/ppt/slideMasters/_rels/slideMaster24.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slideMaster14.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9.jpeg" ContentType="image/jpeg"/>
  <Override PartName="/ppt/media/image4.png" ContentType="image/png"/>
  <Override PartName="/ppt/media/image5.png" ContentType="image/png"/>
  <Override PartName="/ppt/media/image8.jpeg" ContentType="image/jpeg"/>
  <Override PartName="/ppt/media/image6.jpeg" ContentType="image/jpeg"/>
  <Override PartName="/ppt/media/image11.jpeg" ContentType="image/jpeg"/>
  <Override PartName="/ppt/media/image7.jpeg" ContentType="image/jpeg"/>
  <Override PartName="/ppt/media/image12.jpeg" ContentType="image/jpeg"/>
  <Override PartName="/ppt/media/image10.jpeg" ContentType="image/jpe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 Target="slides/slide1.xml"/><Relationship Id="rId28" Type="http://schemas.openxmlformats.org/officeDocument/2006/relationships/slide" Target="slides/slide2.xml"/><Relationship Id="rId29" Type="http://schemas.openxmlformats.org/officeDocument/2006/relationships/slide" Target="slides/slide3.xml"/><Relationship Id="rId30" Type="http://schemas.openxmlformats.org/officeDocument/2006/relationships/slide" Target="slides/slide4.xml"/><Relationship Id="rId31" Type="http://schemas.openxmlformats.org/officeDocument/2006/relationships/slide" Target="slides/slide5.xml"/><Relationship Id="rId32" Type="http://schemas.openxmlformats.org/officeDocument/2006/relationships/slide" Target="slides/slide6.xml"/><Relationship Id="rId33" Type="http://schemas.openxmlformats.org/officeDocument/2006/relationships/slide" Target="slides/slide7.xml"/><Relationship Id="rId34" Type="http://schemas.openxmlformats.org/officeDocument/2006/relationships/slide" Target="slides/slide8.xml"/><Relationship Id="rId35" Type="http://schemas.openxmlformats.org/officeDocument/2006/relationships/slide" Target="slides/slide9.xml"/><Relationship Id="rId36" Type="http://schemas.openxmlformats.org/officeDocument/2006/relationships/slide" Target="slides/slide10.xml"/><Relationship Id="rId37" Type="http://schemas.openxmlformats.org/officeDocument/2006/relationships/slide" Target="slides/slide11.xml"/><Relationship Id="rId38" Type="http://schemas.openxmlformats.org/officeDocument/2006/relationships/slide" Target="slides/slide12.xml"/><Relationship Id="rId3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6" name="PlaceHolder 1"/>
          <p:cNvSpPr>
            <a:spLocks noGrp="1"/>
          </p:cNvSpPr>
          <p:nvPr>
            <p:ph type="title"/>
          </p:nvPr>
        </p:nvSpPr>
        <p:spPr>
          <a:xfrm>
            <a:off x="669600" y="1143000"/>
            <a:ext cx="3852000" cy="56376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82" name="PlaceHolder 1"/>
          <p:cNvSpPr>
            <a:spLocks noGrp="1"/>
          </p:cNvSpPr>
          <p:nvPr>
            <p:ph type="title"/>
          </p:nvPr>
        </p:nvSpPr>
        <p:spPr>
          <a:xfrm>
            <a:off x="669600" y="1143000"/>
            <a:ext cx="3852000" cy="56376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8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87" name="PlaceHolder 1"/>
          <p:cNvSpPr>
            <a:spLocks noGrp="1"/>
          </p:cNvSpPr>
          <p:nvPr>
            <p:ph type="title"/>
          </p:nvPr>
        </p:nvSpPr>
        <p:spPr>
          <a:xfrm>
            <a:off x="669600" y="1143000"/>
            <a:ext cx="3852000" cy="56376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8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8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69600" y="1143000"/>
            <a:ext cx="3852000" cy="56376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2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2">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2">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hyperlink" Target="https://bit.ly/3A1uf1Q" TargetMode="External"/><Relationship Id="rId6" Type="http://schemas.openxmlformats.org/officeDocument/2006/relationships/hyperlink" Target="http://bit.ly/2TtBDfr" TargetMode="External"/><Relationship Id="rId7"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0" name="Google Shape;9;p2"/>
          <p:cNvGrpSpPr/>
          <p:nvPr/>
        </p:nvGrpSpPr>
        <p:grpSpPr>
          <a:xfrm>
            <a:off x="84960" y="78480"/>
            <a:ext cx="8973720" cy="4924800"/>
            <a:chOff x="84960" y="78480"/>
            <a:chExt cx="8973720" cy="4924800"/>
          </a:xfrm>
        </p:grpSpPr>
        <p:pic>
          <p:nvPicPr>
            <p:cNvPr id="1" name="Google Shape;10;p2" descr=""/>
            <p:cNvPicPr/>
            <p:nvPr/>
          </p:nvPicPr>
          <p:blipFill>
            <a:blip r:embed="rId2"/>
            <a:stretch/>
          </p:blipFill>
          <p:spPr>
            <a:xfrm>
              <a:off x="84960" y="78480"/>
              <a:ext cx="8973720" cy="4924800"/>
            </a:xfrm>
            <a:prstGeom prst="rect">
              <a:avLst/>
            </a:prstGeom>
            <a:ln w="0">
              <a:noFill/>
            </a:ln>
          </p:spPr>
        </p:pic>
        <p:pic>
          <p:nvPicPr>
            <p:cNvPr id="2" name="Google Shape;11;p2" descr=""/>
            <p:cNvPicPr/>
            <p:nvPr/>
          </p:nvPicPr>
          <p:blipFill>
            <a:blip r:embed="rId3"/>
            <a:stretch/>
          </p:blipFill>
          <p:spPr>
            <a:xfrm>
              <a:off x="270360" y="196560"/>
              <a:ext cx="8644680" cy="307800"/>
            </a:xfrm>
            <a:prstGeom prst="rect">
              <a:avLst/>
            </a:prstGeom>
            <a:ln w="0">
              <a:noFill/>
            </a:ln>
          </p:spPr>
        </p:pic>
      </p:grpSp>
      <p:sp>
        <p:nvSpPr>
          <p:cNvPr id="3" name="PlaceHolder 1"/>
          <p:cNvSpPr>
            <a:spLocks noGrp="1"/>
          </p:cNvSpPr>
          <p:nvPr>
            <p:ph type="body"/>
          </p:nvPr>
        </p:nvSpPr>
        <p:spPr>
          <a:xfrm>
            <a:off x="5805360" y="1317240"/>
            <a:ext cx="2831400" cy="2647800"/>
          </a:xfrm>
          <a:prstGeom prst="rect">
            <a:avLst/>
          </a:prstGeom>
          <a:noFill/>
          <a:ln w="19080">
            <a:solidFill>
              <a:schemeClr val="dk2"/>
            </a:solidFill>
            <a:round/>
          </a:ln>
        </p:spPr>
        <p:txBody>
          <a:bodyPr lIns="90000" rIns="90000" tIns="45000" bIns="45000" anchor="t">
            <a:normAutofit fontScale="25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4" name="PlaceHolder 2"/>
          <p:cNvSpPr>
            <a:spLocks noGrp="1"/>
          </p:cNvSpPr>
          <p:nvPr>
            <p:ph type="title"/>
          </p:nvPr>
        </p:nvSpPr>
        <p:spPr>
          <a:xfrm>
            <a:off x="606960" y="849600"/>
            <a:ext cx="5060520" cy="2462040"/>
          </a:xfrm>
          <a:prstGeom prst="rect">
            <a:avLst/>
          </a:prstGeom>
          <a:noFill/>
          <a:ln w="0">
            <a:noFill/>
          </a:ln>
        </p:spPr>
        <p:txBody>
          <a:bodyPr lIns="91440" rIns="91440" tIns="91440" bIns="91440" anchor="t">
            <a:noAutofit/>
          </a:bodyPr>
          <a:p>
            <a:pPr indent="0">
              <a:buNone/>
            </a:pPr>
            <a:r>
              <a:rPr b="0" lang="fr-FR" sz="5600" spc="-1" strike="noStrike">
                <a:solidFill>
                  <a:schemeClr val="dk1"/>
                </a:solidFill>
                <a:latin typeface="Arial"/>
              </a:rPr>
              <a:t>Click to edit the title text format</a:t>
            </a:r>
            <a:endParaRPr b="0" lang="fr-FR" sz="5600" spc="-1" strike="noStrike">
              <a:solidFill>
                <a:schemeClr val="dk1"/>
              </a:solidFill>
              <a:latin typeface="Arial"/>
            </a:endParaRPr>
          </a:p>
        </p:txBody>
      </p:sp>
      <p:pic>
        <p:nvPicPr>
          <p:cNvPr id="5" name="Google Shape;15;p2" descr=""/>
          <p:cNvPicPr/>
          <p:nvPr/>
        </p:nvPicPr>
        <p:blipFill>
          <a:blip r:embed="rId4"/>
          <a:srcRect l="61974" t="0" r="0" b="0"/>
          <a:stretch/>
        </p:blipFill>
        <p:spPr>
          <a:xfrm>
            <a:off x="5805360" y="1051560"/>
            <a:ext cx="2831400" cy="265320"/>
          </a:xfrm>
          <a:prstGeom prst="rect">
            <a:avLst/>
          </a:prstGeom>
          <a:ln w="9525">
            <a:solidFill>
              <a:srgbClr val="707070"/>
            </a:solidFill>
            <a:round/>
          </a:ln>
        </p:spPr>
      </p:pic>
    </p:spTree>
  </p:cSld>
  <p:clrMap bg1="lt1" bg2="lt2" tx1="dk1" tx2="dk2" accent1="accent1" accent2="accent2" accent3="accent3" accent4="accent4" accent5="accent5" accent6="accent6" hlink="hlink" folHlink="folHlink"/>
  <p:sldLayoutIdLst>
    <p:sldLayoutId id="2147483649" r:id="rId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45" name="Google Shape;128;p19" descr=""/>
          <p:cNvPicPr/>
          <p:nvPr/>
        </p:nvPicPr>
        <p:blipFill>
          <a:blip r:embed="rId2"/>
          <a:stretch/>
        </p:blipFill>
        <p:spPr>
          <a:xfrm>
            <a:off x="84960" y="78480"/>
            <a:ext cx="8973720" cy="4924800"/>
          </a:xfrm>
          <a:prstGeom prst="rect">
            <a:avLst/>
          </a:prstGeom>
          <a:ln w="0">
            <a:noFill/>
          </a:ln>
        </p:spPr>
      </p:pic>
      <p:sp>
        <p:nvSpPr>
          <p:cNvPr id="46" name="PlaceHolder 1"/>
          <p:cNvSpPr>
            <a:spLocks noGrp="1"/>
          </p:cNvSpPr>
          <p:nvPr>
            <p:ph type="title"/>
          </p:nvPr>
        </p:nvSpPr>
        <p:spPr>
          <a:xfrm>
            <a:off x="342000" y="654840"/>
            <a:ext cx="7703640" cy="60192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47" name="PlaceHolder 2"/>
          <p:cNvSpPr>
            <a:spLocks noGrp="1"/>
          </p:cNvSpPr>
          <p:nvPr>
            <p:ph type="title"/>
          </p:nvPr>
        </p:nvSpPr>
        <p:spPr>
          <a:xfrm>
            <a:off x="6132600" y="3071520"/>
            <a:ext cx="2574360" cy="310320"/>
          </a:xfrm>
          <a:prstGeom prst="rect">
            <a:avLst/>
          </a:prstGeom>
          <a:noFill/>
          <a:ln w="0">
            <a:noFill/>
          </a:ln>
        </p:spPr>
        <p:txBody>
          <a:bodyPr lIns="91440" rIns="91440" tIns="91440" bIns="91440" anchor="ctr">
            <a:noAutofit/>
          </a:bodyPr>
          <a:p>
            <a:pPr indent="0">
              <a:lnSpc>
                <a:spcPct val="100000"/>
              </a:lnSpc>
              <a:buNone/>
            </a:pPr>
            <a:r>
              <a:rPr b="0" lang="fr-FR" sz="2300" spc="-1" strike="noStrike">
                <a:solidFill>
                  <a:schemeClr val="dk1"/>
                </a:solidFill>
                <a:latin typeface="VT323"/>
                <a:ea typeface="VT323"/>
              </a:rPr>
              <a:t>xx%</a:t>
            </a:r>
            <a:endParaRPr b="0" lang="fr-FR" sz="2300" spc="-1" strike="noStrike">
              <a:solidFill>
                <a:schemeClr val="dk1"/>
              </a:solidFill>
              <a:latin typeface="Arial"/>
            </a:endParaRPr>
          </a:p>
        </p:txBody>
      </p:sp>
      <p:sp>
        <p:nvSpPr>
          <p:cNvPr id="48" name="PlaceHolder 3"/>
          <p:cNvSpPr>
            <a:spLocks noGrp="1"/>
          </p:cNvSpPr>
          <p:nvPr>
            <p:ph type="title"/>
          </p:nvPr>
        </p:nvSpPr>
        <p:spPr>
          <a:xfrm>
            <a:off x="6132600" y="1677240"/>
            <a:ext cx="2574360" cy="310320"/>
          </a:xfrm>
          <a:prstGeom prst="rect">
            <a:avLst/>
          </a:prstGeom>
          <a:noFill/>
          <a:ln w="0">
            <a:noFill/>
          </a:ln>
        </p:spPr>
        <p:txBody>
          <a:bodyPr lIns="91440" rIns="91440" tIns="91440" bIns="91440" anchor="ctr">
            <a:noAutofit/>
          </a:bodyPr>
          <a:p>
            <a:pPr indent="0">
              <a:lnSpc>
                <a:spcPct val="100000"/>
              </a:lnSpc>
              <a:buNone/>
            </a:pPr>
            <a:r>
              <a:rPr b="0" lang="fr-FR" sz="2300" spc="-1" strike="noStrike">
                <a:solidFill>
                  <a:schemeClr val="dk1"/>
                </a:solidFill>
                <a:latin typeface="VT323"/>
                <a:ea typeface="VT323"/>
              </a:rPr>
              <a:t>xx%</a:t>
            </a:r>
            <a:endParaRPr b="0" lang="fr-FR" sz="2300" spc="-1" strike="noStrike">
              <a:solidFill>
                <a:schemeClr val="dk1"/>
              </a:solidFill>
              <a:latin typeface="Arial"/>
            </a:endParaRPr>
          </a:p>
        </p:txBody>
      </p:sp>
      <p:sp>
        <p:nvSpPr>
          <p:cNvPr id="49" name="PlaceHolder 4"/>
          <p:cNvSpPr>
            <a:spLocks noGrp="1"/>
          </p:cNvSpPr>
          <p:nvPr>
            <p:ph type="title"/>
          </p:nvPr>
        </p:nvSpPr>
        <p:spPr>
          <a:xfrm>
            <a:off x="3240000" y="1677600"/>
            <a:ext cx="2574360" cy="310320"/>
          </a:xfrm>
          <a:prstGeom prst="rect">
            <a:avLst/>
          </a:prstGeom>
          <a:noFill/>
          <a:ln w="0">
            <a:noFill/>
          </a:ln>
        </p:spPr>
        <p:txBody>
          <a:bodyPr lIns="91440" rIns="91440" tIns="91440" bIns="91440" anchor="ctr">
            <a:noAutofit/>
          </a:bodyPr>
          <a:p>
            <a:pPr indent="0">
              <a:lnSpc>
                <a:spcPct val="100000"/>
              </a:lnSpc>
              <a:buNone/>
            </a:pPr>
            <a:r>
              <a:rPr b="0" lang="fr-FR" sz="2300" spc="-1" strike="noStrike">
                <a:solidFill>
                  <a:schemeClr val="dk1"/>
                </a:solidFill>
                <a:latin typeface="VT323"/>
                <a:ea typeface="VT323"/>
              </a:rPr>
              <a:t>xx%</a:t>
            </a:r>
            <a:endParaRPr b="0" lang="fr-FR" sz="2300" spc="-1" strike="noStrike">
              <a:solidFill>
                <a:schemeClr val="dk1"/>
              </a:solidFill>
              <a:latin typeface="Arial"/>
            </a:endParaRPr>
          </a:p>
        </p:txBody>
      </p:sp>
      <p:sp>
        <p:nvSpPr>
          <p:cNvPr id="50" name="PlaceHolder 5"/>
          <p:cNvSpPr>
            <a:spLocks noGrp="1"/>
          </p:cNvSpPr>
          <p:nvPr>
            <p:ph type="title"/>
          </p:nvPr>
        </p:nvSpPr>
        <p:spPr>
          <a:xfrm>
            <a:off x="3237840" y="3071520"/>
            <a:ext cx="2579040" cy="310320"/>
          </a:xfrm>
          <a:prstGeom prst="rect">
            <a:avLst/>
          </a:prstGeom>
          <a:noFill/>
          <a:ln w="0">
            <a:noFill/>
          </a:ln>
        </p:spPr>
        <p:txBody>
          <a:bodyPr lIns="91440" rIns="91440" tIns="91440" bIns="91440" anchor="ctr">
            <a:noAutofit/>
          </a:bodyPr>
          <a:p>
            <a:pPr indent="0">
              <a:lnSpc>
                <a:spcPct val="100000"/>
              </a:lnSpc>
              <a:buNone/>
            </a:pPr>
            <a:r>
              <a:rPr b="0" lang="fr-FR" sz="2300" spc="-1" strike="noStrike">
                <a:solidFill>
                  <a:schemeClr val="dk1"/>
                </a:solidFill>
                <a:latin typeface="VT323"/>
                <a:ea typeface="VT323"/>
              </a:rPr>
              <a:t>xx%</a:t>
            </a:r>
            <a:endParaRPr b="0" lang="fr-FR" sz="2300" spc="-1" strike="noStrike">
              <a:solidFill>
                <a:schemeClr val="dk1"/>
              </a:solidFill>
              <a:latin typeface="Arial"/>
            </a:endParaRPr>
          </a:p>
        </p:txBody>
      </p:sp>
      <p:sp>
        <p:nvSpPr>
          <p:cNvPr id="51" name="PlaceHolder 6"/>
          <p:cNvSpPr>
            <a:spLocks noGrp="1"/>
          </p:cNvSpPr>
          <p:nvPr>
            <p:ph type="title"/>
          </p:nvPr>
        </p:nvSpPr>
        <p:spPr>
          <a:xfrm>
            <a:off x="342720" y="1677240"/>
            <a:ext cx="2579040" cy="310320"/>
          </a:xfrm>
          <a:prstGeom prst="rect">
            <a:avLst/>
          </a:prstGeom>
          <a:noFill/>
          <a:ln w="0">
            <a:noFill/>
          </a:ln>
        </p:spPr>
        <p:txBody>
          <a:bodyPr lIns="91440" rIns="91440" tIns="91440" bIns="91440" anchor="ctr">
            <a:noAutofit/>
          </a:bodyPr>
          <a:p>
            <a:pPr indent="0">
              <a:lnSpc>
                <a:spcPct val="100000"/>
              </a:lnSpc>
              <a:buNone/>
            </a:pPr>
            <a:r>
              <a:rPr b="0" lang="fr-FR" sz="2300" spc="-1" strike="noStrike">
                <a:solidFill>
                  <a:schemeClr val="dk1"/>
                </a:solidFill>
                <a:latin typeface="VT323"/>
                <a:ea typeface="VT323"/>
              </a:rPr>
              <a:t>xx%</a:t>
            </a:r>
            <a:endParaRPr b="0" lang="fr-FR" sz="2300" spc="-1" strike="noStrike">
              <a:solidFill>
                <a:schemeClr val="dk1"/>
              </a:solidFill>
              <a:latin typeface="Arial"/>
            </a:endParaRPr>
          </a:p>
        </p:txBody>
      </p:sp>
      <p:sp>
        <p:nvSpPr>
          <p:cNvPr id="52" name="PlaceHolder 7"/>
          <p:cNvSpPr>
            <a:spLocks noGrp="1"/>
          </p:cNvSpPr>
          <p:nvPr>
            <p:ph type="title"/>
          </p:nvPr>
        </p:nvSpPr>
        <p:spPr>
          <a:xfrm>
            <a:off x="342720" y="3071520"/>
            <a:ext cx="2579040" cy="310320"/>
          </a:xfrm>
          <a:prstGeom prst="rect">
            <a:avLst/>
          </a:prstGeom>
          <a:noFill/>
          <a:ln w="0">
            <a:noFill/>
          </a:ln>
        </p:spPr>
        <p:txBody>
          <a:bodyPr lIns="91440" rIns="91440" tIns="91440" bIns="91440" anchor="ctr">
            <a:noAutofit/>
          </a:bodyPr>
          <a:p>
            <a:pPr indent="0">
              <a:lnSpc>
                <a:spcPct val="100000"/>
              </a:lnSpc>
              <a:buNone/>
            </a:pPr>
            <a:r>
              <a:rPr b="0" lang="fr-FR" sz="2300" spc="-1" strike="noStrike">
                <a:solidFill>
                  <a:schemeClr val="dk1"/>
                </a:solidFill>
                <a:latin typeface="VT323"/>
                <a:ea typeface="VT323"/>
              </a:rPr>
              <a:t>xx%</a:t>
            </a:r>
            <a:endParaRPr b="0" lang="fr-FR" sz="2300" spc="-1" strike="noStrike">
              <a:solidFill>
                <a:schemeClr val="dk1"/>
              </a:solidFill>
              <a:latin typeface="Arial"/>
            </a:endParaRPr>
          </a:p>
        </p:txBody>
      </p:sp>
      <p:pic>
        <p:nvPicPr>
          <p:cNvPr id="53" name="Google Shape;142;p19" descr=""/>
          <p:cNvPicPr/>
          <p:nvPr/>
        </p:nvPicPr>
        <p:blipFill>
          <a:blip r:embed="rId3"/>
          <a:stretch/>
        </p:blipFill>
        <p:spPr>
          <a:xfrm>
            <a:off x="270360" y="196560"/>
            <a:ext cx="8644680" cy="30780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54" name="Google Shape;144;p20"/>
          <p:cNvGrpSpPr/>
          <p:nvPr/>
        </p:nvGrpSpPr>
        <p:grpSpPr>
          <a:xfrm>
            <a:off x="84960" y="78480"/>
            <a:ext cx="8973720" cy="4924800"/>
            <a:chOff x="84960" y="78480"/>
            <a:chExt cx="8973720" cy="4924800"/>
          </a:xfrm>
        </p:grpSpPr>
        <p:pic>
          <p:nvPicPr>
            <p:cNvPr id="55" name="Google Shape;145;p20" descr=""/>
            <p:cNvPicPr/>
            <p:nvPr/>
          </p:nvPicPr>
          <p:blipFill>
            <a:blip r:embed="rId2"/>
            <a:stretch/>
          </p:blipFill>
          <p:spPr>
            <a:xfrm>
              <a:off x="84960" y="78480"/>
              <a:ext cx="8973720" cy="4924800"/>
            </a:xfrm>
            <a:prstGeom prst="rect">
              <a:avLst/>
            </a:prstGeom>
            <a:ln w="0">
              <a:noFill/>
            </a:ln>
          </p:spPr>
        </p:pic>
        <p:pic>
          <p:nvPicPr>
            <p:cNvPr id="56" name="Google Shape;146;p20" descr=""/>
            <p:cNvPicPr/>
            <p:nvPr/>
          </p:nvPicPr>
          <p:blipFill>
            <a:blip r:embed="rId3"/>
            <a:stretch/>
          </p:blipFill>
          <p:spPr>
            <a:xfrm>
              <a:off x="270360" y="196560"/>
              <a:ext cx="8644680" cy="307800"/>
            </a:xfrm>
            <a:prstGeom prst="rect">
              <a:avLst/>
            </a:prstGeom>
            <a:ln w="0">
              <a:noFill/>
            </a:ln>
          </p:spPr>
        </p:pic>
      </p:grpSp>
      <p:sp>
        <p:nvSpPr>
          <p:cNvPr id="57" name="PlaceHolder 1"/>
          <p:cNvSpPr>
            <a:spLocks noGrp="1"/>
          </p:cNvSpPr>
          <p:nvPr>
            <p:ph type="title"/>
          </p:nvPr>
        </p:nvSpPr>
        <p:spPr>
          <a:xfrm>
            <a:off x="792720" y="974880"/>
            <a:ext cx="3876120" cy="754560"/>
          </a:xfrm>
          <a:prstGeom prst="rect">
            <a:avLst/>
          </a:prstGeom>
          <a:noFill/>
          <a:ln w="0">
            <a:noFill/>
          </a:ln>
        </p:spPr>
        <p:txBody>
          <a:bodyPr lIns="91440" rIns="91440" tIns="91440" bIns="91440" anchor="b">
            <a:noAutofit/>
          </a:bodyPr>
          <a:p>
            <a:pPr indent="0" algn="ctr">
              <a:lnSpc>
                <a:spcPct val="100000"/>
              </a:lnSpc>
              <a:buNone/>
            </a:pPr>
            <a:r>
              <a:rPr b="0" lang="fr-FR" sz="4500" spc="-1" strike="noStrike">
                <a:solidFill>
                  <a:schemeClr val="dk2"/>
                </a:solidFill>
                <a:latin typeface="VT323"/>
                <a:ea typeface="VT323"/>
              </a:rPr>
              <a:t>xx%</a:t>
            </a:r>
            <a:endParaRPr b="0" lang="fr-FR" sz="4500" spc="-1" strike="noStrike">
              <a:solidFill>
                <a:schemeClr val="dk1"/>
              </a:solidFill>
              <a:latin typeface="Arial"/>
            </a:endParaRPr>
          </a:p>
        </p:txBody>
      </p:sp>
      <p:sp>
        <p:nvSpPr>
          <p:cNvPr id="58" name="PlaceHolder 2"/>
          <p:cNvSpPr>
            <a:spLocks noGrp="1"/>
          </p:cNvSpPr>
          <p:nvPr>
            <p:ph type="title"/>
          </p:nvPr>
        </p:nvSpPr>
        <p:spPr>
          <a:xfrm>
            <a:off x="4298760" y="2743560"/>
            <a:ext cx="3928680" cy="754560"/>
          </a:xfrm>
          <a:prstGeom prst="rect">
            <a:avLst/>
          </a:prstGeom>
          <a:noFill/>
          <a:ln w="0">
            <a:noFill/>
          </a:ln>
        </p:spPr>
        <p:txBody>
          <a:bodyPr lIns="91440" rIns="91440" tIns="91440" bIns="91440" anchor="b">
            <a:noAutofit/>
          </a:bodyPr>
          <a:p>
            <a:pPr indent="0" algn="ctr">
              <a:lnSpc>
                <a:spcPct val="100000"/>
              </a:lnSpc>
              <a:buNone/>
            </a:pPr>
            <a:r>
              <a:rPr b="0" lang="fr-FR" sz="4500" spc="-1" strike="noStrike">
                <a:solidFill>
                  <a:schemeClr val="dk2"/>
                </a:solidFill>
                <a:latin typeface="VT323"/>
                <a:ea typeface="VT323"/>
              </a:rPr>
              <a:t>xx%</a:t>
            </a:r>
            <a:endParaRPr b="0" lang="fr-FR" sz="4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9" r:id="rId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59" name="Google Shape;17;p3"/>
          <p:cNvGrpSpPr/>
          <p:nvPr/>
        </p:nvGrpSpPr>
        <p:grpSpPr>
          <a:xfrm>
            <a:off x="84960" y="78480"/>
            <a:ext cx="8973720" cy="4924800"/>
            <a:chOff x="84960" y="78480"/>
            <a:chExt cx="8973720" cy="4924800"/>
          </a:xfrm>
        </p:grpSpPr>
        <p:pic>
          <p:nvPicPr>
            <p:cNvPr id="60" name="Google Shape;18;p3" descr=""/>
            <p:cNvPicPr/>
            <p:nvPr/>
          </p:nvPicPr>
          <p:blipFill>
            <a:blip r:embed="rId2"/>
            <a:stretch/>
          </p:blipFill>
          <p:spPr>
            <a:xfrm>
              <a:off x="84960" y="78480"/>
              <a:ext cx="8973720" cy="4924800"/>
            </a:xfrm>
            <a:prstGeom prst="rect">
              <a:avLst/>
            </a:prstGeom>
            <a:ln w="0">
              <a:noFill/>
            </a:ln>
          </p:spPr>
        </p:pic>
        <p:pic>
          <p:nvPicPr>
            <p:cNvPr id="61" name="Google Shape;19;p3" descr=""/>
            <p:cNvPicPr/>
            <p:nvPr/>
          </p:nvPicPr>
          <p:blipFill>
            <a:blip r:embed="rId3"/>
            <a:stretch/>
          </p:blipFill>
          <p:spPr>
            <a:xfrm>
              <a:off x="270360" y="196560"/>
              <a:ext cx="8644680" cy="307800"/>
            </a:xfrm>
            <a:prstGeom prst="rect">
              <a:avLst/>
            </a:prstGeom>
            <a:ln w="0">
              <a:noFill/>
            </a:ln>
          </p:spPr>
        </p:pic>
      </p:grpSp>
      <p:pic>
        <p:nvPicPr>
          <p:cNvPr id="62" name="Google Shape;20;p3" descr=""/>
          <p:cNvPicPr/>
          <p:nvPr/>
        </p:nvPicPr>
        <p:blipFill>
          <a:blip r:embed="rId4"/>
          <a:stretch/>
        </p:blipFill>
        <p:spPr>
          <a:xfrm>
            <a:off x="3233160" y="3371400"/>
            <a:ext cx="5515200" cy="1351440"/>
          </a:xfrm>
          <a:prstGeom prst="rect">
            <a:avLst/>
          </a:prstGeom>
          <a:ln w="0">
            <a:noFill/>
          </a:ln>
        </p:spPr>
      </p:pic>
      <p:pic>
        <p:nvPicPr>
          <p:cNvPr id="63" name="Google Shape;21;p3" descr=""/>
          <p:cNvPicPr/>
          <p:nvPr/>
        </p:nvPicPr>
        <p:blipFill>
          <a:blip r:embed="rId5"/>
          <a:stretch/>
        </p:blipFill>
        <p:spPr>
          <a:xfrm>
            <a:off x="555480" y="817920"/>
            <a:ext cx="5398920" cy="3024000"/>
          </a:xfrm>
          <a:prstGeom prst="rect">
            <a:avLst/>
          </a:prstGeom>
          <a:ln w="0">
            <a:noFill/>
          </a:ln>
        </p:spPr>
      </p:pic>
      <p:sp>
        <p:nvSpPr>
          <p:cNvPr id="64" name="PlaceHolder 1"/>
          <p:cNvSpPr>
            <a:spLocks noGrp="1"/>
          </p:cNvSpPr>
          <p:nvPr>
            <p:ph type="title"/>
          </p:nvPr>
        </p:nvSpPr>
        <p:spPr>
          <a:xfrm>
            <a:off x="1860480" y="1532520"/>
            <a:ext cx="3458520" cy="1520640"/>
          </a:xfrm>
          <a:prstGeom prst="rect">
            <a:avLst/>
          </a:prstGeom>
          <a:noFill/>
          <a:ln w="0">
            <a:noFill/>
          </a:ln>
        </p:spPr>
        <p:txBody>
          <a:bodyPr lIns="91440" rIns="91440" tIns="91440" bIns="91440" anchor="ctr">
            <a:noAutofit/>
          </a:bodyPr>
          <a:p>
            <a:pPr indent="0">
              <a:buNone/>
            </a:pPr>
            <a:r>
              <a:rPr b="0" lang="fr-FR" sz="4000" spc="-1" strike="noStrike">
                <a:solidFill>
                  <a:schemeClr val="dk1"/>
                </a:solidFill>
                <a:latin typeface="Arial"/>
              </a:rPr>
              <a:t>Click to edit the title text format</a:t>
            </a:r>
            <a:endParaRPr b="0" lang="fr-FR" sz="4000" spc="-1" strike="noStrike">
              <a:solidFill>
                <a:schemeClr val="dk1"/>
              </a:solidFill>
              <a:latin typeface="Arial"/>
            </a:endParaRPr>
          </a:p>
        </p:txBody>
      </p:sp>
      <p:sp>
        <p:nvSpPr>
          <p:cNvPr id="65" name="PlaceHolder 2"/>
          <p:cNvSpPr>
            <a:spLocks noGrp="1"/>
          </p:cNvSpPr>
          <p:nvPr>
            <p:ph type="title"/>
          </p:nvPr>
        </p:nvSpPr>
        <p:spPr>
          <a:xfrm>
            <a:off x="779760" y="1910880"/>
            <a:ext cx="777960" cy="763920"/>
          </a:xfrm>
          <a:prstGeom prst="rect">
            <a:avLst/>
          </a:prstGeom>
          <a:noFill/>
          <a:ln w="0">
            <a:noFill/>
          </a:ln>
        </p:spPr>
        <p:txBody>
          <a:bodyPr lIns="91440" rIns="91440" tIns="91440" bIns="91440" anchor="ctr">
            <a:noAutofit/>
          </a:bodyPr>
          <a:p>
            <a:pPr indent="0" algn="ctr">
              <a:lnSpc>
                <a:spcPct val="100000"/>
              </a:lnSpc>
              <a:buNone/>
            </a:pPr>
            <a:r>
              <a:rPr b="0" lang="fr-FR" sz="5000" spc="-1" strike="noStrike">
                <a:solidFill>
                  <a:schemeClr val="dk2"/>
                </a:solidFill>
                <a:latin typeface="VT323"/>
                <a:ea typeface="VT323"/>
              </a:rPr>
              <a:t>xx%</a:t>
            </a:r>
            <a:endParaRPr b="0" lang="fr-FR" sz="5000" spc="-1" strike="noStrike">
              <a:solidFill>
                <a:schemeClr val="dk1"/>
              </a:solidFill>
              <a:latin typeface="Arial"/>
            </a:endParaRPr>
          </a:p>
        </p:txBody>
      </p:sp>
      <p:sp>
        <p:nvSpPr>
          <p:cNvPr id="66" name="PlaceHolder 3"/>
          <p:cNvSpPr>
            <a:spLocks noGrp="1"/>
          </p:cNvSpPr>
          <p:nvPr>
            <p:ph type="body"/>
          </p:nvPr>
        </p:nvSpPr>
        <p:spPr>
          <a:xfrm>
            <a:off x="6387120" y="947160"/>
            <a:ext cx="2107080" cy="2067120"/>
          </a:xfrm>
          <a:prstGeom prst="rect">
            <a:avLst/>
          </a:prstGeom>
          <a:noFill/>
          <a:ln w="19080">
            <a:solidFill>
              <a:schemeClr val="dk2"/>
            </a:solidFill>
            <a:round/>
          </a:ln>
        </p:spPr>
        <p:txBody>
          <a:bodyPr lIns="90000" rIns="90000" tIns="45000" bIns="45000" anchor="t">
            <a:normAutofit fontScale="12222"/>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6"/>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67" name="Google Shape;152;p21"/>
          <p:cNvGrpSpPr/>
          <p:nvPr/>
        </p:nvGrpSpPr>
        <p:grpSpPr>
          <a:xfrm>
            <a:off x="84960" y="78480"/>
            <a:ext cx="8973720" cy="4924800"/>
            <a:chOff x="84960" y="78480"/>
            <a:chExt cx="8973720" cy="4924800"/>
          </a:xfrm>
        </p:grpSpPr>
        <p:pic>
          <p:nvPicPr>
            <p:cNvPr id="68" name="Google Shape;153;p21" descr=""/>
            <p:cNvPicPr/>
            <p:nvPr/>
          </p:nvPicPr>
          <p:blipFill>
            <a:blip r:embed="rId2"/>
            <a:stretch/>
          </p:blipFill>
          <p:spPr>
            <a:xfrm>
              <a:off x="84960" y="78480"/>
              <a:ext cx="8973720" cy="4924800"/>
            </a:xfrm>
            <a:prstGeom prst="rect">
              <a:avLst/>
            </a:prstGeom>
            <a:ln w="0">
              <a:noFill/>
            </a:ln>
          </p:spPr>
        </p:pic>
        <p:pic>
          <p:nvPicPr>
            <p:cNvPr id="69" name="Google Shape;154;p21" descr=""/>
            <p:cNvPicPr/>
            <p:nvPr/>
          </p:nvPicPr>
          <p:blipFill>
            <a:blip r:embed="rId3"/>
            <a:stretch/>
          </p:blipFill>
          <p:spPr>
            <a:xfrm>
              <a:off x="270360" y="196560"/>
              <a:ext cx="8644680" cy="307800"/>
            </a:xfrm>
            <a:prstGeom prst="rect">
              <a:avLst/>
            </a:prstGeom>
            <a:ln w="0">
              <a:noFill/>
            </a:ln>
          </p:spPr>
        </p:pic>
      </p:grpSp>
      <p:sp>
        <p:nvSpPr>
          <p:cNvPr id="70" name="PlaceHolder 1"/>
          <p:cNvSpPr>
            <a:spLocks noGrp="1"/>
          </p:cNvSpPr>
          <p:nvPr>
            <p:ph type="title"/>
          </p:nvPr>
        </p:nvSpPr>
        <p:spPr>
          <a:xfrm>
            <a:off x="669600" y="1143000"/>
            <a:ext cx="3852000" cy="563760"/>
          </a:xfrm>
          <a:prstGeom prst="rect">
            <a:avLst/>
          </a:prstGeom>
          <a:noFill/>
          <a:ln w="0">
            <a:noFill/>
          </a:ln>
        </p:spPr>
        <p:txBody>
          <a:bodyPr lIns="91440" rIns="91440" tIns="91440" bIns="91440" anchor="ctr">
            <a:noAutofit/>
          </a:bodyPr>
          <a:p>
            <a:pPr indent="0">
              <a:buNone/>
            </a:pPr>
            <a:r>
              <a:rPr b="0" lang="fr-FR" sz="4800" spc="-1" strike="noStrike">
                <a:solidFill>
                  <a:schemeClr val="dk1"/>
                </a:solidFill>
                <a:latin typeface="Arial"/>
              </a:rPr>
              <a:t>Click to edit the title text format</a:t>
            </a:r>
            <a:endParaRPr b="0" lang="fr-FR" sz="4800" spc="-1" strike="noStrike">
              <a:solidFill>
                <a:schemeClr val="dk1"/>
              </a:solidFill>
              <a:latin typeface="Arial"/>
            </a:endParaRPr>
          </a:p>
        </p:txBody>
      </p:sp>
      <p:pic>
        <p:nvPicPr>
          <p:cNvPr id="71" name="Google Shape;157;p21" descr=""/>
          <p:cNvPicPr/>
          <p:nvPr/>
        </p:nvPicPr>
        <p:blipFill>
          <a:blip r:embed="rId4"/>
          <a:srcRect l="19759" t="14674" r="19444" b="47101"/>
          <a:stretch/>
        </p:blipFill>
        <p:spPr>
          <a:xfrm>
            <a:off x="4549320" y="1778400"/>
            <a:ext cx="3952800" cy="2484720"/>
          </a:xfrm>
          <a:prstGeom prst="rect">
            <a:avLst/>
          </a:prstGeom>
          <a:ln w="0">
            <a:noFill/>
          </a:ln>
        </p:spPr>
      </p:pic>
      <p:sp>
        <p:nvSpPr>
          <p:cNvPr id="72" name="Google Shape;158;p21"/>
          <p:cNvSpPr/>
          <p:nvPr/>
        </p:nvSpPr>
        <p:spPr>
          <a:xfrm>
            <a:off x="4865400" y="2464560"/>
            <a:ext cx="3320280" cy="510840"/>
          </a:xfrm>
          <a:prstGeom prst="rect">
            <a:avLst/>
          </a:prstGeom>
          <a:noFill/>
          <a:ln w="0">
            <a:noFill/>
          </a:ln>
        </p:spPr>
        <p:style>
          <a:lnRef idx="0"/>
          <a:fillRef idx="0"/>
          <a:effectRef idx="0"/>
          <a:fontRef idx="minor"/>
        </p:style>
        <p:txBody>
          <a:bodyPr tIns="91440" bIns="91440" anchor="t">
            <a:noAutofit/>
          </a:bodyPr>
          <a:p>
            <a:pPr defTabSz="914400">
              <a:lnSpc>
                <a:spcPct val="100000"/>
              </a:lnSpc>
              <a:tabLst>
                <a:tab algn="l" pos="0"/>
              </a:tabLst>
            </a:pPr>
            <a:r>
              <a:rPr b="1" lang="en" sz="1000" spc="-1" strike="noStrike">
                <a:solidFill>
                  <a:schemeClr val="dk1"/>
                </a:solidFill>
                <a:latin typeface="Roboto Mono"/>
                <a:ea typeface="Roboto Mono"/>
              </a:rPr>
              <a:t>CREDITS:</a:t>
            </a:r>
            <a:r>
              <a:rPr b="0" lang="en" sz="1000" spc="-1" strike="noStrike">
                <a:solidFill>
                  <a:schemeClr val="dk1"/>
                </a:solidFill>
                <a:latin typeface="Roboto Mono"/>
                <a:ea typeface="Roboto Mono"/>
              </a:rPr>
              <a:t> This presentation template was created by </a:t>
            </a:r>
            <a:r>
              <a:rPr b="1" lang="en" sz="1000" spc="-1" strike="noStrike" u="sng">
                <a:solidFill>
                  <a:schemeClr val="dk1"/>
                </a:solidFill>
                <a:uFillTx/>
                <a:latin typeface="Roboto Mono"/>
                <a:ea typeface="Roboto Mono"/>
                <a:hlinkClick r:id="rId5"/>
              </a:rPr>
              <a:t>Slidesgo</a:t>
            </a:r>
            <a:r>
              <a:rPr b="0" lang="en" sz="1000" spc="-1" strike="noStrike">
                <a:solidFill>
                  <a:schemeClr val="dk1"/>
                </a:solidFill>
                <a:latin typeface="Roboto Mono"/>
                <a:ea typeface="Roboto Mono"/>
              </a:rPr>
              <a:t>, and includes icons, infographics &amp; images by </a:t>
            </a:r>
            <a:r>
              <a:rPr b="1" lang="en" sz="1000" spc="-1" strike="noStrike" u="sng">
                <a:solidFill>
                  <a:schemeClr val="dk1"/>
                </a:solidFill>
                <a:uFillTx/>
                <a:latin typeface="Roboto Mono"/>
                <a:ea typeface="Roboto Mono"/>
                <a:hlinkClick r:id="rId6"/>
              </a:rPr>
              <a:t>Freepik</a:t>
            </a:r>
            <a:r>
              <a:rPr b="0" lang="en" sz="1000" spc="-1" strike="noStrike">
                <a:solidFill>
                  <a:schemeClr val="dk1"/>
                </a:solidFill>
                <a:latin typeface="Roboto Mono"/>
                <a:ea typeface="Roboto Mono"/>
              </a:rPr>
              <a:t> </a:t>
            </a:r>
            <a:endParaRPr b="0" lang="en-US" sz="1000" spc="-1" strike="noStrike">
              <a:solidFill>
                <a:srgbClr val="000000"/>
              </a:solidFill>
              <a:latin typeface="OpenSymbol"/>
            </a:endParaRPr>
          </a:p>
        </p:txBody>
      </p:sp>
      <p:sp>
        <p:nvSpPr>
          <p:cNvPr id="7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7"/>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74" name="Google Shape;160;p22"/>
          <p:cNvGrpSpPr/>
          <p:nvPr/>
        </p:nvGrpSpPr>
        <p:grpSpPr>
          <a:xfrm>
            <a:off x="84960" y="78480"/>
            <a:ext cx="8973720" cy="4924800"/>
            <a:chOff x="84960" y="78480"/>
            <a:chExt cx="8973720" cy="4924800"/>
          </a:xfrm>
        </p:grpSpPr>
        <p:pic>
          <p:nvPicPr>
            <p:cNvPr id="75" name="Google Shape;161;p22" descr=""/>
            <p:cNvPicPr/>
            <p:nvPr/>
          </p:nvPicPr>
          <p:blipFill>
            <a:blip r:embed="rId2"/>
            <a:stretch/>
          </p:blipFill>
          <p:spPr>
            <a:xfrm>
              <a:off x="84960" y="78480"/>
              <a:ext cx="8973720" cy="4924800"/>
            </a:xfrm>
            <a:prstGeom prst="rect">
              <a:avLst/>
            </a:prstGeom>
            <a:ln w="0">
              <a:noFill/>
            </a:ln>
          </p:spPr>
        </p:pic>
        <p:pic>
          <p:nvPicPr>
            <p:cNvPr id="76" name="Google Shape;162;p22" descr=""/>
            <p:cNvPicPr/>
            <p:nvPr/>
          </p:nvPicPr>
          <p:blipFill>
            <a:blip r:embed="rId3"/>
            <a:stretch/>
          </p:blipFill>
          <p:spPr>
            <a:xfrm>
              <a:off x="270360" y="196560"/>
              <a:ext cx="8644680" cy="30780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77" name="Google Shape;27;p4"/>
          <p:cNvGrpSpPr/>
          <p:nvPr/>
        </p:nvGrpSpPr>
        <p:grpSpPr>
          <a:xfrm>
            <a:off x="84960" y="78480"/>
            <a:ext cx="8973720" cy="4924800"/>
            <a:chOff x="84960" y="78480"/>
            <a:chExt cx="8973720" cy="4924800"/>
          </a:xfrm>
        </p:grpSpPr>
        <p:pic>
          <p:nvPicPr>
            <p:cNvPr id="78" name="Google Shape;28;p4" descr=""/>
            <p:cNvPicPr/>
            <p:nvPr/>
          </p:nvPicPr>
          <p:blipFill>
            <a:blip r:embed="rId2"/>
            <a:stretch/>
          </p:blipFill>
          <p:spPr>
            <a:xfrm>
              <a:off x="84960" y="78480"/>
              <a:ext cx="8973720" cy="4924800"/>
            </a:xfrm>
            <a:prstGeom prst="rect">
              <a:avLst/>
            </a:prstGeom>
            <a:ln w="0">
              <a:noFill/>
            </a:ln>
          </p:spPr>
        </p:pic>
        <p:pic>
          <p:nvPicPr>
            <p:cNvPr id="79" name="Google Shape;29;p4" descr=""/>
            <p:cNvPicPr/>
            <p:nvPr/>
          </p:nvPicPr>
          <p:blipFill>
            <a:blip r:embed="rId3"/>
            <a:stretch/>
          </p:blipFill>
          <p:spPr>
            <a:xfrm>
              <a:off x="270360" y="196560"/>
              <a:ext cx="8644680" cy="307800"/>
            </a:xfrm>
            <a:prstGeom prst="rect">
              <a:avLst/>
            </a:prstGeom>
            <a:ln w="0">
              <a:noFill/>
            </a:ln>
          </p:spPr>
        </p:pic>
      </p:grpSp>
      <p:sp>
        <p:nvSpPr>
          <p:cNvPr id="8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
        <p:nvSpPr>
          <p:cNvPr id="81" name="PlaceHolder 2"/>
          <p:cNvSpPr>
            <a:spLocks noGrp="1"/>
          </p:cNvSpPr>
          <p:nvPr>
            <p:ph type="body"/>
          </p:nvPr>
        </p:nvSpPr>
        <p:spPr>
          <a:xfrm>
            <a:off x="720000" y="1152360"/>
            <a:ext cx="7703640" cy="3416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9" r:id="rId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84" name="Google Shape;33;p5" descr=""/>
          <p:cNvPicPr/>
          <p:nvPr/>
        </p:nvPicPr>
        <p:blipFill>
          <a:blip r:embed="rId2"/>
          <a:stretch/>
        </p:blipFill>
        <p:spPr>
          <a:xfrm>
            <a:off x="84960" y="78480"/>
            <a:ext cx="8973720" cy="4924800"/>
          </a:xfrm>
          <a:prstGeom prst="rect">
            <a:avLst/>
          </a:prstGeom>
          <a:ln w="0">
            <a:noFill/>
          </a:ln>
        </p:spPr>
      </p:pic>
      <p:sp>
        <p:nvSpPr>
          <p:cNvPr id="85" name="PlaceHolder 1"/>
          <p:cNvSpPr>
            <a:spLocks noGrp="1"/>
          </p:cNvSpPr>
          <p:nvPr>
            <p:ph type="title"/>
          </p:nvPr>
        </p:nvSpPr>
        <p:spPr>
          <a:xfrm>
            <a:off x="342000" y="654840"/>
            <a:ext cx="8573400" cy="60192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pic>
        <p:nvPicPr>
          <p:cNvPr id="86" name="Google Shape;39;p5" descr=""/>
          <p:cNvPicPr/>
          <p:nvPr/>
        </p:nvPicPr>
        <p:blipFill>
          <a:blip r:embed="rId3"/>
          <a:stretch/>
        </p:blipFill>
        <p:spPr>
          <a:xfrm>
            <a:off x="270360" y="196560"/>
            <a:ext cx="8644680" cy="30780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1" r:id="rId4"/>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90" name="Google Shape;41;p6"/>
          <p:cNvGrpSpPr/>
          <p:nvPr/>
        </p:nvGrpSpPr>
        <p:grpSpPr>
          <a:xfrm>
            <a:off x="84960" y="78480"/>
            <a:ext cx="8973720" cy="4924800"/>
            <a:chOff x="84960" y="78480"/>
            <a:chExt cx="8973720" cy="4924800"/>
          </a:xfrm>
        </p:grpSpPr>
        <p:pic>
          <p:nvPicPr>
            <p:cNvPr id="91" name="Google Shape;42;p6" descr=""/>
            <p:cNvPicPr/>
            <p:nvPr/>
          </p:nvPicPr>
          <p:blipFill>
            <a:blip r:embed="rId2"/>
            <a:stretch/>
          </p:blipFill>
          <p:spPr>
            <a:xfrm>
              <a:off x="84960" y="78480"/>
              <a:ext cx="8973720" cy="4924800"/>
            </a:xfrm>
            <a:prstGeom prst="rect">
              <a:avLst/>
            </a:prstGeom>
            <a:ln w="0">
              <a:noFill/>
            </a:ln>
          </p:spPr>
        </p:pic>
        <p:pic>
          <p:nvPicPr>
            <p:cNvPr id="92" name="Google Shape;43;p6" descr=""/>
            <p:cNvPicPr/>
            <p:nvPr/>
          </p:nvPicPr>
          <p:blipFill>
            <a:blip r:embed="rId3"/>
            <a:stretch/>
          </p:blipFill>
          <p:spPr>
            <a:xfrm>
              <a:off x="270360" y="196560"/>
              <a:ext cx="8644680" cy="307800"/>
            </a:xfrm>
            <a:prstGeom prst="rect">
              <a:avLst/>
            </a:prstGeom>
            <a:ln w="0">
              <a:noFill/>
            </a:ln>
          </p:spPr>
        </p:pic>
      </p:grpSp>
      <p:sp>
        <p:nvSpPr>
          <p:cNvPr id="93" name="PlaceHolder 1"/>
          <p:cNvSpPr>
            <a:spLocks noGrp="1"/>
          </p:cNvSpPr>
          <p:nvPr>
            <p:ph type="title"/>
          </p:nvPr>
        </p:nvSpPr>
        <p:spPr>
          <a:xfrm>
            <a:off x="342000" y="654840"/>
            <a:ext cx="8460000" cy="60192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pic>
        <p:nvPicPr>
          <p:cNvPr id="94" name="Google Shape;45;p6" descr=""/>
          <p:cNvPicPr/>
          <p:nvPr/>
        </p:nvPicPr>
        <p:blipFill>
          <a:blip r:embed="rId4"/>
          <a:stretch/>
        </p:blipFill>
        <p:spPr>
          <a:xfrm>
            <a:off x="270360" y="196560"/>
            <a:ext cx="8644680" cy="30780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3" r:id="rId5"/>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96" name="Google Shape;47;p7"/>
          <p:cNvGrpSpPr/>
          <p:nvPr/>
        </p:nvGrpSpPr>
        <p:grpSpPr>
          <a:xfrm>
            <a:off x="84960" y="78480"/>
            <a:ext cx="8973720" cy="4924800"/>
            <a:chOff x="84960" y="78480"/>
            <a:chExt cx="8973720" cy="4924800"/>
          </a:xfrm>
        </p:grpSpPr>
        <p:pic>
          <p:nvPicPr>
            <p:cNvPr id="97" name="Google Shape;48;p7" descr=""/>
            <p:cNvPicPr/>
            <p:nvPr/>
          </p:nvPicPr>
          <p:blipFill>
            <a:blip r:embed="rId2"/>
            <a:stretch/>
          </p:blipFill>
          <p:spPr>
            <a:xfrm>
              <a:off x="84960" y="78480"/>
              <a:ext cx="8973720" cy="4924800"/>
            </a:xfrm>
            <a:prstGeom prst="rect">
              <a:avLst/>
            </a:prstGeom>
            <a:ln w="0">
              <a:noFill/>
            </a:ln>
          </p:spPr>
        </p:pic>
        <p:pic>
          <p:nvPicPr>
            <p:cNvPr id="98" name="Google Shape;49;p7" descr=""/>
            <p:cNvPicPr/>
            <p:nvPr/>
          </p:nvPicPr>
          <p:blipFill>
            <a:blip r:embed="rId3"/>
            <a:stretch/>
          </p:blipFill>
          <p:spPr>
            <a:xfrm>
              <a:off x="270360" y="196560"/>
              <a:ext cx="8644680" cy="307800"/>
            </a:xfrm>
            <a:prstGeom prst="rect">
              <a:avLst/>
            </a:prstGeom>
            <a:ln w="0">
              <a:noFill/>
            </a:ln>
          </p:spPr>
        </p:pic>
      </p:grpSp>
      <p:sp>
        <p:nvSpPr>
          <p:cNvPr id="99" name="PlaceHolder 1"/>
          <p:cNvSpPr>
            <a:spLocks noGrp="1"/>
          </p:cNvSpPr>
          <p:nvPr>
            <p:ph type="title"/>
          </p:nvPr>
        </p:nvSpPr>
        <p:spPr>
          <a:xfrm>
            <a:off x="228600" y="228600"/>
            <a:ext cx="3998160" cy="1445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
        <p:nvSpPr>
          <p:cNvPr id="100" name="PlaceHolder 2"/>
          <p:cNvSpPr>
            <a:spLocks noGrp="1"/>
          </p:cNvSpPr>
          <p:nvPr>
            <p:ph type="body"/>
          </p:nvPr>
        </p:nvSpPr>
        <p:spPr>
          <a:xfrm>
            <a:off x="1609560" y="2066040"/>
            <a:ext cx="3823920" cy="25322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sp>
        <p:nvSpPr>
          <p:cNvPr id="101" name="PlaceHolder 3"/>
          <p:cNvSpPr>
            <a:spLocks noGrp="1"/>
          </p:cNvSpPr>
          <p:nvPr>
            <p:ph type="body"/>
          </p:nvPr>
        </p:nvSpPr>
        <p:spPr>
          <a:xfrm>
            <a:off x="5715720" y="0"/>
            <a:ext cx="3427920" cy="5143320"/>
          </a:xfrm>
          <a:prstGeom prst="rect">
            <a:avLst/>
          </a:prstGeom>
          <a:noFill/>
          <a:ln w="0">
            <a:noFill/>
          </a:ln>
        </p:spPr>
        <p:txBody>
          <a:bodyPr lIns="90000" rIns="90000" tIns="45000" bIns="45000" anchor="t">
            <a:normAutofit fontScale="93333"/>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5"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8" name="Google Shape;71;p11"/>
          <p:cNvGrpSpPr/>
          <p:nvPr/>
        </p:nvGrpSpPr>
        <p:grpSpPr>
          <a:xfrm>
            <a:off x="84960" y="78480"/>
            <a:ext cx="8973720" cy="4924800"/>
            <a:chOff x="84960" y="78480"/>
            <a:chExt cx="8973720" cy="4924800"/>
          </a:xfrm>
        </p:grpSpPr>
        <p:pic>
          <p:nvPicPr>
            <p:cNvPr id="9" name="Google Shape;72;p11" descr=""/>
            <p:cNvPicPr/>
            <p:nvPr/>
          </p:nvPicPr>
          <p:blipFill>
            <a:blip r:embed="rId2"/>
            <a:stretch/>
          </p:blipFill>
          <p:spPr>
            <a:xfrm>
              <a:off x="84960" y="78480"/>
              <a:ext cx="8973720" cy="4924800"/>
            </a:xfrm>
            <a:prstGeom prst="rect">
              <a:avLst/>
            </a:prstGeom>
            <a:ln w="0">
              <a:noFill/>
            </a:ln>
          </p:spPr>
        </p:pic>
        <p:pic>
          <p:nvPicPr>
            <p:cNvPr id="10" name="Google Shape;73;p11" descr=""/>
            <p:cNvPicPr/>
            <p:nvPr/>
          </p:nvPicPr>
          <p:blipFill>
            <a:blip r:embed="rId3"/>
            <a:stretch/>
          </p:blipFill>
          <p:spPr>
            <a:xfrm>
              <a:off x="270360" y="196560"/>
              <a:ext cx="8644680" cy="307800"/>
            </a:xfrm>
            <a:prstGeom prst="rect">
              <a:avLst/>
            </a:prstGeom>
            <a:ln w="0">
              <a:noFill/>
            </a:ln>
          </p:spPr>
        </p:pic>
      </p:grpSp>
      <p:sp>
        <p:nvSpPr>
          <p:cNvPr id="11" name="PlaceHolder 1"/>
          <p:cNvSpPr>
            <a:spLocks noGrp="1"/>
          </p:cNvSpPr>
          <p:nvPr>
            <p:ph type="title"/>
          </p:nvPr>
        </p:nvSpPr>
        <p:spPr>
          <a:xfrm>
            <a:off x="1284120" y="1953000"/>
            <a:ext cx="6575760" cy="799200"/>
          </a:xfrm>
          <a:prstGeom prst="rect">
            <a:avLst/>
          </a:prstGeom>
          <a:noFill/>
          <a:ln w="0">
            <a:noFill/>
          </a:ln>
        </p:spPr>
        <p:txBody>
          <a:bodyPr lIns="91440" rIns="91440" tIns="91440" bIns="91440" anchor="b">
            <a:noAutofit/>
          </a:bodyPr>
          <a:p>
            <a:pPr indent="0" algn="ctr">
              <a:lnSpc>
                <a:spcPct val="100000"/>
              </a:lnSpc>
              <a:buNone/>
            </a:pPr>
            <a:r>
              <a:rPr b="0" lang="fr-FR" sz="6000" spc="-1" strike="noStrike">
                <a:solidFill>
                  <a:schemeClr val="accent1"/>
                </a:solidFill>
                <a:latin typeface="VT323"/>
                <a:ea typeface="VT323"/>
              </a:rPr>
              <a:t>xx%</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02" name="Google Shape;54;p8"/>
          <p:cNvGrpSpPr/>
          <p:nvPr/>
        </p:nvGrpSpPr>
        <p:grpSpPr>
          <a:xfrm>
            <a:off x="84960" y="78480"/>
            <a:ext cx="8973720" cy="4924800"/>
            <a:chOff x="84960" y="78480"/>
            <a:chExt cx="8973720" cy="4924800"/>
          </a:xfrm>
        </p:grpSpPr>
        <p:pic>
          <p:nvPicPr>
            <p:cNvPr id="103" name="Google Shape;55;p8" descr=""/>
            <p:cNvPicPr/>
            <p:nvPr/>
          </p:nvPicPr>
          <p:blipFill>
            <a:blip r:embed="rId2"/>
            <a:stretch/>
          </p:blipFill>
          <p:spPr>
            <a:xfrm>
              <a:off x="84960" y="78480"/>
              <a:ext cx="8973720" cy="4924800"/>
            </a:xfrm>
            <a:prstGeom prst="rect">
              <a:avLst/>
            </a:prstGeom>
            <a:ln w="0">
              <a:noFill/>
            </a:ln>
          </p:spPr>
        </p:pic>
        <p:pic>
          <p:nvPicPr>
            <p:cNvPr id="104" name="Google Shape;56;p8" descr=""/>
            <p:cNvPicPr/>
            <p:nvPr/>
          </p:nvPicPr>
          <p:blipFill>
            <a:blip r:embed="rId3"/>
            <a:stretch/>
          </p:blipFill>
          <p:spPr>
            <a:xfrm>
              <a:off x="270360" y="196560"/>
              <a:ext cx="8644680" cy="307800"/>
            </a:xfrm>
            <a:prstGeom prst="rect">
              <a:avLst/>
            </a:prstGeom>
            <a:ln w="0">
              <a:noFill/>
            </a:ln>
          </p:spPr>
        </p:pic>
      </p:grpSp>
      <p:sp>
        <p:nvSpPr>
          <p:cNvPr id="105" name="PlaceHolder 1"/>
          <p:cNvSpPr>
            <a:spLocks noGrp="1"/>
          </p:cNvSpPr>
          <p:nvPr>
            <p:ph type="title"/>
          </p:nvPr>
        </p:nvSpPr>
        <p:spPr>
          <a:xfrm>
            <a:off x="1388160" y="1307160"/>
            <a:ext cx="6367320" cy="252900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7" r:id="rId4"/>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06" name="Google Shape;59;p9"/>
          <p:cNvGrpSpPr/>
          <p:nvPr/>
        </p:nvGrpSpPr>
        <p:grpSpPr>
          <a:xfrm>
            <a:off x="84960" y="78480"/>
            <a:ext cx="8973720" cy="4924800"/>
            <a:chOff x="84960" y="78480"/>
            <a:chExt cx="8973720" cy="4924800"/>
          </a:xfrm>
        </p:grpSpPr>
        <p:pic>
          <p:nvPicPr>
            <p:cNvPr id="107" name="Google Shape;60;p9" descr=""/>
            <p:cNvPicPr/>
            <p:nvPr/>
          </p:nvPicPr>
          <p:blipFill>
            <a:blip r:embed="rId2"/>
            <a:stretch/>
          </p:blipFill>
          <p:spPr>
            <a:xfrm>
              <a:off x="84960" y="78480"/>
              <a:ext cx="8973720" cy="4924800"/>
            </a:xfrm>
            <a:prstGeom prst="rect">
              <a:avLst/>
            </a:prstGeom>
            <a:ln w="0">
              <a:noFill/>
            </a:ln>
          </p:spPr>
        </p:pic>
        <p:pic>
          <p:nvPicPr>
            <p:cNvPr id="108" name="Google Shape;61;p9" descr=""/>
            <p:cNvPicPr/>
            <p:nvPr/>
          </p:nvPicPr>
          <p:blipFill>
            <a:blip r:embed="rId3"/>
            <a:stretch/>
          </p:blipFill>
          <p:spPr>
            <a:xfrm>
              <a:off x="270360" y="196560"/>
              <a:ext cx="8644680" cy="307800"/>
            </a:xfrm>
            <a:prstGeom prst="rect">
              <a:avLst/>
            </a:prstGeom>
            <a:ln w="0">
              <a:noFill/>
            </a:ln>
          </p:spPr>
        </p:pic>
      </p:grpSp>
      <p:sp>
        <p:nvSpPr>
          <p:cNvPr id="10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9" r:id="rId4"/>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10" name="Google Shape;66;p10" descr=""/>
          <p:cNvPicPr/>
          <p:nvPr/>
        </p:nvPicPr>
        <p:blipFill>
          <a:blip r:embed="rId2"/>
          <a:stretch/>
        </p:blipFill>
        <p:spPr>
          <a:xfrm>
            <a:off x="84960" y="78480"/>
            <a:ext cx="8973720" cy="4924800"/>
          </a:xfrm>
          <a:prstGeom prst="rect">
            <a:avLst/>
          </a:prstGeom>
          <a:ln w="0">
            <a:noFill/>
          </a:ln>
        </p:spPr>
      </p:pic>
      <p:sp>
        <p:nvSpPr>
          <p:cNvPr id="111" name="PlaceHolder 1"/>
          <p:cNvSpPr>
            <a:spLocks noGrp="1"/>
          </p:cNvSpPr>
          <p:nvPr>
            <p:ph type="body"/>
          </p:nvPr>
        </p:nvSpPr>
        <p:spPr>
          <a:xfrm>
            <a:off x="191520" y="686160"/>
            <a:ext cx="8757720" cy="41299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12" name="PlaceHolder 2"/>
          <p:cNvSpPr>
            <a:spLocks noGrp="1"/>
          </p:cNvSpPr>
          <p:nvPr>
            <p:ph type="title"/>
          </p:nvPr>
        </p:nvSpPr>
        <p:spPr>
          <a:xfrm>
            <a:off x="6584040" y="3792960"/>
            <a:ext cx="2003760" cy="694080"/>
          </a:xfrm>
          <a:prstGeom prst="rect">
            <a:avLst/>
          </a:prstGeom>
          <a:solidFill>
            <a:schemeClr val="lt1"/>
          </a:solidFill>
          <a:ln w="0">
            <a:noFill/>
          </a:ln>
        </p:spPr>
        <p:txBody>
          <a:bodyPr lIns="91440" rIns="91440" tIns="91440" bIns="91440" anchor="t">
            <a:noAutofit/>
          </a:bodyPr>
          <a:p>
            <a:pPr indent="0">
              <a:buNone/>
            </a:pPr>
            <a:r>
              <a:rPr b="0" lang="fr-FR" sz="1500" spc="-1" strike="noStrike">
                <a:solidFill>
                  <a:schemeClr val="dk1"/>
                </a:solidFill>
                <a:latin typeface="Arial"/>
              </a:rPr>
              <a:t>Click to edit the title text format</a:t>
            </a:r>
            <a:endParaRPr b="0" lang="fr-FR" sz="1500" spc="-1" strike="noStrike">
              <a:solidFill>
                <a:schemeClr val="dk1"/>
              </a:solidFill>
              <a:latin typeface="Arial"/>
            </a:endParaRPr>
          </a:p>
        </p:txBody>
      </p:sp>
      <p:pic>
        <p:nvPicPr>
          <p:cNvPr id="113" name="Google Shape;69;p10" descr=""/>
          <p:cNvPicPr/>
          <p:nvPr/>
        </p:nvPicPr>
        <p:blipFill>
          <a:blip r:embed="rId3"/>
          <a:stretch/>
        </p:blipFill>
        <p:spPr>
          <a:xfrm>
            <a:off x="270360" y="196560"/>
            <a:ext cx="8644680" cy="30780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91" r:id="rId4"/>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14" name="Google Shape;169;p26"/>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15"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16" name="Google Shape;172;p27"/>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17"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
        <p:nvSpPr>
          <p:cNvPr id="118"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2" name="Google Shape;78;p13" descr=""/>
          <p:cNvPicPr/>
          <p:nvPr/>
        </p:nvPicPr>
        <p:blipFill>
          <a:blip r:embed="rId2"/>
          <a:stretch/>
        </p:blipFill>
        <p:spPr>
          <a:xfrm>
            <a:off x="84960" y="78480"/>
            <a:ext cx="8973720" cy="4924800"/>
          </a:xfrm>
          <a:prstGeom prst="rect">
            <a:avLst/>
          </a:prstGeom>
          <a:ln w="0">
            <a:noFill/>
          </a:ln>
        </p:spPr>
      </p:pic>
      <p:sp>
        <p:nvSpPr>
          <p:cNvPr id="13" name="PlaceHolder 1"/>
          <p:cNvSpPr>
            <a:spLocks noGrp="1"/>
          </p:cNvSpPr>
          <p:nvPr>
            <p:ph type="title"/>
          </p:nvPr>
        </p:nvSpPr>
        <p:spPr>
          <a:xfrm>
            <a:off x="342000" y="654840"/>
            <a:ext cx="8453160" cy="60192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14" name="PlaceHolder 2"/>
          <p:cNvSpPr>
            <a:spLocks noGrp="1"/>
          </p:cNvSpPr>
          <p:nvPr>
            <p:ph type="title"/>
          </p:nvPr>
        </p:nvSpPr>
        <p:spPr>
          <a:xfrm>
            <a:off x="342000" y="3849480"/>
            <a:ext cx="765000" cy="310320"/>
          </a:xfrm>
          <a:prstGeom prst="rect">
            <a:avLst/>
          </a:prstGeom>
          <a:noFill/>
          <a:ln w="0">
            <a:noFill/>
          </a:ln>
        </p:spPr>
        <p:txBody>
          <a:bodyPr lIns="91440" rIns="91440" tIns="91440" bIns="91440" anchor="ctr">
            <a:noAutofit/>
          </a:bodyPr>
          <a:p>
            <a:pPr indent="0" algn="ctr">
              <a:lnSpc>
                <a:spcPct val="100000"/>
              </a:lnSpc>
              <a:buNone/>
            </a:pPr>
            <a:r>
              <a:rPr b="0" lang="fr-FR" sz="2700" spc="-1" strike="noStrike">
                <a:solidFill>
                  <a:schemeClr val="dk2"/>
                </a:solidFill>
                <a:latin typeface="VT323"/>
                <a:ea typeface="VT323"/>
              </a:rPr>
              <a:t>xx%</a:t>
            </a:r>
            <a:endParaRPr b="0" lang="fr-FR" sz="2700" spc="-1" strike="noStrike">
              <a:solidFill>
                <a:schemeClr val="dk1"/>
              </a:solidFill>
              <a:latin typeface="Arial"/>
            </a:endParaRPr>
          </a:p>
        </p:txBody>
      </p:sp>
      <p:sp>
        <p:nvSpPr>
          <p:cNvPr id="15" name="PlaceHolder 3"/>
          <p:cNvSpPr>
            <a:spLocks noGrp="1"/>
          </p:cNvSpPr>
          <p:nvPr>
            <p:ph type="title"/>
          </p:nvPr>
        </p:nvSpPr>
        <p:spPr>
          <a:xfrm>
            <a:off x="342000" y="2560680"/>
            <a:ext cx="765000" cy="310320"/>
          </a:xfrm>
          <a:prstGeom prst="rect">
            <a:avLst/>
          </a:prstGeom>
          <a:noFill/>
          <a:ln w="0">
            <a:noFill/>
          </a:ln>
        </p:spPr>
        <p:txBody>
          <a:bodyPr lIns="91440" rIns="91440" tIns="91440" bIns="91440" anchor="ctr">
            <a:noAutofit/>
          </a:bodyPr>
          <a:p>
            <a:pPr indent="0" algn="ctr">
              <a:lnSpc>
                <a:spcPct val="100000"/>
              </a:lnSpc>
              <a:buNone/>
            </a:pPr>
            <a:r>
              <a:rPr b="0" lang="fr-FR" sz="2700" spc="-1" strike="noStrike">
                <a:solidFill>
                  <a:schemeClr val="dk2"/>
                </a:solidFill>
                <a:latin typeface="VT323"/>
                <a:ea typeface="VT323"/>
              </a:rPr>
              <a:t>xx%</a:t>
            </a:r>
            <a:endParaRPr b="0" lang="fr-FR" sz="2700" spc="-1" strike="noStrike">
              <a:solidFill>
                <a:schemeClr val="dk1"/>
              </a:solidFill>
              <a:latin typeface="Arial"/>
            </a:endParaRPr>
          </a:p>
        </p:txBody>
      </p:sp>
      <p:sp>
        <p:nvSpPr>
          <p:cNvPr id="16" name="PlaceHolder 4"/>
          <p:cNvSpPr>
            <a:spLocks noGrp="1"/>
          </p:cNvSpPr>
          <p:nvPr>
            <p:ph type="title"/>
          </p:nvPr>
        </p:nvSpPr>
        <p:spPr>
          <a:xfrm>
            <a:off x="342720" y="1916640"/>
            <a:ext cx="763920" cy="310320"/>
          </a:xfrm>
          <a:prstGeom prst="rect">
            <a:avLst/>
          </a:prstGeom>
          <a:noFill/>
          <a:ln w="0">
            <a:noFill/>
          </a:ln>
        </p:spPr>
        <p:txBody>
          <a:bodyPr lIns="91440" rIns="91440" tIns="91440" bIns="91440" anchor="ctr">
            <a:noAutofit/>
          </a:bodyPr>
          <a:p>
            <a:pPr indent="0" algn="ctr">
              <a:lnSpc>
                <a:spcPct val="100000"/>
              </a:lnSpc>
              <a:buNone/>
            </a:pPr>
            <a:r>
              <a:rPr b="0" lang="fr-FR" sz="2700" spc="-1" strike="noStrike">
                <a:solidFill>
                  <a:schemeClr val="dk2"/>
                </a:solidFill>
                <a:latin typeface="VT323"/>
                <a:ea typeface="VT323"/>
              </a:rPr>
              <a:t>xx%</a:t>
            </a:r>
            <a:endParaRPr b="0" lang="fr-FR" sz="2700" spc="-1" strike="noStrike">
              <a:solidFill>
                <a:schemeClr val="dk1"/>
              </a:solidFill>
              <a:latin typeface="Arial"/>
            </a:endParaRPr>
          </a:p>
        </p:txBody>
      </p:sp>
      <p:sp>
        <p:nvSpPr>
          <p:cNvPr id="17" name="PlaceHolder 5"/>
          <p:cNvSpPr>
            <a:spLocks noGrp="1"/>
          </p:cNvSpPr>
          <p:nvPr>
            <p:ph type="title"/>
          </p:nvPr>
        </p:nvSpPr>
        <p:spPr>
          <a:xfrm>
            <a:off x="342000" y="3205080"/>
            <a:ext cx="765000" cy="310320"/>
          </a:xfrm>
          <a:prstGeom prst="rect">
            <a:avLst/>
          </a:prstGeom>
          <a:noFill/>
          <a:ln w="0">
            <a:noFill/>
          </a:ln>
        </p:spPr>
        <p:txBody>
          <a:bodyPr lIns="91440" rIns="91440" tIns="91440" bIns="91440" anchor="ctr">
            <a:noAutofit/>
          </a:bodyPr>
          <a:p>
            <a:pPr indent="0" algn="ctr">
              <a:lnSpc>
                <a:spcPct val="100000"/>
              </a:lnSpc>
              <a:buNone/>
            </a:pPr>
            <a:r>
              <a:rPr b="0" lang="fr-FR" sz="2700" spc="-1" strike="noStrike">
                <a:solidFill>
                  <a:schemeClr val="dk2"/>
                </a:solidFill>
                <a:latin typeface="VT323"/>
                <a:ea typeface="VT323"/>
              </a:rPr>
              <a:t>xx%</a:t>
            </a:r>
            <a:endParaRPr b="0" lang="fr-FR" sz="2700" spc="-1" strike="noStrike">
              <a:solidFill>
                <a:schemeClr val="dk1"/>
              </a:solidFill>
              <a:latin typeface="Arial"/>
            </a:endParaRPr>
          </a:p>
        </p:txBody>
      </p:sp>
      <p:sp>
        <p:nvSpPr>
          <p:cNvPr id="18" name="PlaceHolder 6"/>
          <p:cNvSpPr>
            <a:spLocks noGrp="1"/>
          </p:cNvSpPr>
          <p:nvPr>
            <p:ph type="title"/>
          </p:nvPr>
        </p:nvSpPr>
        <p:spPr>
          <a:xfrm>
            <a:off x="3985920" y="2561040"/>
            <a:ext cx="865440" cy="310320"/>
          </a:xfrm>
          <a:prstGeom prst="rect">
            <a:avLst/>
          </a:prstGeom>
          <a:noFill/>
          <a:ln w="0">
            <a:noFill/>
          </a:ln>
        </p:spPr>
        <p:txBody>
          <a:bodyPr lIns="91440" rIns="91440" tIns="91440" bIns="91440" anchor="ctr">
            <a:noAutofit/>
          </a:bodyPr>
          <a:p>
            <a:pPr indent="0" algn="ctr">
              <a:lnSpc>
                <a:spcPct val="100000"/>
              </a:lnSpc>
              <a:buNone/>
            </a:pPr>
            <a:r>
              <a:rPr b="0" lang="fr-FR" sz="2700" spc="-1" strike="noStrike">
                <a:solidFill>
                  <a:schemeClr val="dk2"/>
                </a:solidFill>
                <a:latin typeface="VT323"/>
                <a:ea typeface="VT323"/>
              </a:rPr>
              <a:t>xx%</a:t>
            </a:r>
            <a:endParaRPr b="0" lang="fr-FR" sz="2700" spc="-1" strike="noStrike">
              <a:solidFill>
                <a:schemeClr val="dk1"/>
              </a:solidFill>
              <a:latin typeface="Arial"/>
            </a:endParaRPr>
          </a:p>
        </p:txBody>
      </p:sp>
      <p:sp>
        <p:nvSpPr>
          <p:cNvPr id="19" name="PlaceHolder 7"/>
          <p:cNvSpPr>
            <a:spLocks noGrp="1"/>
          </p:cNvSpPr>
          <p:nvPr>
            <p:ph type="title"/>
          </p:nvPr>
        </p:nvSpPr>
        <p:spPr>
          <a:xfrm>
            <a:off x="3985920" y="3205440"/>
            <a:ext cx="865440" cy="310320"/>
          </a:xfrm>
          <a:prstGeom prst="rect">
            <a:avLst/>
          </a:prstGeom>
          <a:noFill/>
          <a:ln w="0">
            <a:noFill/>
          </a:ln>
        </p:spPr>
        <p:txBody>
          <a:bodyPr lIns="91440" rIns="91440" tIns="91440" bIns="91440" anchor="ctr">
            <a:noAutofit/>
          </a:bodyPr>
          <a:p>
            <a:pPr indent="0" algn="ctr">
              <a:lnSpc>
                <a:spcPct val="100000"/>
              </a:lnSpc>
              <a:buNone/>
            </a:pPr>
            <a:r>
              <a:rPr b="0" lang="fr-FR" sz="2700" spc="-1" strike="noStrike">
                <a:solidFill>
                  <a:schemeClr val="dk2"/>
                </a:solidFill>
                <a:latin typeface="VT323"/>
                <a:ea typeface="VT323"/>
              </a:rPr>
              <a:t>xx%</a:t>
            </a:r>
            <a:endParaRPr b="0" lang="fr-FR" sz="2700" spc="-1" strike="noStrike">
              <a:solidFill>
                <a:schemeClr val="dk1"/>
              </a:solidFill>
              <a:latin typeface="Arial"/>
            </a:endParaRPr>
          </a:p>
        </p:txBody>
      </p:sp>
      <p:sp>
        <p:nvSpPr>
          <p:cNvPr id="20" name="PlaceHolder 8"/>
          <p:cNvSpPr>
            <a:spLocks noGrp="1"/>
          </p:cNvSpPr>
          <p:nvPr>
            <p:ph type="title"/>
          </p:nvPr>
        </p:nvSpPr>
        <p:spPr>
          <a:xfrm>
            <a:off x="3985920" y="3849480"/>
            <a:ext cx="865440" cy="310320"/>
          </a:xfrm>
          <a:prstGeom prst="rect">
            <a:avLst/>
          </a:prstGeom>
          <a:noFill/>
          <a:ln w="0">
            <a:noFill/>
          </a:ln>
        </p:spPr>
        <p:txBody>
          <a:bodyPr lIns="91440" rIns="91440" tIns="91440" bIns="91440" anchor="ctr">
            <a:noAutofit/>
          </a:bodyPr>
          <a:p>
            <a:pPr indent="0" algn="ctr">
              <a:lnSpc>
                <a:spcPct val="100000"/>
              </a:lnSpc>
              <a:buNone/>
            </a:pPr>
            <a:r>
              <a:rPr b="0" lang="fr-FR" sz="2700" spc="-1" strike="noStrike">
                <a:solidFill>
                  <a:schemeClr val="dk2"/>
                </a:solidFill>
                <a:latin typeface="VT323"/>
                <a:ea typeface="VT323"/>
              </a:rPr>
              <a:t>xx%</a:t>
            </a:r>
            <a:endParaRPr b="0" lang="fr-FR" sz="2700" spc="-1" strike="noStrike">
              <a:solidFill>
                <a:schemeClr val="dk1"/>
              </a:solidFill>
              <a:latin typeface="Arial"/>
            </a:endParaRPr>
          </a:p>
        </p:txBody>
      </p:sp>
      <p:sp>
        <p:nvSpPr>
          <p:cNvPr id="21" name="PlaceHolder 9"/>
          <p:cNvSpPr>
            <a:spLocks noGrp="1"/>
          </p:cNvSpPr>
          <p:nvPr>
            <p:ph type="title"/>
          </p:nvPr>
        </p:nvSpPr>
        <p:spPr>
          <a:xfrm>
            <a:off x="3985920" y="1916640"/>
            <a:ext cx="865440" cy="310320"/>
          </a:xfrm>
          <a:prstGeom prst="rect">
            <a:avLst/>
          </a:prstGeom>
          <a:noFill/>
          <a:ln w="0">
            <a:noFill/>
          </a:ln>
        </p:spPr>
        <p:txBody>
          <a:bodyPr lIns="91440" rIns="91440" tIns="91440" bIns="91440" anchor="ctr">
            <a:noAutofit/>
          </a:bodyPr>
          <a:p>
            <a:pPr indent="0" algn="ctr">
              <a:lnSpc>
                <a:spcPct val="100000"/>
              </a:lnSpc>
              <a:buNone/>
            </a:pPr>
            <a:r>
              <a:rPr b="0" lang="fr-FR" sz="2700" spc="-1" strike="noStrike">
                <a:solidFill>
                  <a:schemeClr val="dk2"/>
                </a:solidFill>
                <a:latin typeface="VT323"/>
                <a:ea typeface="VT323"/>
              </a:rPr>
              <a:t>xx%</a:t>
            </a:r>
            <a:endParaRPr b="0" lang="fr-FR" sz="2700" spc="-1" strike="noStrike">
              <a:solidFill>
                <a:schemeClr val="dk1"/>
              </a:solidFill>
              <a:latin typeface="Arial"/>
            </a:endParaRPr>
          </a:p>
        </p:txBody>
      </p:sp>
      <p:pic>
        <p:nvPicPr>
          <p:cNvPr id="22" name="Google Shape;96;p13" descr=""/>
          <p:cNvPicPr/>
          <p:nvPr/>
        </p:nvPicPr>
        <p:blipFill>
          <a:blip r:embed="rId3"/>
          <a:stretch/>
        </p:blipFill>
        <p:spPr>
          <a:xfrm>
            <a:off x="270360" y="196560"/>
            <a:ext cx="8644680" cy="30780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3" name="Google Shape;98;p14" descr=""/>
          <p:cNvPicPr/>
          <p:nvPr/>
        </p:nvPicPr>
        <p:blipFill>
          <a:blip r:embed="rId2"/>
          <a:stretch/>
        </p:blipFill>
        <p:spPr>
          <a:xfrm>
            <a:off x="84960" y="78480"/>
            <a:ext cx="8973720" cy="4924800"/>
          </a:xfrm>
          <a:prstGeom prst="rect">
            <a:avLst/>
          </a:prstGeom>
          <a:ln w="0">
            <a:noFill/>
          </a:ln>
        </p:spPr>
      </p:pic>
      <p:sp>
        <p:nvSpPr>
          <p:cNvPr id="24" name="PlaceHolder 1"/>
          <p:cNvSpPr>
            <a:spLocks noGrp="1"/>
          </p:cNvSpPr>
          <p:nvPr>
            <p:ph type="title"/>
          </p:nvPr>
        </p:nvSpPr>
        <p:spPr>
          <a:xfrm>
            <a:off x="679320" y="794520"/>
            <a:ext cx="7866360" cy="698040"/>
          </a:xfrm>
          <a:prstGeom prst="rect">
            <a:avLst/>
          </a:prstGeom>
          <a:noFill/>
          <a:ln w="0">
            <a:noFill/>
          </a:ln>
        </p:spPr>
        <p:txBody>
          <a:bodyPr lIns="91440" rIns="91440" tIns="91440" bIns="91440" anchor="t">
            <a:noAutofit/>
          </a:bodyPr>
          <a:p>
            <a:pPr indent="0">
              <a:buNone/>
            </a:pPr>
            <a:r>
              <a:rPr b="0" lang="fr-FR" sz="4000" spc="-1" strike="noStrike">
                <a:solidFill>
                  <a:schemeClr val="dk1"/>
                </a:solidFill>
                <a:latin typeface="Arial"/>
              </a:rPr>
              <a:t>Click to edit the title text format</a:t>
            </a:r>
            <a:endParaRPr b="0" lang="fr-FR" sz="4000" spc="-1" strike="noStrike">
              <a:solidFill>
                <a:schemeClr val="dk1"/>
              </a:solidFill>
              <a:latin typeface="Arial"/>
            </a:endParaRPr>
          </a:p>
        </p:txBody>
      </p:sp>
      <p:pic>
        <p:nvPicPr>
          <p:cNvPr id="25" name="Google Shape;101;p14" descr=""/>
          <p:cNvPicPr/>
          <p:nvPr/>
        </p:nvPicPr>
        <p:blipFill>
          <a:blip r:embed="rId3"/>
          <a:stretch/>
        </p:blipFill>
        <p:spPr>
          <a:xfrm>
            <a:off x="270360" y="196560"/>
            <a:ext cx="8644680" cy="307800"/>
          </a:xfrm>
          <a:prstGeom prst="rect">
            <a:avLst/>
          </a:prstGeom>
          <a:ln w="0">
            <a:noFill/>
          </a:ln>
        </p:spPr>
      </p:pic>
      <p:sp>
        <p:nvSpPr>
          <p:cNvPr id="2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7" name="Google Shape;103;p15" descr=""/>
          <p:cNvPicPr/>
          <p:nvPr/>
        </p:nvPicPr>
        <p:blipFill>
          <a:blip r:embed="rId2"/>
          <a:stretch/>
        </p:blipFill>
        <p:spPr>
          <a:xfrm>
            <a:off x="84960" y="78480"/>
            <a:ext cx="8973720" cy="4924800"/>
          </a:xfrm>
          <a:prstGeom prst="rect">
            <a:avLst/>
          </a:prstGeom>
          <a:ln w="0">
            <a:noFill/>
          </a:ln>
        </p:spPr>
      </p:pic>
      <p:sp>
        <p:nvSpPr>
          <p:cNvPr id="28" name="PlaceHolder 1"/>
          <p:cNvSpPr>
            <a:spLocks noGrp="1"/>
          </p:cNvSpPr>
          <p:nvPr>
            <p:ph type="title"/>
          </p:nvPr>
        </p:nvSpPr>
        <p:spPr>
          <a:xfrm>
            <a:off x="3789360" y="795960"/>
            <a:ext cx="4547520" cy="125532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29" name="PlaceHolder 2"/>
          <p:cNvSpPr>
            <a:spLocks noGrp="1"/>
          </p:cNvSpPr>
          <p:nvPr>
            <p:ph type="body"/>
          </p:nvPr>
        </p:nvSpPr>
        <p:spPr>
          <a:xfrm>
            <a:off x="3789360" y="2229480"/>
            <a:ext cx="4939920" cy="25322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sp>
        <p:nvSpPr>
          <p:cNvPr id="30" name="PlaceHolder 3"/>
          <p:cNvSpPr>
            <a:spLocks noGrp="1"/>
          </p:cNvSpPr>
          <p:nvPr>
            <p:ph type="body"/>
          </p:nvPr>
        </p:nvSpPr>
        <p:spPr>
          <a:xfrm>
            <a:off x="522360" y="1195200"/>
            <a:ext cx="2946960" cy="3341160"/>
          </a:xfrm>
          <a:prstGeom prst="rect">
            <a:avLst/>
          </a:prstGeom>
          <a:noFill/>
          <a:ln w="9360">
            <a:solidFill>
              <a:schemeClr val="dk2"/>
            </a:solidFill>
            <a:round/>
          </a:ln>
        </p:spPr>
        <p:txBody>
          <a:bodyPr lIns="90000" rIns="90000" tIns="45000" bIns="45000" anchor="t">
            <a:normAutofit fontScale="43333" lnSpcReduction="1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pic>
        <p:nvPicPr>
          <p:cNvPr id="31" name="Google Shape;107;p15" descr=""/>
          <p:cNvPicPr/>
          <p:nvPr/>
        </p:nvPicPr>
        <p:blipFill>
          <a:blip r:embed="rId3"/>
          <a:stretch/>
        </p:blipFill>
        <p:spPr>
          <a:xfrm>
            <a:off x="270360" y="196560"/>
            <a:ext cx="8644680" cy="30780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2" name="Google Shape;109;p16" descr=""/>
          <p:cNvPicPr/>
          <p:nvPr/>
        </p:nvPicPr>
        <p:blipFill>
          <a:blip r:embed="rId2"/>
          <a:stretch/>
        </p:blipFill>
        <p:spPr>
          <a:xfrm>
            <a:off x="84960" y="78480"/>
            <a:ext cx="8973720" cy="4924800"/>
          </a:xfrm>
          <a:prstGeom prst="rect">
            <a:avLst/>
          </a:prstGeom>
          <a:ln w="0">
            <a:noFill/>
          </a:ln>
        </p:spPr>
      </p:pic>
      <p:sp>
        <p:nvSpPr>
          <p:cNvPr id="33" name="PlaceHolder 1"/>
          <p:cNvSpPr>
            <a:spLocks noGrp="1"/>
          </p:cNvSpPr>
          <p:nvPr>
            <p:ph type="title"/>
          </p:nvPr>
        </p:nvSpPr>
        <p:spPr>
          <a:xfrm>
            <a:off x="342000" y="689760"/>
            <a:ext cx="8460000" cy="57240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pic>
        <p:nvPicPr>
          <p:cNvPr id="34" name="Google Shape;111;p16" descr=""/>
          <p:cNvPicPr/>
          <p:nvPr/>
        </p:nvPicPr>
        <p:blipFill>
          <a:blip r:embed="rId3"/>
          <a:stretch/>
        </p:blipFill>
        <p:spPr>
          <a:xfrm>
            <a:off x="270360" y="196560"/>
            <a:ext cx="8644680" cy="30780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35" name="Google Shape;113;p17"/>
          <p:cNvGrpSpPr/>
          <p:nvPr/>
        </p:nvGrpSpPr>
        <p:grpSpPr>
          <a:xfrm>
            <a:off x="84960" y="78480"/>
            <a:ext cx="8973720" cy="4924800"/>
            <a:chOff x="84960" y="78480"/>
            <a:chExt cx="8973720" cy="4924800"/>
          </a:xfrm>
        </p:grpSpPr>
        <p:pic>
          <p:nvPicPr>
            <p:cNvPr id="36" name="Google Shape;114;p17" descr=""/>
            <p:cNvPicPr/>
            <p:nvPr/>
          </p:nvPicPr>
          <p:blipFill>
            <a:blip r:embed="rId2"/>
            <a:stretch/>
          </p:blipFill>
          <p:spPr>
            <a:xfrm>
              <a:off x="84960" y="78480"/>
              <a:ext cx="8973720" cy="4924800"/>
            </a:xfrm>
            <a:prstGeom prst="rect">
              <a:avLst/>
            </a:prstGeom>
            <a:ln w="0">
              <a:noFill/>
            </a:ln>
          </p:spPr>
        </p:pic>
        <p:pic>
          <p:nvPicPr>
            <p:cNvPr id="37" name="Google Shape;115;p17" descr=""/>
            <p:cNvPicPr/>
            <p:nvPr/>
          </p:nvPicPr>
          <p:blipFill>
            <a:blip r:embed="rId3"/>
            <a:stretch/>
          </p:blipFill>
          <p:spPr>
            <a:xfrm>
              <a:off x="270360" y="196560"/>
              <a:ext cx="8644680" cy="307800"/>
            </a:xfrm>
            <a:prstGeom prst="rect">
              <a:avLst/>
            </a:prstGeom>
            <a:ln w="0">
              <a:noFill/>
            </a:ln>
          </p:spPr>
        </p:pic>
      </p:grpSp>
      <p:sp>
        <p:nvSpPr>
          <p:cNvPr id="38"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9" name="Google Shape;118;p18" descr=""/>
          <p:cNvPicPr/>
          <p:nvPr/>
        </p:nvPicPr>
        <p:blipFill>
          <a:blip r:embed="rId2"/>
          <a:stretch/>
        </p:blipFill>
        <p:spPr>
          <a:xfrm>
            <a:off x="84960" y="78480"/>
            <a:ext cx="8973720" cy="4924800"/>
          </a:xfrm>
          <a:prstGeom prst="rect">
            <a:avLst/>
          </a:prstGeom>
          <a:ln w="0">
            <a:noFill/>
          </a:ln>
        </p:spPr>
      </p:pic>
      <p:sp>
        <p:nvSpPr>
          <p:cNvPr id="40" name="PlaceHolder 1"/>
          <p:cNvSpPr>
            <a:spLocks noGrp="1"/>
          </p:cNvSpPr>
          <p:nvPr>
            <p:ph type="title"/>
          </p:nvPr>
        </p:nvSpPr>
        <p:spPr>
          <a:xfrm>
            <a:off x="3144600" y="1706400"/>
            <a:ext cx="698400" cy="310320"/>
          </a:xfrm>
          <a:prstGeom prst="rect">
            <a:avLst/>
          </a:prstGeom>
          <a:noFill/>
          <a:ln w="0">
            <a:noFill/>
          </a:ln>
        </p:spPr>
        <p:txBody>
          <a:bodyPr lIns="91440" rIns="91440" tIns="91440" bIns="91440" anchor="ctr">
            <a:noAutofit/>
          </a:bodyPr>
          <a:p>
            <a:pPr indent="0">
              <a:lnSpc>
                <a:spcPct val="100000"/>
              </a:lnSpc>
              <a:buNone/>
            </a:pPr>
            <a:r>
              <a:rPr b="0" lang="fr-FR" sz="2300" spc="-1" strike="noStrike">
                <a:solidFill>
                  <a:schemeClr val="dk2"/>
                </a:solidFill>
                <a:latin typeface="VT323"/>
                <a:ea typeface="VT323"/>
              </a:rPr>
              <a:t>xx%</a:t>
            </a:r>
            <a:endParaRPr b="0" lang="fr-FR" sz="2300" spc="-1" strike="noStrike">
              <a:solidFill>
                <a:schemeClr val="dk1"/>
              </a:solidFill>
              <a:latin typeface="Arial"/>
            </a:endParaRPr>
          </a:p>
        </p:txBody>
      </p:sp>
      <p:sp>
        <p:nvSpPr>
          <p:cNvPr id="41" name="PlaceHolder 2"/>
          <p:cNvSpPr>
            <a:spLocks noGrp="1"/>
          </p:cNvSpPr>
          <p:nvPr>
            <p:ph type="title"/>
          </p:nvPr>
        </p:nvSpPr>
        <p:spPr>
          <a:xfrm>
            <a:off x="342000" y="1706400"/>
            <a:ext cx="697320" cy="310320"/>
          </a:xfrm>
          <a:prstGeom prst="rect">
            <a:avLst/>
          </a:prstGeom>
          <a:noFill/>
          <a:ln w="0">
            <a:noFill/>
          </a:ln>
        </p:spPr>
        <p:txBody>
          <a:bodyPr lIns="91440" rIns="91440" tIns="91440" bIns="91440" anchor="ctr">
            <a:noAutofit/>
          </a:bodyPr>
          <a:p>
            <a:pPr indent="0">
              <a:lnSpc>
                <a:spcPct val="100000"/>
              </a:lnSpc>
              <a:buNone/>
            </a:pPr>
            <a:r>
              <a:rPr b="0" lang="fr-FR" sz="2300" spc="-1" strike="noStrike">
                <a:solidFill>
                  <a:schemeClr val="dk2"/>
                </a:solidFill>
                <a:latin typeface="VT323"/>
                <a:ea typeface="VT323"/>
              </a:rPr>
              <a:t>xx%</a:t>
            </a:r>
            <a:endParaRPr b="0" lang="fr-FR" sz="2300" spc="-1" strike="noStrike">
              <a:solidFill>
                <a:schemeClr val="dk1"/>
              </a:solidFill>
              <a:latin typeface="Arial"/>
            </a:endParaRPr>
          </a:p>
        </p:txBody>
      </p:sp>
      <p:sp>
        <p:nvSpPr>
          <p:cNvPr id="42" name="PlaceHolder 3"/>
          <p:cNvSpPr>
            <a:spLocks noGrp="1"/>
          </p:cNvSpPr>
          <p:nvPr>
            <p:ph type="title"/>
          </p:nvPr>
        </p:nvSpPr>
        <p:spPr>
          <a:xfrm>
            <a:off x="5948280" y="1706400"/>
            <a:ext cx="698400" cy="310320"/>
          </a:xfrm>
          <a:prstGeom prst="rect">
            <a:avLst/>
          </a:prstGeom>
          <a:noFill/>
          <a:ln w="0">
            <a:noFill/>
          </a:ln>
        </p:spPr>
        <p:txBody>
          <a:bodyPr lIns="91440" rIns="91440" tIns="91440" bIns="91440" anchor="ctr">
            <a:noAutofit/>
          </a:bodyPr>
          <a:p>
            <a:pPr indent="0">
              <a:lnSpc>
                <a:spcPct val="100000"/>
              </a:lnSpc>
              <a:buNone/>
            </a:pPr>
            <a:r>
              <a:rPr b="0" lang="fr-FR" sz="2300" spc="-1" strike="noStrike">
                <a:solidFill>
                  <a:schemeClr val="dk2"/>
                </a:solidFill>
                <a:latin typeface="VT323"/>
                <a:ea typeface="VT323"/>
              </a:rPr>
              <a:t>xx%</a:t>
            </a:r>
            <a:endParaRPr b="0" lang="fr-FR" sz="2300" spc="-1" strike="noStrike">
              <a:solidFill>
                <a:schemeClr val="dk1"/>
              </a:solidFill>
              <a:latin typeface="Arial"/>
            </a:endParaRPr>
          </a:p>
        </p:txBody>
      </p:sp>
      <p:sp>
        <p:nvSpPr>
          <p:cNvPr id="43" name="PlaceHolder 4"/>
          <p:cNvSpPr>
            <a:spLocks noGrp="1"/>
          </p:cNvSpPr>
          <p:nvPr>
            <p:ph type="title"/>
          </p:nvPr>
        </p:nvSpPr>
        <p:spPr>
          <a:xfrm>
            <a:off x="342000" y="654840"/>
            <a:ext cx="8249400" cy="60228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pic>
        <p:nvPicPr>
          <p:cNvPr id="44" name="Google Shape;126;p18" descr=""/>
          <p:cNvPicPr/>
          <p:nvPr/>
        </p:nvPicPr>
        <p:blipFill>
          <a:blip r:embed="rId3"/>
          <a:stretch/>
        </p:blipFill>
        <p:spPr>
          <a:xfrm>
            <a:off x="270360" y="196560"/>
            <a:ext cx="8644680" cy="30780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 name="Google Shape;179;p28" descr=""/>
          <p:cNvPicPr/>
          <p:nvPr/>
        </p:nvPicPr>
        <p:blipFill>
          <a:blip r:embed="rId1"/>
          <a:srcRect l="31656" t="9673" r="9488" b="0"/>
          <a:stretch/>
        </p:blipFill>
        <p:spPr>
          <a:xfrm>
            <a:off x="5805360" y="1317240"/>
            <a:ext cx="2831400" cy="2647800"/>
          </a:xfrm>
          <a:prstGeom prst="rect">
            <a:avLst/>
          </a:prstGeom>
          <a:ln w="19050">
            <a:solidFill>
              <a:srgbClr val="707070"/>
            </a:solidFill>
            <a:round/>
          </a:ln>
        </p:spPr>
      </p:pic>
      <p:sp>
        <p:nvSpPr>
          <p:cNvPr id="120" name="PlaceHolder 1"/>
          <p:cNvSpPr>
            <a:spLocks noGrp="1"/>
          </p:cNvSpPr>
          <p:nvPr>
            <p:ph type="title"/>
          </p:nvPr>
        </p:nvSpPr>
        <p:spPr>
          <a:xfrm>
            <a:off x="609480" y="847800"/>
            <a:ext cx="5057280" cy="2466720"/>
          </a:xfrm>
          <a:prstGeom prst="rect">
            <a:avLst/>
          </a:prstGeom>
          <a:noFill/>
          <a:ln w="0">
            <a:noFill/>
          </a:ln>
        </p:spPr>
        <p:txBody>
          <a:bodyPr lIns="91440" rIns="91440" tIns="91440" bIns="91440" anchor="t">
            <a:normAutofit/>
          </a:bodyPr>
          <a:p>
            <a:pPr indent="0">
              <a:lnSpc>
                <a:spcPct val="100000"/>
              </a:lnSpc>
              <a:buNone/>
              <a:tabLst>
                <a:tab algn="l" pos="0"/>
              </a:tabLst>
            </a:pPr>
            <a:r>
              <a:rPr b="0" lang="en" sz="5600" spc="-1" strike="noStrike">
                <a:solidFill>
                  <a:schemeClr val="dk1"/>
                </a:solidFill>
                <a:latin typeface="VT323"/>
                <a:ea typeface="VT323"/>
              </a:rPr>
              <a:t>Hemavision</a:t>
            </a:r>
            <a:endParaRPr b="0" lang="fr-FR" sz="5600" spc="-1" strike="noStrike">
              <a:solidFill>
                <a:schemeClr val="dk1"/>
              </a:solidFill>
              <a:latin typeface="Arial"/>
            </a:endParaRPr>
          </a:p>
        </p:txBody>
      </p:sp>
      <p:sp>
        <p:nvSpPr>
          <p:cNvPr id="121" name="PlaceHolder 2"/>
          <p:cNvSpPr>
            <a:spLocks noGrp="1"/>
          </p:cNvSpPr>
          <p:nvPr>
            <p:ph type="subTitle"/>
          </p:nvPr>
        </p:nvSpPr>
        <p:spPr>
          <a:xfrm>
            <a:off x="609480" y="3362400"/>
            <a:ext cx="4352400" cy="11332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Roboto Mono"/>
                <a:ea typeface="Roboto Mono"/>
              </a:rPr>
              <a:t>Advanced blood cell classification using transfer learning</a:t>
            </a:r>
            <a:endParaRPr b="0" lang="en-US" sz="1400" spc="-1" strike="noStrike">
              <a:solidFill>
                <a:srgbClr val="000000"/>
              </a:solidFill>
              <a:latin typeface="OpenSymbol"/>
            </a:endParaRPr>
          </a:p>
        </p:txBody>
      </p:sp>
      <p:sp>
        <p:nvSpPr>
          <p:cNvPr id="122" name="Google Shape;182;p28"/>
          <p:cNvSpPr/>
          <p:nvPr/>
        </p:nvSpPr>
        <p:spPr>
          <a:xfrm>
            <a:off x="438120" y="209520"/>
            <a:ext cx="4476240" cy="244080"/>
          </a:xfrm>
          <a:prstGeom prst="rect">
            <a:avLst/>
          </a:prstGeom>
          <a:noFill/>
          <a:ln w="0">
            <a:noFill/>
          </a:ln>
        </p:spPr>
        <p:style>
          <a:lnRef idx="0"/>
          <a:fillRef idx="0"/>
          <a:effectRef idx="0"/>
          <a:fontRef idx="minor"/>
        </p:style>
        <p:txBody>
          <a:bodyPr lIns="0" rIns="0" tIns="0" bIns="0" anchor="t">
            <a:spAutoFit/>
          </a:bodyPr>
          <a:p>
            <a:pPr defTabSz="914400">
              <a:lnSpc>
                <a:spcPct val="100000"/>
              </a:lnSpc>
              <a:tabLst>
                <a:tab algn="l" pos="0"/>
              </a:tabLst>
            </a:pPr>
            <a:r>
              <a:rPr b="0" lang="en" sz="1600" spc="-1" strike="noStrike">
                <a:solidFill>
                  <a:schemeClr val="dk1"/>
                </a:solidFill>
                <a:latin typeface="Arial"/>
              </a:rPr>
              <a:t>Write your Name</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676440" y="790560"/>
            <a:ext cx="7867440" cy="694800"/>
          </a:xfrm>
          <a:prstGeom prst="rect">
            <a:avLst/>
          </a:prstGeom>
          <a:noFill/>
          <a:ln w="0">
            <a:noFill/>
          </a:ln>
        </p:spPr>
        <p:txBody>
          <a:bodyPr lIns="91440" rIns="91440" tIns="91440" bIns="91440" anchor="t">
            <a:normAutofit fontScale="84006"/>
          </a:bodyPr>
          <a:p>
            <a:pPr indent="0">
              <a:lnSpc>
                <a:spcPct val="100000"/>
              </a:lnSpc>
              <a:buNone/>
              <a:tabLst>
                <a:tab algn="l" pos="0"/>
              </a:tabLst>
            </a:pPr>
            <a:r>
              <a:rPr b="0" lang="en" sz="4000" spc="-1" strike="noStrike">
                <a:solidFill>
                  <a:schemeClr val="dk1"/>
                </a:solidFill>
                <a:latin typeface="VT323"/>
                <a:ea typeface="VT323"/>
              </a:rPr>
              <a:t>Evaluation Metrics for Classification</a:t>
            </a:r>
            <a:endParaRPr b="0" lang="fr-FR" sz="4000" spc="-1" strike="noStrike">
              <a:solidFill>
                <a:schemeClr val="dk1"/>
              </a:solidFill>
              <a:latin typeface="Arial"/>
            </a:endParaRPr>
          </a:p>
        </p:txBody>
      </p:sp>
      <p:sp>
        <p:nvSpPr>
          <p:cNvPr id="152" name="PlaceHolder 2"/>
          <p:cNvSpPr>
            <a:spLocks noGrp="1"/>
          </p:cNvSpPr>
          <p:nvPr>
            <p:ph type="subTitle"/>
          </p:nvPr>
        </p:nvSpPr>
        <p:spPr>
          <a:xfrm>
            <a:off x="1523880" y="1819440"/>
            <a:ext cx="691488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Roboto Mono"/>
                <a:ea typeface="Roboto Mono"/>
              </a:rPr>
              <a:t>To assess the performance of Hemavision's classification system, various evaluation metrics are employed, including accuracy, precision, recall, and F1 score. These metrics provide insights into the model's effectiveness, allowing for comprehensive evaluation against benchmarks and ensuring reliability in real-world clinical applications.</a:t>
            </a:r>
            <a:endParaRPr b="0" lang="en-US" sz="14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3" name="Google Shape;249;p31" descr=""/>
          <p:cNvPicPr/>
          <p:nvPr/>
        </p:nvPicPr>
        <p:blipFill>
          <a:blip r:embed="rId1"/>
          <a:srcRect l="20603" t="0" r="20610" b="0"/>
          <a:stretch/>
        </p:blipFill>
        <p:spPr>
          <a:xfrm>
            <a:off x="522360" y="1195200"/>
            <a:ext cx="2946960" cy="3341160"/>
          </a:xfrm>
          <a:prstGeom prst="rect">
            <a:avLst/>
          </a:prstGeom>
          <a:ln w="9525">
            <a:solidFill>
              <a:srgbClr val="707070"/>
            </a:solidFill>
            <a:round/>
          </a:ln>
        </p:spPr>
      </p:pic>
      <p:sp>
        <p:nvSpPr>
          <p:cNvPr id="154" name="PlaceHolder 1"/>
          <p:cNvSpPr>
            <a:spLocks noGrp="1"/>
          </p:cNvSpPr>
          <p:nvPr>
            <p:ph type="title"/>
          </p:nvPr>
        </p:nvSpPr>
        <p:spPr>
          <a:xfrm>
            <a:off x="3790800" y="800280"/>
            <a:ext cx="4543200" cy="1257120"/>
          </a:xfrm>
          <a:prstGeom prst="rect">
            <a:avLst/>
          </a:prstGeom>
          <a:noFill/>
          <a:ln w="0">
            <a:noFill/>
          </a:ln>
        </p:spPr>
        <p:txBody>
          <a:bodyPr lIns="91440" rIns="91440" tIns="91440" bIns="91440" anchor="t">
            <a:normAutofit/>
          </a:bodyPr>
          <a:p>
            <a:pPr indent="0">
              <a:lnSpc>
                <a:spcPct val="100000"/>
              </a:lnSpc>
              <a:buNone/>
              <a:tabLst>
                <a:tab algn="l" pos="0"/>
              </a:tabLst>
            </a:pPr>
            <a:r>
              <a:rPr b="0" lang="en" sz="3200" spc="-1" strike="noStrike">
                <a:solidFill>
                  <a:schemeClr val="dk1"/>
                </a:solidFill>
                <a:latin typeface="VT323"/>
                <a:ea typeface="VT323"/>
              </a:rPr>
              <a:t>Conclusions</a:t>
            </a:r>
            <a:endParaRPr b="0" lang="fr-FR" sz="3200" spc="-1" strike="noStrike">
              <a:solidFill>
                <a:schemeClr val="dk1"/>
              </a:solidFill>
              <a:latin typeface="Arial"/>
            </a:endParaRPr>
          </a:p>
        </p:txBody>
      </p:sp>
      <p:sp>
        <p:nvSpPr>
          <p:cNvPr id="155" name="PlaceHolder 2"/>
          <p:cNvSpPr>
            <a:spLocks noGrp="1"/>
          </p:cNvSpPr>
          <p:nvPr>
            <p:ph/>
          </p:nvPr>
        </p:nvSpPr>
        <p:spPr>
          <a:xfrm>
            <a:off x="3790800" y="2228760"/>
            <a:ext cx="4943160" cy="253332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Roboto Mono"/>
                <a:ea typeface="Roboto Mono"/>
              </a:rPr>
              <a:t>Hemavision showcases the impact of transfer learning in advancing blood cell classification, significantly improving diagnostic efficiency and accuracy. Its refined methodologies and robust evaluation processes highlight the potential for AI in medical imaging, paving the way for enhanced patient outcomes and transformative healthcare solutions.</a:t>
            </a:r>
            <a:endParaRPr b="0" lang="fr-FR" sz="1400" spc="-1" strike="noStrike">
              <a:solidFill>
                <a:srgbClr val="000000"/>
              </a:solidFill>
              <a:latin typeface="Arial"/>
            </a:endParaRPr>
          </a:p>
        </p:txBody>
      </p:sp>
      <p:grpSp>
        <p:nvGrpSpPr>
          <p:cNvPr id="156" name="Google Shape;252;p31"/>
          <p:cNvGrpSpPr/>
          <p:nvPr/>
        </p:nvGrpSpPr>
        <p:grpSpPr>
          <a:xfrm>
            <a:off x="511200" y="947160"/>
            <a:ext cx="2970720" cy="265320"/>
            <a:chOff x="511200" y="947160"/>
            <a:chExt cx="2970720" cy="265320"/>
          </a:xfrm>
        </p:grpSpPr>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666720" y="1143000"/>
            <a:ext cx="3847680" cy="561600"/>
          </a:xfrm>
          <a:prstGeom prst="rect">
            <a:avLst/>
          </a:prstGeom>
          <a:noFill/>
          <a:ln w="0">
            <a:noFill/>
          </a:ln>
        </p:spPr>
        <p:txBody>
          <a:bodyPr lIns="91440" rIns="91440" tIns="91440" bIns="91440" anchor="ctr">
            <a:normAutofit fontScale="54177"/>
          </a:bodyPr>
          <a:p>
            <a:pPr indent="0">
              <a:lnSpc>
                <a:spcPct val="100000"/>
              </a:lnSpc>
              <a:buNone/>
              <a:tabLst>
                <a:tab algn="l" pos="0"/>
              </a:tabLst>
            </a:pPr>
            <a:r>
              <a:rPr b="0" lang="en" sz="4800" spc="-1" strike="noStrike">
                <a:solidFill>
                  <a:schemeClr val="dk1"/>
                </a:solidFill>
                <a:latin typeface="VT323"/>
                <a:ea typeface="VT323"/>
              </a:rPr>
              <a:t>Thank you!</a:t>
            </a:r>
            <a:endParaRPr b="0" lang="fr-FR" sz="4800" spc="-1" strike="noStrike">
              <a:solidFill>
                <a:schemeClr val="dk1"/>
              </a:solidFill>
              <a:latin typeface="Arial"/>
            </a:endParaRPr>
          </a:p>
        </p:txBody>
      </p:sp>
      <p:sp>
        <p:nvSpPr>
          <p:cNvPr id="158" name="PlaceHolder 2"/>
          <p:cNvSpPr>
            <a:spLocks noGrp="1"/>
          </p:cNvSpPr>
          <p:nvPr>
            <p:ph type="subTitle"/>
          </p:nvPr>
        </p:nvSpPr>
        <p:spPr>
          <a:xfrm>
            <a:off x="666720" y="1847880"/>
            <a:ext cx="3685680" cy="98064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Roboto Mono"/>
                <a:ea typeface="Roboto Mono"/>
              </a:rPr>
              <a:t>Do you have any questions?</a:t>
            </a:r>
            <a:endParaRPr b="0" lang="en-US" sz="1200" spc="-1" strike="noStrike">
              <a:solidFill>
                <a:srgbClr val="000000"/>
              </a:solidFill>
              <a:latin typeface="OpenSymbol"/>
            </a:endParaRPr>
          </a:p>
        </p:txBody>
      </p:sp>
      <p:sp>
        <p:nvSpPr>
          <p:cNvPr id="159" name="Google Shape;374;p41"/>
          <p:cNvSpPr/>
          <p:nvPr/>
        </p:nvSpPr>
        <p:spPr>
          <a:xfrm>
            <a:off x="4943520" y="3181320"/>
            <a:ext cx="3209400" cy="256680"/>
          </a:xfrm>
          <a:prstGeom prst="rect">
            <a:avLst/>
          </a:prstGeom>
          <a:noFill/>
          <a:ln w="0">
            <a:noFill/>
          </a:ln>
        </p:spPr>
        <p:style>
          <a:lnRef idx="0"/>
          <a:fillRef idx="0"/>
          <a:effectRef idx="0"/>
          <a:fontRef idx="minor"/>
        </p:style>
        <p:txBody>
          <a:bodyPr lIns="0" rIns="0" tIns="0" bIns="0" anchor="t">
            <a:normAutofit/>
          </a:bodyPr>
          <a:p>
            <a:pPr defTabSz="914400">
              <a:lnSpc>
                <a:spcPct val="100000"/>
              </a:lnSpc>
              <a:tabLst>
                <a:tab algn="l" pos="0"/>
              </a:tabLst>
            </a:pPr>
            <a:r>
              <a:rPr b="0" lang="en" sz="1000" spc="-1" strike="noStrike">
                <a:solidFill>
                  <a:schemeClr val="dk1"/>
                </a:solidFill>
                <a:latin typeface="Arial"/>
              </a:rPr>
              <a:t>+00 000 000 000</a:t>
            </a:r>
            <a:endParaRPr b="0" lang="en-US" sz="1000" spc="-1" strike="noStrike">
              <a:solidFill>
                <a:srgbClr val="000000"/>
              </a:solidFill>
              <a:latin typeface="OpenSymbol"/>
            </a:endParaRPr>
          </a:p>
        </p:txBody>
      </p:sp>
      <p:grpSp>
        <p:nvGrpSpPr>
          <p:cNvPr id="160" name="Google Shape;375;p41"/>
          <p:cNvGrpSpPr/>
          <p:nvPr/>
        </p:nvGrpSpPr>
        <p:grpSpPr>
          <a:xfrm>
            <a:off x="786240" y="3047400"/>
            <a:ext cx="437040" cy="437040"/>
            <a:chOff x="786240" y="3047400"/>
            <a:chExt cx="437040" cy="437040"/>
          </a:xfrm>
        </p:grpSpPr>
        <p:sp>
          <p:nvSpPr>
            <p:cNvPr id="161" name="Google Shape;376;p41"/>
            <p:cNvSpPr/>
            <p:nvPr/>
          </p:nvSpPr>
          <p:spPr>
            <a:xfrm>
              <a:off x="786240" y="3047400"/>
              <a:ext cx="437040" cy="43704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62" name="Google Shape;377;p41"/>
            <p:cNvGrpSpPr/>
            <p:nvPr/>
          </p:nvGrpSpPr>
          <p:grpSpPr>
            <a:xfrm>
              <a:off x="873360" y="3126960"/>
              <a:ext cx="275760" cy="275760"/>
              <a:chOff x="873360" y="3126960"/>
              <a:chExt cx="275760" cy="275760"/>
            </a:xfrm>
          </p:grpSpPr>
          <p:sp>
            <p:nvSpPr>
              <p:cNvPr id="163" name="Google Shape;378;p41"/>
              <p:cNvSpPr/>
              <p:nvPr/>
            </p:nvSpPr>
            <p:spPr>
              <a:xfrm>
                <a:off x="873360" y="3126960"/>
                <a:ext cx="275760" cy="275760"/>
              </a:xfrm>
              <a:custGeom>
                <a:avLst/>
                <a:gdLst>
                  <a:gd name="textAreaLeft" fmla="*/ 0 w 275760"/>
                  <a:gd name="textAreaRight" fmla="*/ 276120 w 275760"/>
                  <a:gd name="textAreaTop" fmla="*/ 0 h 275760"/>
                  <a:gd name="textAreaBottom" fmla="*/ 276120 h 275760"/>
                </a:gdLst>
                <a:ah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4" name="Google Shape;379;p41"/>
              <p:cNvSpPr/>
              <p:nvPr/>
            </p:nvSpPr>
            <p:spPr>
              <a:xfrm>
                <a:off x="937800" y="3192480"/>
                <a:ext cx="146880" cy="144000"/>
              </a:xfrm>
              <a:custGeom>
                <a:avLst/>
                <a:gdLst>
                  <a:gd name="textAreaLeft" fmla="*/ 0 w 146880"/>
                  <a:gd name="textAreaRight" fmla="*/ 147240 w 146880"/>
                  <a:gd name="textAreaTop" fmla="*/ 0 h 144000"/>
                  <a:gd name="textAreaBottom" fmla="*/ 144360 h 144000"/>
                </a:gdLst>
                <a:ah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w="0">
                <a:noFill/>
              </a:ln>
            </p:spPr>
            <p:style>
              <a:lnRef idx="0"/>
              <a:fillRef idx="0"/>
              <a:effectRef idx="0"/>
              <a:fontRef idx="minor"/>
            </p:style>
            <p:txBody>
              <a:bodyPr tIns="72000" bIns="72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5" name="Google Shape;380;p41"/>
              <p:cNvSpPr/>
              <p:nvPr/>
            </p:nvSpPr>
            <p:spPr>
              <a:xfrm>
                <a:off x="1067400" y="3162240"/>
                <a:ext cx="37440" cy="37080"/>
              </a:xfrm>
              <a:custGeom>
                <a:avLst/>
                <a:gdLst>
                  <a:gd name="textAreaLeft" fmla="*/ 0 w 37440"/>
                  <a:gd name="textAreaRight" fmla="*/ 37800 w 37440"/>
                  <a:gd name="textAreaTop" fmla="*/ 0 h 37080"/>
                  <a:gd name="textAreaBottom" fmla="*/ 37440 h 37080"/>
                </a:gdLst>
                <a:ah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w="0">
                <a:noFill/>
              </a:ln>
            </p:spPr>
            <p:style>
              <a:lnRef idx="0"/>
              <a:fillRef idx="0"/>
              <a:effectRef idx="0"/>
              <a:fontRef idx="minor"/>
            </p:style>
            <p:txBody>
              <a:bodyPr tIns="18720" bIns="18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166" name="Google Shape;381;p41"/>
          <p:cNvGrpSpPr/>
          <p:nvPr/>
        </p:nvGrpSpPr>
        <p:grpSpPr>
          <a:xfrm>
            <a:off x="1358640" y="3047400"/>
            <a:ext cx="437040" cy="437040"/>
            <a:chOff x="1358640" y="3047400"/>
            <a:chExt cx="437040" cy="437040"/>
          </a:xfrm>
        </p:grpSpPr>
        <p:sp>
          <p:nvSpPr>
            <p:cNvPr id="167" name="Google Shape;382;p41"/>
            <p:cNvSpPr/>
            <p:nvPr/>
          </p:nvSpPr>
          <p:spPr>
            <a:xfrm>
              <a:off x="1358640" y="3047400"/>
              <a:ext cx="437040" cy="43704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68" name="Google Shape;383;p41"/>
            <p:cNvGrpSpPr/>
            <p:nvPr/>
          </p:nvGrpSpPr>
          <p:grpSpPr>
            <a:xfrm>
              <a:off x="1443960" y="3145320"/>
              <a:ext cx="266400" cy="238320"/>
              <a:chOff x="1443960" y="3145320"/>
              <a:chExt cx="266400" cy="238320"/>
            </a:xfrm>
          </p:grpSpPr>
          <p:sp>
            <p:nvSpPr>
              <p:cNvPr id="169" name="Google Shape;384;p41"/>
              <p:cNvSpPr/>
              <p:nvPr/>
            </p:nvSpPr>
            <p:spPr>
              <a:xfrm>
                <a:off x="1453320" y="3229560"/>
                <a:ext cx="60840" cy="154080"/>
              </a:xfrm>
              <a:custGeom>
                <a:avLst/>
                <a:gdLst>
                  <a:gd name="textAreaLeft" fmla="*/ 0 w 60840"/>
                  <a:gd name="textAreaRight" fmla="*/ 61200 w 60840"/>
                  <a:gd name="textAreaTop" fmla="*/ 0 h 154080"/>
                  <a:gd name="textAreaBottom" fmla="*/ 154440 h 154080"/>
                </a:gdLst>
                <a:ah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0" name="Google Shape;385;p41"/>
              <p:cNvSpPr/>
              <p:nvPr/>
            </p:nvSpPr>
            <p:spPr>
              <a:xfrm>
                <a:off x="1443960" y="3145320"/>
                <a:ext cx="70200" cy="70200"/>
              </a:xfrm>
              <a:custGeom>
                <a:avLst/>
                <a:gdLst>
                  <a:gd name="textAreaLeft" fmla="*/ 0 w 70200"/>
                  <a:gd name="textAreaRight" fmla="*/ 70560 w 70200"/>
                  <a:gd name="textAreaTop" fmla="*/ 0 h 70200"/>
                  <a:gd name="textAreaBottom" fmla="*/ 70560 h 70200"/>
                </a:gdLst>
                <a:ah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w="0">
                <a:noFill/>
              </a:ln>
            </p:spPr>
            <p:style>
              <a:lnRef idx="0"/>
              <a:fillRef idx="0"/>
              <a:effectRef idx="0"/>
              <a:fontRef idx="minor"/>
            </p:style>
            <p:txBody>
              <a:bodyPr tIns="35280" bIns="35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1" name="Google Shape;386;p41"/>
              <p:cNvSpPr/>
              <p:nvPr/>
            </p:nvSpPr>
            <p:spPr>
              <a:xfrm>
                <a:off x="1546560" y="3229560"/>
                <a:ext cx="163800" cy="154080"/>
              </a:xfrm>
              <a:custGeom>
                <a:avLst/>
                <a:gdLst>
                  <a:gd name="textAreaLeft" fmla="*/ 0 w 163800"/>
                  <a:gd name="textAreaRight" fmla="*/ 164160 w 163800"/>
                  <a:gd name="textAreaTop" fmla="*/ 0 h 154080"/>
                  <a:gd name="textAreaBottom" fmla="*/ 154440 h 154080"/>
                </a:gdLst>
                <a:ah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172" name="Google Shape;387;p41"/>
          <p:cNvGrpSpPr/>
          <p:nvPr/>
        </p:nvGrpSpPr>
        <p:grpSpPr>
          <a:xfrm>
            <a:off x="2005560" y="3047400"/>
            <a:ext cx="437040" cy="437040"/>
            <a:chOff x="2005560" y="3047400"/>
            <a:chExt cx="437040" cy="437040"/>
          </a:xfrm>
        </p:grpSpPr>
        <p:sp>
          <p:nvSpPr>
            <p:cNvPr id="173" name="Google Shape;388;p41"/>
            <p:cNvSpPr/>
            <p:nvPr/>
          </p:nvSpPr>
          <p:spPr>
            <a:xfrm>
              <a:off x="2005560" y="3047400"/>
              <a:ext cx="437040" cy="43704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4" name="Google Shape;389;p41"/>
            <p:cNvSpPr/>
            <p:nvPr/>
          </p:nvSpPr>
          <p:spPr>
            <a:xfrm>
              <a:off x="2124720" y="3162960"/>
              <a:ext cx="198720" cy="203040"/>
            </a:xfrm>
            <a:custGeom>
              <a:avLst/>
              <a:gdLst>
                <a:gd name="textAreaLeft" fmla="*/ 0 w 198720"/>
                <a:gd name="textAreaRight" fmla="*/ 199080 w 198720"/>
                <a:gd name="textAreaTop" fmla="*/ 0 h 203040"/>
                <a:gd name="textAreaBottom" fmla="*/ 203400 h 203040"/>
              </a:gdLst>
              <a:ahLst/>
              <a:rect l="textAreaLeft" t="textAreaTop" r="textAreaRight" b="textAreaBottom"/>
              <a:pathLst>
                <a:path w="494728" h="505587">
                  <a:moveTo>
                    <a:pt x="294418" y="214122"/>
                  </a:moveTo>
                  <a:lnTo>
                    <a:pt x="478631" y="0"/>
                  </a:lnTo>
                  <a:lnTo>
                    <a:pt x="435007" y="0"/>
                  </a:lnTo>
                  <a:lnTo>
                    <a:pt x="275082" y="185928"/>
                  </a:lnTo>
                  <a:lnTo>
                    <a:pt x="147352" y="0"/>
                  </a:lnTo>
                  <a:lnTo>
                    <a:pt x="0" y="0"/>
                  </a:lnTo>
                  <a:lnTo>
                    <a:pt x="193167" y="281083"/>
                  </a:lnTo>
                  <a:lnTo>
                    <a:pt x="0" y="505587"/>
                  </a:lnTo>
                  <a:lnTo>
                    <a:pt x="43625" y="505587"/>
                  </a:lnTo>
                  <a:lnTo>
                    <a:pt x="212503" y="309277"/>
                  </a:lnTo>
                  <a:lnTo>
                    <a:pt x="347377" y="505587"/>
                  </a:lnTo>
                  <a:lnTo>
                    <a:pt x="494729" y="505587"/>
                  </a:lnTo>
                  <a:lnTo>
                    <a:pt x="294418" y="214027"/>
                  </a:lnTo>
                  <a:lnTo>
                    <a:pt x="294418" y="214027"/>
                  </a:lnTo>
                  <a:close/>
                  <a:moveTo>
                    <a:pt x="234601" y="283655"/>
                  </a:moveTo>
                  <a:lnTo>
                    <a:pt x="215075" y="255651"/>
                  </a:lnTo>
                  <a:lnTo>
                    <a:pt x="59341" y="32861"/>
                  </a:lnTo>
                  <a:lnTo>
                    <a:pt x="126397" y="32861"/>
                  </a:lnTo>
                  <a:lnTo>
                    <a:pt x="252032" y="212598"/>
                  </a:lnTo>
                  <a:lnTo>
                    <a:pt x="271558" y="240601"/>
                  </a:lnTo>
                  <a:lnTo>
                    <a:pt x="434912" y="474250"/>
                  </a:lnTo>
                  <a:lnTo>
                    <a:pt x="367855" y="474250"/>
                  </a:lnTo>
                  <a:lnTo>
                    <a:pt x="234505" y="283559"/>
                  </a:lnTo>
                  <a:lnTo>
                    <a:pt x="234505" y="283559"/>
                  </a:lnTo>
                  <a:close/>
                </a:path>
              </a:pathLst>
            </a:custGeom>
            <a:solidFill>
              <a:srgbClr val="fffff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75" name="Google Shape;390;p41"/>
          <p:cNvSpPr/>
          <p:nvPr/>
        </p:nvSpPr>
        <p:spPr>
          <a:xfrm>
            <a:off x="343080" y="209520"/>
            <a:ext cx="4476240" cy="266400"/>
          </a:xfrm>
          <a:prstGeom prst="rect">
            <a:avLst/>
          </a:prstGeom>
          <a:noFill/>
          <a:ln w="0">
            <a:noFill/>
          </a:ln>
        </p:spPr>
        <p:style>
          <a:lnRef idx="0"/>
          <a:fillRef idx="0"/>
          <a:effectRef idx="0"/>
          <a:fontRef idx="minor"/>
        </p:style>
        <p:txBody>
          <a:bodyPr lIns="870823080" rIns="870823080" tIns="133200" bIns="133200" anchor="t">
            <a:normAutofit fontScale="6111"/>
          </a:bodyPr>
          <a:p>
            <a:pPr defTabSz="914400">
              <a:lnSpc>
                <a:spcPct val="100000"/>
              </a:lnSpc>
              <a:tabLst>
                <a:tab algn="l" pos="0"/>
              </a:tabLst>
            </a:pPr>
            <a:r>
              <a:rPr b="0" lang="en" sz="1600" spc="-1" strike="noStrike">
                <a:solidFill>
                  <a:schemeClr val="dk1"/>
                </a:solidFill>
                <a:latin typeface="Arial"/>
              </a:rPr>
              <a:t>www.yourwebsite.com</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Google Shape;249;p31" descr=""/>
          <p:cNvPicPr/>
          <p:nvPr/>
        </p:nvPicPr>
        <p:blipFill>
          <a:blip r:embed="rId1"/>
          <a:srcRect l="20603" t="0" r="20610" b="0"/>
          <a:stretch/>
        </p:blipFill>
        <p:spPr>
          <a:xfrm>
            <a:off x="522360" y="1195200"/>
            <a:ext cx="2946960" cy="3341160"/>
          </a:xfrm>
          <a:prstGeom prst="rect">
            <a:avLst/>
          </a:prstGeom>
          <a:ln w="9525">
            <a:solidFill>
              <a:srgbClr val="707070"/>
            </a:solidFill>
            <a:round/>
          </a:ln>
        </p:spPr>
      </p:pic>
      <p:sp>
        <p:nvSpPr>
          <p:cNvPr id="124" name="PlaceHolder 1"/>
          <p:cNvSpPr>
            <a:spLocks noGrp="1"/>
          </p:cNvSpPr>
          <p:nvPr>
            <p:ph type="title"/>
          </p:nvPr>
        </p:nvSpPr>
        <p:spPr>
          <a:xfrm>
            <a:off x="3790800" y="800280"/>
            <a:ext cx="4543200" cy="1257120"/>
          </a:xfrm>
          <a:prstGeom prst="rect">
            <a:avLst/>
          </a:prstGeom>
          <a:noFill/>
          <a:ln w="0">
            <a:noFill/>
          </a:ln>
        </p:spPr>
        <p:txBody>
          <a:bodyPr lIns="91440" rIns="91440" tIns="91440" bIns="91440" anchor="t">
            <a:normAutofit/>
          </a:bodyPr>
          <a:p>
            <a:pPr indent="0">
              <a:lnSpc>
                <a:spcPct val="100000"/>
              </a:lnSpc>
              <a:buNone/>
              <a:tabLst>
                <a:tab algn="l" pos="0"/>
              </a:tabLst>
            </a:pPr>
            <a:r>
              <a:rPr b="0" lang="en" sz="3200" spc="-1" strike="noStrike">
                <a:solidFill>
                  <a:schemeClr val="dk1"/>
                </a:solidFill>
                <a:latin typeface="VT323"/>
                <a:ea typeface="VT323"/>
              </a:rPr>
              <a:t>Introduction</a:t>
            </a:r>
            <a:endParaRPr b="0" lang="fr-FR" sz="3200" spc="-1" strike="noStrike">
              <a:solidFill>
                <a:schemeClr val="dk1"/>
              </a:solidFill>
              <a:latin typeface="Arial"/>
            </a:endParaRPr>
          </a:p>
        </p:txBody>
      </p:sp>
      <p:sp>
        <p:nvSpPr>
          <p:cNvPr id="125" name="PlaceHolder 2"/>
          <p:cNvSpPr>
            <a:spLocks noGrp="1"/>
          </p:cNvSpPr>
          <p:nvPr>
            <p:ph/>
          </p:nvPr>
        </p:nvSpPr>
        <p:spPr>
          <a:xfrm>
            <a:off x="3790800" y="2228760"/>
            <a:ext cx="4943160" cy="253332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Roboto Mono"/>
                <a:ea typeface="Roboto Mono"/>
              </a:rPr>
              <a:t>This presentation covers Hemavision, a sophisticated system for classifying blood cells utilizing advanced transfer learning techniques. We will explore its methodology, significance, and impact on medical diagnostics.</a:t>
            </a:r>
            <a:endParaRPr b="0" lang="fr-FR" sz="1400" spc="-1" strike="noStrike">
              <a:solidFill>
                <a:srgbClr val="000000"/>
              </a:solidFill>
              <a:latin typeface="Arial"/>
            </a:endParaRPr>
          </a:p>
        </p:txBody>
      </p:sp>
      <p:grpSp>
        <p:nvGrpSpPr>
          <p:cNvPr id="126" name="Google Shape;252;p31"/>
          <p:cNvGrpSpPr/>
          <p:nvPr/>
        </p:nvGrpSpPr>
        <p:grpSpPr>
          <a:xfrm>
            <a:off x="511200" y="947160"/>
            <a:ext cx="2970720" cy="265320"/>
            <a:chOff x="511200" y="947160"/>
            <a:chExt cx="2970720" cy="265320"/>
          </a:xfrm>
        </p:grpSpPr>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Google Shape;259;p32" descr=""/>
          <p:cNvPicPr/>
          <p:nvPr/>
        </p:nvPicPr>
        <p:blipFill>
          <a:blip r:embed="rId1"/>
          <a:srcRect l="20933" t="0" r="20933" b="0"/>
          <a:stretch/>
        </p:blipFill>
        <p:spPr>
          <a:xfrm flipH="1">
            <a:off x="6387120" y="947160"/>
            <a:ext cx="2107080" cy="2067120"/>
          </a:xfrm>
          <a:prstGeom prst="rect">
            <a:avLst/>
          </a:prstGeom>
          <a:ln w="19050">
            <a:solidFill>
              <a:srgbClr val="707070"/>
            </a:solidFill>
            <a:round/>
          </a:ln>
        </p:spPr>
      </p:pic>
      <p:sp>
        <p:nvSpPr>
          <p:cNvPr id="128" name="PlaceHolder 1"/>
          <p:cNvSpPr>
            <a:spLocks noGrp="1"/>
          </p:cNvSpPr>
          <p:nvPr>
            <p:ph type="subTitle"/>
          </p:nvPr>
        </p:nvSpPr>
        <p:spPr>
          <a:xfrm>
            <a:off x="3467160" y="3914640"/>
            <a:ext cx="5171760" cy="666360"/>
          </a:xfrm>
          <a:prstGeom prst="rect">
            <a:avLst/>
          </a:prstGeom>
          <a:noFill/>
          <a:ln w="0">
            <a:noFill/>
          </a:ln>
        </p:spPr>
        <p:txBody>
          <a:bodyPr lIns="91440" rIns="91440" tIns="91440" bIns="91440" anchor="t">
            <a:normAutofit/>
          </a:bodyPr>
          <a:p>
            <a:pPr algn="ctr"/>
            <a:endParaRPr b="0" lang="en-US" sz="1400" spc="-1" strike="noStrike">
              <a:solidFill>
                <a:schemeClr val="dk1"/>
              </a:solidFill>
              <a:latin typeface="Roboto Mono"/>
              <a:ea typeface="Roboto Mono"/>
            </a:endParaRPr>
          </a:p>
        </p:txBody>
      </p:sp>
      <p:sp>
        <p:nvSpPr>
          <p:cNvPr id="129" name="PlaceHolder 2"/>
          <p:cNvSpPr>
            <a:spLocks noGrp="1"/>
          </p:cNvSpPr>
          <p:nvPr>
            <p:ph type="title"/>
          </p:nvPr>
        </p:nvSpPr>
        <p:spPr>
          <a:xfrm>
            <a:off x="1857240" y="1533600"/>
            <a:ext cx="3457080" cy="1523520"/>
          </a:xfrm>
          <a:prstGeom prst="rect">
            <a:avLst/>
          </a:prstGeom>
          <a:noFill/>
          <a:ln w="0">
            <a:noFill/>
          </a:ln>
        </p:spPr>
        <p:txBody>
          <a:bodyPr lIns="91440" rIns="91440" tIns="91440" bIns="91440" anchor="ctr">
            <a:normAutofit/>
          </a:bodyPr>
          <a:p>
            <a:pPr indent="0">
              <a:lnSpc>
                <a:spcPct val="100000"/>
              </a:lnSpc>
              <a:buNone/>
              <a:tabLst>
                <a:tab algn="l" pos="0"/>
              </a:tabLst>
            </a:pPr>
            <a:r>
              <a:rPr b="0" lang="en" sz="4000" spc="-1" strike="noStrike">
                <a:solidFill>
                  <a:schemeClr val="dk1"/>
                </a:solidFill>
                <a:latin typeface="VT323"/>
                <a:ea typeface="VT323"/>
              </a:rPr>
              <a:t>Overview</a:t>
            </a:r>
            <a:endParaRPr b="0" lang="fr-FR" sz="4000" spc="-1" strike="noStrike">
              <a:solidFill>
                <a:schemeClr val="dk1"/>
              </a:solidFill>
              <a:latin typeface="Arial"/>
            </a:endParaRPr>
          </a:p>
        </p:txBody>
      </p:sp>
      <p:sp>
        <p:nvSpPr>
          <p:cNvPr id="130" name="PlaceHolder 3"/>
          <p:cNvSpPr>
            <a:spLocks noGrp="1"/>
          </p:cNvSpPr>
          <p:nvPr>
            <p:ph type="title"/>
          </p:nvPr>
        </p:nvSpPr>
        <p:spPr>
          <a:xfrm>
            <a:off x="781200" y="1914480"/>
            <a:ext cx="780840" cy="761760"/>
          </a:xfrm>
          <a:prstGeom prst="rect">
            <a:avLst/>
          </a:prstGeom>
          <a:noFill/>
          <a:ln w="0">
            <a:noFill/>
          </a:ln>
        </p:spPr>
        <p:txBody>
          <a:bodyPr lIns="91440" rIns="91440" tIns="91440" bIns="91440" anchor="ctr">
            <a:normAutofit fontScale="77995"/>
          </a:bodyPr>
          <a:p>
            <a:pPr indent="0" algn="ctr">
              <a:lnSpc>
                <a:spcPct val="100000"/>
              </a:lnSpc>
              <a:buNone/>
              <a:tabLst>
                <a:tab algn="l" pos="0"/>
              </a:tabLst>
            </a:pPr>
            <a:r>
              <a:rPr b="0" lang="en" sz="5000" spc="-1" strike="noStrike">
                <a:solidFill>
                  <a:schemeClr val="dk2"/>
                </a:solidFill>
                <a:latin typeface="VT323"/>
                <a:ea typeface="VT323"/>
              </a:rPr>
              <a:t>01</a:t>
            </a:r>
            <a:endParaRPr b="0" lang="fr-FR" sz="5000" spc="-1" strike="noStrike">
              <a:solidFill>
                <a:schemeClr val="dk1"/>
              </a:solidFill>
              <a:latin typeface="Arial"/>
            </a:endParaRPr>
          </a:p>
        </p:txBody>
      </p:sp>
      <p:grpSp>
        <p:nvGrpSpPr>
          <p:cNvPr id="131" name="Google Shape;263;p32"/>
          <p:cNvGrpSpPr/>
          <p:nvPr/>
        </p:nvGrpSpPr>
        <p:grpSpPr>
          <a:xfrm>
            <a:off x="6386760" y="947160"/>
            <a:ext cx="2107080" cy="265320"/>
            <a:chOff x="6386760" y="947160"/>
            <a:chExt cx="2107080" cy="265320"/>
          </a:xfrm>
        </p:grpSpPr>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676440" y="790560"/>
            <a:ext cx="7867440" cy="694800"/>
          </a:xfrm>
          <a:prstGeom prst="rect">
            <a:avLst/>
          </a:prstGeom>
          <a:noFill/>
          <a:ln w="0">
            <a:noFill/>
          </a:ln>
        </p:spPr>
        <p:txBody>
          <a:bodyPr lIns="91440" rIns="91440" tIns="91440" bIns="91440" anchor="t">
            <a:normAutofit fontScale="84006"/>
          </a:bodyPr>
          <a:p>
            <a:pPr indent="0">
              <a:lnSpc>
                <a:spcPct val="100000"/>
              </a:lnSpc>
              <a:buNone/>
              <a:tabLst>
                <a:tab algn="l" pos="0"/>
              </a:tabLst>
            </a:pPr>
            <a:r>
              <a:rPr b="0" lang="en" sz="4000" spc="-1" strike="noStrike">
                <a:solidFill>
                  <a:schemeClr val="dk1"/>
                </a:solidFill>
                <a:latin typeface="VT323"/>
                <a:ea typeface="VT323"/>
              </a:rPr>
              <a:t>Introduction to Hemavision</a:t>
            </a:r>
            <a:endParaRPr b="0" lang="fr-FR" sz="4000" spc="-1" strike="noStrike">
              <a:solidFill>
                <a:schemeClr val="dk1"/>
              </a:solidFill>
              <a:latin typeface="Arial"/>
            </a:endParaRPr>
          </a:p>
        </p:txBody>
      </p:sp>
      <p:sp>
        <p:nvSpPr>
          <p:cNvPr id="133" name="PlaceHolder 2"/>
          <p:cNvSpPr>
            <a:spLocks noGrp="1"/>
          </p:cNvSpPr>
          <p:nvPr>
            <p:ph type="subTitle"/>
          </p:nvPr>
        </p:nvSpPr>
        <p:spPr>
          <a:xfrm>
            <a:off x="1523880" y="1819440"/>
            <a:ext cx="691488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Roboto Mono"/>
                <a:ea typeface="Roboto Mono"/>
              </a:rPr>
              <a:t>Hemavision represents a cutting-edge approach to blood cell classification, leveraging artificial intelligence to enhance diagnostic capabilities. By utilizing transfer learning, the model is trained on vast datasets, resulting in high accuracy and efficiency in identifying various blood cell types.</a:t>
            </a:r>
            <a:endParaRPr b="0" lang="en-US" sz="14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Google Shape;249;p31" descr=""/>
          <p:cNvPicPr/>
          <p:nvPr/>
        </p:nvPicPr>
        <p:blipFill>
          <a:blip r:embed="rId1"/>
          <a:srcRect l="20603" t="0" r="20610" b="0"/>
          <a:stretch/>
        </p:blipFill>
        <p:spPr>
          <a:xfrm>
            <a:off x="522360" y="1195200"/>
            <a:ext cx="2946960" cy="3341160"/>
          </a:xfrm>
          <a:prstGeom prst="rect">
            <a:avLst/>
          </a:prstGeom>
          <a:ln w="9525">
            <a:solidFill>
              <a:srgbClr val="707070"/>
            </a:solidFill>
            <a:round/>
          </a:ln>
        </p:spPr>
      </p:pic>
      <p:sp>
        <p:nvSpPr>
          <p:cNvPr id="135" name="PlaceHolder 1"/>
          <p:cNvSpPr>
            <a:spLocks noGrp="1"/>
          </p:cNvSpPr>
          <p:nvPr>
            <p:ph type="title"/>
          </p:nvPr>
        </p:nvSpPr>
        <p:spPr>
          <a:xfrm>
            <a:off x="3790800" y="800280"/>
            <a:ext cx="4543200" cy="1257120"/>
          </a:xfrm>
          <a:prstGeom prst="rect">
            <a:avLst/>
          </a:prstGeom>
          <a:noFill/>
          <a:ln w="0">
            <a:noFill/>
          </a:ln>
        </p:spPr>
        <p:txBody>
          <a:bodyPr lIns="91440" rIns="91440" tIns="91440" bIns="91440" anchor="t">
            <a:normAutofit/>
          </a:bodyPr>
          <a:p>
            <a:pPr indent="0">
              <a:lnSpc>
                <a:spcPct val="100000"/>
              </a:lnSpc>
              <a:buNone/>
              <a:tabLst>
                <a:tab algn="l" pos="0"/>
              </a:tabLst>
            </a:pPr>
            <a:r>
              <a:rPr b="0" lang="en" sz="3200" spc="-1" strike="noStrike">
                <a:solidFill>
                  <a:schemeClr val="dk1"/>
                </a:solidFill>
                <a:latin typeface="VT323"/>
                <a:ea typeface="VT323"/>
              </a:rPr>
              <a:t>Importance of Blood Cell Classification</a:t>
            </a:r>
            <a:endParaRPr b="0" lang="fr-FR" sz="3200" spc="-1" strike="noStrike">
              <a:solidFill>
                <a:schemeClr val="dk1"/>
              </a:solidFill>
              <a:latin typeface="Arial"/>
            </a:endParaRPr>
          </a:p>
        </p:txBody>
      </p:sp>
      <p:sp>
        <p:nvSpPr>
          <p:cNvPr id="136" name="PlaceHolder 2"/>
          <p:cNvSpPr>
            <a:spLocks noGrp="1"/>
          </p:cNvSpPr>
          <p:nvPr>
            <p:ph/>
          </p:nvPr>
        </p:nvSpPr>
        <p:spPr>
          <a:xfrm>
            <a:off x="3790800" y="2228760"/>
            <a:ext cx="4943160" cy="253332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Roboto Mono"/>
                <a:ea typeface="Roboto Mono"/>
              </a:rPr>
              <a:t>Accurate blood cell classification is crucial for diagnosing numerous medical conditions, including anemia and infections. Hemavision's advanced technology facilitates precise identification of cell types, thus improving patient care and enabling timely medical interventions.</a:t>
            </a:r>
            <a:endParaRPr b="0" lang="fr-FR" sz="1400" spc="-1" strike="noStrike">
              <a:solidFill>
                <a:srgbClr val="000000"/>
              </a:solidFill>
              <a:latin typeface="Arial"/>
            </a:endParaRPr>
          </a:p>
        </p:txBody>
      </p:sp>
      <p:grpSp>
        <p:nvGrpSpPr>
          <p:cNvPr id="137" name="Google Shape;252;p31"/>
          <p:cNvGrpSpPr/>
          <p:nvPr/>
        </p:nvGrpSpPr>
        <p:grpSpPr>
          <a:xfrm>
            <a:off x="511200" y="947160"/>
            <a:ext cx="2970720" cy="265320"/>
            <a:chOff x="511200" y="947160"/>
            <a:chExt cx="2970720" cy="265320"/>
          </a:xfrm>
        </p:grpSpPr>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676440" y="790560"/>
            <a:ext cx="7867440" cy="694800"/>
          </a:xfrm>
          <a:prstGeom prst="rect">
            <a:avLst/>
          </a:prstGeom>
          <a:noFill/>
          <a:ln w="0">
            <a:noFill/>
          </a:ln>
        </p:spPr>
        <p:txBody>
          <a:bodyPr lIns="91440" rIns="91440" tIns="91440" bIns="91440" anchor="t">
            <a:normAutofit fontScale="84006"/>
          </a:bodyPr>
          <a:p>
            <a:pPr indent="0">
              <a:lnSpc>
                <a:spcPct val="100000"/>
              </a:lnSpc>
              <a:buNone/>
              <a:tabLst>
                <a:tab algn="l" pos="0"/>
              </a:tabLst>
            </a:pPr>
            <a:r>
              <a:rPr b="0" lang="en" sz="4000" spc="-1" strike="noStrike">
                <a:solidFill>
                  <a:schemeClr val="dk1"/>
                </a:solidFill>
                <a:latin typeface="VT323"/>
                <a:ea typeface="VT323"/>
              </a:rPr>
              <a:t>Transfer Learning in Medical Imaging</a:t>
            </a:r>
            <a:endParaRPr b="0" lang="fr-FR" sz="4000" spc="-1" strike="noStrike">
              <a:solidFill>
                <a:schemeClr val="dk1"/>
              </a:solidFill>
              <a:latin typeface="Arial"/>
            </a:endParaRPr>
          </a:p>
        </p:txBody>
      </p:sp>
      <p:sp>
        <p:nvSpPr>
          <p:cNvPr id="139" name="PlaceHolder 2"/>
          <p:cNvSpPr>
            <a:spLocks noGrp="1"/>
          </p:cNvSpPr>
          <p:nvPr>
            <p:ph type="subTitle"/>
          </p:nvPr>
        </p:nvSpPr>
        <p:spPr>
          <a:xfrm>
            <a:off x="1523880" y="1819440"/>
            <a:ext cx="691488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Roboto Mono"/>
                <a:ea typeface="Roboto Mono"/>
              </a:rPr>
              <a:t>Transfer learning is a powerful technique in medical imaging, enabling models to leverage pre-trained knowledge from large datasets. This approach significantly reduces the time and resources needed for training while enhancing performance in specific tasks, such as blood cell classification. By fine-tuning adapted models, Hemavision achieves precise results, facilitating better clinical decisions.</a:t>
            </a:r>
            <a:endParaRPr b="0" lang="en-US" sz="14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0" name="Google Shape;259;p32" descr=""/>
          <p:cNvPicPr/>
          <p:nvPr/>
        </p:nvPicPr>
        <p:blipFill>
          <a:blip r:embed="rId1"/>
          <a:srcRect l="20933" t="0" r="20933" b="0"/>
          <a:stretch/>
        </p:blipFill>
        <p:spPr>
          <a:xfrm flipH="1">
            <a:off x="6387120" y="947160"/>
            <a:ext cx="2107080" cy="2067120"/>
          </a:xfrm>
          <a:prstGeom prst="rect">
            <a:avLst/>
          </a:prstGeom>
          <a:ln w="19050">
            <a:solidFill>
              <a:srgbClr val="707070"/>
            </a:solidFill>
            <a:round/>
          </a:ln>
        </p:spPr>
      </p:pic>
      <p:sp>
        <p:nvSpPr>
          <p:cNvPr id="141" name="PlaceHolder 1"/>
          <p:cNvSpPr>
            <a:spLocks noGrp="1"/>
          </p:cNvSpPr>
          <p:nvPr>
            <p:ph type="subTitle"/>
          </p:nvPr>
        </p:nvSpPr>
        <p:spPr>
          <a:xfrm>
            <a:off x="3467160" y="3914640"/>
            <a:ext cx="5171760" cy="666360"/>
          </a:xfrm>
          <a:prstGeom prst="rect">
            <a:avLst/>
          </a:prstGeom>
          <a:noFill/>
          <a:ln w="0">
            <a:noFill/>
          </a:ln>
        </p:spPr>
        <p:txBody>
          <a:bodyPr lIns="91440" rIns="91440" tIns="91440" bIns="91440" anchor="t">
            <a:normAutofit/>
          </a:bodyPr>
          <a:p>
            <a:pPr algn="ctr"/>
            <a:endParaRPr b="0" lang="en-US" sz="1400" spc="-1" strike="noStrike">
              <a:solidFill>
                <a:schemeClr val="dk1"/>
              </a:solidFill>
              <a:latin typeface="Roboto Mono"/>
              <a:ea typeface="Roboto Mono"/>
            </a:endParaRPr>
          </a:p>
        </p:txBody>
      </p:sp>
      <p:sp>
        <p:nvSpPr>
          <p:cNvPr id="142" name="PlaceHolder 2"/>
          <p:cNvSpPr>
            <a:spLocks noGrp="1"/>
          </p:cNvSpPr>
          <p:nvPr>
            <p:ph type="title"/>
          </p:nvPr>
        </p:nvSpPr>
        <p:spPr>
          <a:xfrm>
            <a:off x="1857240" y="1533600"/>
            <a:ext cx="3457080" cy="1523520"/>
          </a:xfrm>
          <a:prstGeom prst="rect">
            <a:avLst/>
          </a:prstGeom>
          <a:noFill/>
          <a:ln w="0">
            <a:noFill/>
          </a:ln>
        </p:spPr>
        <p:txBody>
          <a:bodyPr lIns="91440" rIns="91440" tIns="91440" bIns="91440" anchor="ctr">
            <a:normAutofit/>
          </a:bodyPr>
          <a:p>
            <a:pPr indent="0">
              <a:lnSpc>
                <a:spcPct val="100000"/>
              </a:lnSpc>
              <a:buNone/>
              <a:tabLst>
                <a:tab algn="l" pos="0"/>
              </a:tabLst>
            </a:pPr>
            <a:r>
              <a:rPr b="0" lang="en" sz="4000" spc="-1" strike="noStrike">
                <a:solidFill>
                  <a:schemeClr val="dk1"/>
                </a:solidFill>
                <a:latin typeface="VT323"/>
                <a:ea typeface="VT323"/>
              </a:rPr>
              <a:t>Methodology</a:t>
            </a:r>
            <a:endParaRPr b="0" lang="fr-FR" sz="4000" spc="-1" strike="noStrike">
              <a:solidFill>
                <a:schemeClr val="dk1"/>
              </a:solidFill>
              <a:latin typeface="Arial"/>
            </a:endParaRPr>
          </a:p>
        </p:txBody>
      </p:sp>
      <p:sp>
        <p:nvSpPr>
          <p:cNvPr id="143" name="PlaceHolder 3"/>
          <p:cNvSpPr>
            <a:spLocks noGrp="1"/>
          </p:cNvSpPr>
          <p:nvPr>
            <p:ph type="title"/>
          </p:nvPr>
        </p:nvSpPr>
        <p:spPr>
          <a:xfrm>
            <a:off x="781200" y="1914480"/>
            <a:ext cx="780840" cy="761760"/>
          </a:xfrm>
          <a:prstGeom prst="rect">
            <a:avLst/>
          </a:prstGeom>
          <a:noFill/>
          <a:ln w="0">
            <a:noFill/>
          </a:ln>
        </p:spPr>
        <p:txBody>
          <a:bodyPr lIns="91440" rIns="91440" tIns="91440" bIns="91440" anchor="ctr">
            <a:normAutofit fontScale="77995"/>
          </a:bodyPr>
          <a:p>
            <a:pPr indent="0" algn="ctr">
              <a:lnSpc>
                <a:spcPct val="100000"/>
              </a:lnSpc>
              <a:buNone/>
              <a:tabLst>
                <a:tab algn="l" pos="0"/>
              </a:tabLst>
            </a:pPr>
            <a:r>
              <a:rPr b="0" lang="en" sz="5000" spc="-1" strike="noStrike">
                <a:solidFill>
                  <a:schemeClr val="dk2"/>
                </a:solidFill>
                <a:latin typeface="VT323"/>
                <a:ea typeface="VT323"/>
              </a:rPr>
              <a:t>02</a:t>
            </a:r>
            <a:endParaRPr b="0" lang="fr-FR" sz="5000" spc="-1" strike="noStrike">
              <a:solidFill>
                <a:schemeClr val="dk1"/>
              </a:solidFill>
              <a:latin typeface="Arial"/>
            </a:endParaRPr>
          </a:p>
        </p:txBody>
      </p:sp>
      <p:grpSp>
        <p:nvGrpSpPr>
          <p:cNvPr id="144" name="Google Shape;263;p32"/>
          <p:cNvGrpSpPr/>
          <p:nvPr/>
        </p:nvGrpSpPr>
        <p:grpSpPr>
          <a:xfrm>
            <a:off x="6386760" y="947160"/>
            <a:ext cx="2107080" cy="265320"/>
            <a:chOff x="6386760" y="947160"/>
            <a:chExt cx="2107080" cy="265320"/>
          </a:xfrm>
        </p:grpSpPr>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676440" y="790560"/>
            <a:ext cx="7867440" cy="694800"/>
          </a:xfrm>
          <a:prstGeom prst="rect">
            <a:avLst/>
          </a:prstGeom>
          <a:noFill/>
          <a:ln w="0">
            <a:noFill/>
          </a:ln>
        </p:spPr>
        <p:txBody>
          <a:bodyPr lIns="91440" rIns="91440" tIns="91440" bIns="91440" anchor="t">
            <a:normAutofit fontScale="84006"/>
          </a:bodyPr>
          <a:p>
            <a:pPr indent="0">
              <a:lnSpc>
                <a:spcPct val="100000"/>
              </a:lnSpc>
              <a:buNone/>
              <a:tabLst>
                <a:tab algn="l" pos="0"/>
              </a:tabLst>
            </a:pPr>
            <a:r>
              <a:rPr b="0" lang="en" sz="4000" spc="-1" strike="noStrike">
                <a:solidFill>
                  <a:schemeClr val="dk1"/>
                </a:solidFill>
                <a:latin typeface="VT323"/>
                <a:ea typeface="VT323"/>
              </a:rPr>
              <a:t>Data Collection and Preprocessing</a:t>
            </a:r>
            <a:endParaRPr b="0" lang="fr-FR" sz="4000" spc="-1" strike="noStrike">
              <a:solidFill>
                <a:schemeClr val="dk1"/>
              </a:solidFill>
              <a:latin typeface="Arial"/>
            </a:endParaRPr>
          </a:p>
        </p:txBody>
      </p:sp>
      <p:sp>
        <p:nvSpPr>
          <p:cNvPr id="146" name="PlaceHolder 2"/>
          <p:cNvSpPr>
            <a:spLocks noGrp="1"/>
          </p:cNvSpPr>
          <p:nvPr>
            <p:ph type="subTitle"/>
          </p:nvPr>
        </p:nvSpPr>
        <p:spPr>
          <a:xfrm>
            <a:off x="1523880" y="1819440"/>
            <a:ext cx="691488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Roboto Mono"/>
                <a:ea typeface="Roboto Mono"/>
              </a:rPr>
              <a:t>The initial step involves gathering a diverse dataset of blood cell images, ensuring comprehensive coverage of various cell types. Preprocessing steps include normalization, augmentation, and segmentation to enhance image quality. These techniques eliminate noise, augment the dataset, and prepare images for effective model training, thus improving overall predictive accuracy.</a:t>
            </a:r>
            <a:endParaRPr b="0" lang="en-US" sz="14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7" name="Google Shape;249;p31" descr=""/>
          <p:cNvPicPr/>
          <p:nvPr/>
        </p:nvPicPr>
        <p:blipFill>
          <a:blip r:embed="rId1"/>
          <a:srcRect l="20603" t="0" r="20610" b="0"/>
          <a:stretch/>
        </p:blipFill>
        <p:spPr>
          <a:xfrm>
            <a:off x="522360" y="1195200"/>
            <a:ext cx="2946960" cy="3341160"/>
          </a:xfrm>
          <a:prstGeom prst="rect">
            <a:avLst/>
          </a:prstGeom>
          <a:ln w="9525">
            <a:solidFill>
              <a:srgbClr val="707070"/>
            </a:solidFill>
            <a:round/>
          </a:ln>
        </p:spPr>
      </p:pic>
      <p:sp>
        <p:nvSpPr>
          <p:cNvPr id="148" name="PlaceHolder 1"/>
          <p:cNvSpPr>
            <a:spLocks noGrp="1"/>
          </p:cNvSpPr>
          <p:nvPr>
            <p:ph type="title"/>
          </p:nvPr>
        </p:nvSpPr>
        <p:spPr>
          <a:xfrm>
            <a:off x="3790800" y="800280"/>
            <a:ext cx="4543200" cy="1257120"/>
          </a:xfrm>
          <a:prstGeom prst="rect">
            <a:avLst/>
          </a:prstGeom>
          <a:noFill/>
          <a:ln w="0">
            <a:noFill/>
          </a:ln>
        </p:spPr>
        <p:txBody>
          <a:bodyPr lIns="91440" rIns="91440" tIns="91440" bIns="91440" anchor="t">
            <a:normAutofit/>
          </a:bodyPr>
          <a:p>
            <a:pPr indent="0">
              <a:lnSpc>
                <a:spcPct val="100000"/>
              </a:lnSpc>
              <a:buNone/>
              <a:tabLst>
                <a:tab algn="l" pos="0"/>
              </a:tabLst>
            </a:pPr>
            <a:r>
              <a:rPr b="0" lang="en" sz="3200" spc="-1" strike="noStrike">
                <a:solidFill>
                  <a:schemeClr val="dk1"/>
                </a:solidFill>
                <a:latin typeface="VT323"/>
                <a:ea typeface="VT323"/>
              </a:rPr>
              <a:t>Transfer Learning Models Used</a:t>
            </a:r>
            <a:endParaRPr b="0" lang="fr-FR" sz="3200" spc="-1" strike="noStrike">
              <a:solidFill>
                <a:schemeClr val="dk1"/>
              </a:solidFill>
              <a:latin typeface="Arial"/>
            </a:endParaRPr>
          </a:p>
        </p:txBody>
      </p:sp>
      <p:sp>
        <p:nvSpPr>
          <p:cNvPr id="149" name="PlaceHolder 2"/>
          <p:cNvSpPr>
            <a:spLocks noGrp="1"/>
          </p:cNvSpPr>
          <p:nvPr>
            <p:ph/>
          </p:nvPr>
        </p:nvSpPr>
        <p:spPr>
          <a:xfrm>
            <a:off x="3790800" y="2228760"/>
            <a:ext cx="4943160" cy="253332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Roboto Mono"/>
                <a:ea typeface="Roboto Mono"/>
              </a:rPr>
              <a:t>Hemavision utilizes well-established transfer learning architectures such as VGG16, ResNet, and Inception. These models, initially trained on large image datasets, are adapted for blood cell classification tasks. By fine-tuning the top layers, Hemavision enhances the model's capability to detect and differentiate among the various blood cell types effectively and efficiently.</a:t>
            </a:r>
            <a:endParaRPr b="0" lang="fr-FR" sz="1400" spc="-1" strike="noStrike">
              <a:solidFill>
                <a:srgbClr val="000000"/>
              </a:solidFill>
              <a:latin typeface="Arial"/>
            </a:endParaRPr>
          </a:p>
        </p:txBody>
      </p:sp>
      <p:grpSp>
        <p:nvGrpSpPr>
          <p:cNvPr id="150" name="Google Shape;252;p31"/>
          <p:cNvGrpSpPr/>
          <p:nvPr/>
        </p:nvGrpSpPr>
        <p:grpSpPr>
          <a:xfrm>
            <a:off x="511200" y="947160"/>
            <a:ext cx="2970720" cy="265320"/>
            <a:chOff x="511200" y="947160"/>
            <a:chExt cx="2970720" cy="265320"/>
          </a:xfrm>
        </p:grpSpPr>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2025-06-26T15:17:18Z</dcterms:created>
  <dc:creator>Unknown Creator</dc:creator>
  <dc:description/>
  <dc:language>en-US</dc:language>
  <cp:lastModifiedBy>Unknown Creator</cp:lastModifiedBy>
  <dcterms:modified xsi:type="dcterms:W3CDTF">2025-06-26T15:17:18Z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