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694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77895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06154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833979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87152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93729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240145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41869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42356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45223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52213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3747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38435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8853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250383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34567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86073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04225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04078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14840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2918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96357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71386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55061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208473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0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278321" y="3285575"/>
            <a:ext cx="8610599" cy="19011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B. saranya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asunm185202417026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Annai theresa arts and science college /madras university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4260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428947" y="1776400"/>
            <a:ext cx="2822788" cy="436713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906503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664329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36328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https://github.com/saranyabaskar2503/Saranya.git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9756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1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32981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51220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37761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6321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47879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3124200" y="1857375"/>
            <a:ext cx="655320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9669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02237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133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466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60</cp:revision>
  <dcterms:created xsi:type="dcterms:W3CDTF">2024-03-29T15:07:22Z</dcterms:created>
  <dcterms:modified xsi:type="dcterms:W3CDTF">2025-09-03T05:27:00Z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