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Excel%20performance%20char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performance chart.xlsx]Sheet4!PivotTable1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7-F046-8FCB-1BFBADA8E89C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9"/>
                <c:pt idx="1">
                  <c:v>2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7-F046-8FCB-1BFBADA8E89C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C7-F046-8FCB-1BFBADA8E89C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C7-F046-8FCB-1BFBADA8E8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725056"/>
        <c:axId val="71726592"/>
      </c:barChart>
      <c:catAx>
        <c:axId val="71725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6592"/>
        <c:crosses val="autoZero"/>
        <c:auto val="1"/>
        <c:lblAlgn val="ctr"/>
        <c:lblOffset val="100"/>
        <c:noMultiLvlLbl val="0"/>
      </c:catAx>
      <c:valAx>
        <c:axId val="7172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Business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76759" y="3314150"/>
            <a:ext cx="9082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</a:t>
            </a:r>
            <a:r>
              <a:rPr lang="en-IN" sz="2400" dirty="0"/>
              <a:t>NAME 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Saranya</a:t>
            </a:r>
            <a:r>
              <a:rPr lang="en-IN" sz="2400" dirty="0"/>
              <a:t> S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 312210054(D9F1F8D2F2189C1AC014D5376F543F90)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Bachelor Of Commerce(General) </a:t>
            </a:r>
          </a:p>
          <a:p>
            <a:r>
              <a:rPr lang="en-IN" sz="2400" dirty="0"/>
              <a:t>COLLEGE: </a:t>
            </a:r>
            <a:r>
              <a:rPr lang="en-IN" sz="2400" dirty="0" err="1"/>
              <a:t>Valliammal</a:t>
            </a:r>
            <a:r>
              <a:rPr lang="en-IN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60AA6-974C-D09B-BE58-C788A4A8F252}"/>
              </a:ext>
            </a:extLst>
          </p:cNvPr>
          <p:cNvSpPr txBox="1"/>
          <p:nvPr/>
        </p:nvSpPr>
        <p:spPr>
          <a:xfrm>
            <a:off x="739775" y="865118"/>
            <a:ext cx="6557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COLLECTION 
Identification 
Gathering 
Preparation 
DATA CLEANING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Standardization 
Correction
Validation 
SUMMARY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analysis involves examining, transforming, and </a:t>
            </a:r>
            <a:r>
              <a:rPr lang="en-IN" dirty="0" err="1"/>
              <a:t>modeling</a:t>
            </a:r>
            <a:r>
              <a:rPr lang="en-IN" dirty="0"/>
              <a:t> data to extract meaningful insights, identify patterns, and support decision-making.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32AD82F-E9E6-CCD5-3894-1D6657EED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126768"/>
              </p:ext>
            </p:extLst>
          </p:nvPr>
        </p:nvGraphicFramePr>
        <p:xfrm>
          <a:off x="1314162" y="1536529"/>
          <a:ext cx="6558479" cy="362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A964C-C522-F4C5-43AE-B3C6B083B894}"/>
              </a:ext>
            </a:extLst>
          </p:cNvPr>
          <p:cNvSpPr txBox="1"/>
          <p:nvPr/>
        </p:nvSpPr>
        <p:spPr>
          <a:xfrm>
            <a:off x="587579" y="1143634"/>
            <a:ext cx="81207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employee data analysis conducted using Excel provided valuable insights into workforce trends, enabling more informed decision-making. 
The use of Excel allowed for efficient data organization, visualization, and reporting, ultimately helping to enhance HR strategies, improve em</a:t>
            </a:r>
            <a:r>
              <a:rPr lang="en-IN" sz="2000" dirty="0"/>
              <a:t>ployee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858" y="23374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12546" y="216093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7193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49B0C-D321-7A40-1054-299849FB27F2}"/>
              </a:ext>
            </a:extLst>
          </p:cNvPr>
          <p:cNvSpPr txBox="1"/>
          <p:nvPr/>
        </p:nvSpPr>
        <p:spPr>
          <a:xfrm>
            <a:off x="1247082" y="1657510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IN" dirty="0"/>
              <a:t>m</a:t>
            </a:r>
            <a:r>
              <a:rPr lang="en-US" dirty="0"/>
              <a:t>prove employee performance and </a:t>
            </a:r>
            <a:r>
              <a:rPr lang="en-IN" dirty="0"/>
              <a:t>productivity and</a:t>
            </a:r>
            <a:r>
              <a:rPr lang="en-US" dirty="0"/>
              <a:t> Identify training and development </a:t>
            </a:r>
            <a:r>
              <a:rPr lang="en-IN" dirty="0"/>
              <a:t>needs, </a:t>
            </a:r>
            <a:r>
              <a:rPr lang="en-US" dirty="0"/>
              <a:t> Inform career development and succession </a:t>
            </a:r>
            <a:r>
              <a:rPr lang="en-IN" dirty="0"/>
              <a:t>planning, </a:t>
            </a:r>
            <a:r>
              <a:rPr lang="en-US" dirty="0"/>
              <a:t> Enhance employee engagement and motivation</a:t>
            </a:r>
            <a:r>
              <a:rPr lang="en-IN" dirty="0"/>
              <a:t> , </a:t>
            </a:r>
            <a:r>
              <a:rPr lang="en-US" dirty="0"/>
              <a:t> Support business objectives and strategic goals</a:t>
            </a:r>
            <a:r>
              <a:rPr lang="en-IN" dirty="0"/>
              <a:t> </a:t>
            </a:r>
            <a:r>
              <a:rPr lang="en-US" dirty="0"/>
              <a:t>Ensure fairness and equity in performance evaluations</a:t>
            </a:r>
            <a:r>
              <a:rPr lang="en-IN" dirty="0"/>
              <a:t> and</a:t>
            </a:r>
            <a:r>
              <a:rPr lang="en-US" dirty="0"/>
              <a:t> Drive business success and </a:t>
            </a:r>
            <a:r>
              <a:rPr lang="en-IN" dirty="0"/>
              <a:t>growth.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275" y="1809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55413-C324-FCA5-1A07-111B1AE8C23B}"/>
              </a:ext>
            </a:extLst>
          </p:cNvPr>
          <p:cNvSpPr txBox="1"/>
          <p:nvPr/>
        </p:nvSpPr>
        <p:spPr>
          <a:xfrm>
            <a:off x="1118551" y="1803638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</a:t>
            </a:r>
            <a:r>
              <a:rPr lang="en-US" dirty="0"/>
              <a:t>he process of evaluating an employee's job performance and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4868E-8902-EE42-B9DB-8F6783588E8D}"/>
              </a:ext>
            </a:extLst>
          </p:cNvPr>
          <p:cNvSpPr txBox="1"/>
          <p:nvPr/>
        </p:nvSpPr>
        <p:spPr>
          <a:xfrm>
            <a:off x="1173766" y="2046811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Productivity. </a:t>
            </a:r>
            <a:r>
              <a:rPr lang="en-US" dirty="0"/>
              <a:t>It involves measuring and analyzing their work habits, behaviors, and outcomes to identify strengths, weaknesses, opportunities for growth, and areas for improvement.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A263A-B081-2B00-8F1D-2A4B46131D56}"/>
              </a:ext>
            </a:extLst>
          </p:cNvPr>
          <p:cNvSpPr txBox="1"/>
          <p:nvPr/>
        </p:nvSpPr>
        <p:spPr>
          <a:xfrm>
            <a:off x="1173766" y="3423375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analysis typically considers factors such as: Job knowledge and technical skills</a:t>
            </a:r>
            <a:r>
              <a:rPr lang="en-IN" dirty="0"/>
              <a:t> ,</a:t>
            </a:r>
            <a:r>
              <a:rPr lang="en-US" dirty="0"/>
              <a:t>Communication and </a:t>
            </a:r>
            <a:r>
              <a:rPr lang="en-IN" dirty="0"/>
              <a:t>teamwork,</a:t>
            </a:r>
            <a:r>
              <a:rPr lang="en-US" dirty="0"/>
              <a:t> Problem-solving and adaptability</a:t>
            </a:r>
            <a:r>
              <a:rPr lang="en-IN" dirty="0"/>
              <a:t>,</a:t>
            </a:r>
            <a:r>
              <a:rPr lang="en-US" dirty="0"/>
              <a:t>Time management and </a:t>
            </a:r>
            <a:r>
              <a:rPr lang="en-IN" dirty="0"/>
              <a:t>productivity, </a:t>
            </a:r>
            <a:r>
              <a:rPr lang="en-US" dirty="0"/>
              <a:t> Quality of work and attention to detail6. Leadership and </a:t>
            </a:r>
            <a:r>
              <a:rPr lang="en-IN" dirty="0"/>
              <a:t>initiative, </a:t>
            </a:r>
            <a:r>
              <a:rPr lang="en-US" dirty="0"/>
              <a:t>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6710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7CE66-0E58-46D0-4484-0135522263FC}"/>
              </a:ext>
            </a:extLst>
          </p:cNvPr>
          <p:cNvSpPr txBox="1"/>
          <p:nvPr/>
        </p:nvSpPr>
        <p:spPr>
          <a:xfrm>
            <a:off x="1130776" y="1671001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End Users of Employees performance analysis are Employees , Managers, HR Department, Organisation, Team members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311D-3EDC-9AF9-B47A-3C1B55183A35}"/>
              </a:ext>
            </a:extLst>
          </p:cNvPr>
          <p:cNvSpPr txBox="1"/>
          <p:nvPr/>
        </p:nvSpPr>
        <p:spPr>
          <a:xfrm>
            <a:off x="3099585" y="1601188"/>
            <a:ext cx="5748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Highlights missing cells 
Filter- Helps to remove the empty cells 
Formula – Helps to identify the performance of employees 
Pivot table – Helps to summarise 
Pie chart – Shows the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6537772-4067-42B2-74B4-76B0E65FBB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413" y="1635085"/>
            <a:ext cx="2695574" cy="324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C6C54-10F9-EB7E-BC6D-E8F55DF5488C}"/>
              </a:ext>
            </a:extLst>
          </p:cNvPr>
          <p:cNvSpPr txBox="1"/>
          <p:nvPr/>
        </p:nvSpPr>
        <p:spPr>
          <a:xfrm>
            <a:off x="1188925" y="1484588"/>
            <a:ext cx="10681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EMPLOYEE ID 
FIRST NAME
LAST NAME
BUSINESS UNIT 
EMPLOYEE TYPE
EMPLOYEE CLASSIFICATION TYPE
GENDER
PERFORMANCE SCORE
CURRENT EMPLOYEE RATE
PERFORMANCE LEVEL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278" y="16671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8875" y="1565491"/>
            <a:ext cx="6791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HIGH”, Z3&gt;=4, “HIGH”, Z3&gt;=3, “ MEDIUM “, TRUE, “ LOW)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saranyadeepa2004@gmail.com</cp:lastModifiedBy>
  <cp:revision>21</cp:revision>
  <dcterms:created xsi:type="dcterms:W3CDTF">2024-03-29T15:07:22Z</dcterms:created>
  <dcterms:modified xsi:type="dcterms:W3CDTF">2024-09-03T10:08:37Z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