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Excel%20performance%20char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performance chart.xlsx]Sheet4!PivotTable1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Sheet4!$A$5:$A$14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PYZ</c:v>
                </c:pt>
                <c:pt idx="6">
                  <c:v>SVG</c:v>
                </c:pt>
                <c:pt idx="7">
                  <c:v>TNS</c:v>
                </c:pt>
                <c:pt idx="8">
                  <c:v>WBL</c:v>
                </c:pt>
              </c:strCache>
            </c:strRef>
          </c:cat>
          <c:val>
            <c:numRef>
              <c:f>Sheet4!$B$5:$B$14</c:f>
              <c:numCache>
                <c:formatCode>General</c:formatCode>
                <c:ptCount val="9"/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C7-F046-8FCB-1BFBADA8E89C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Sheet4!$A$5:$A$14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PYZ</c:v>
                </c:pt>
                <c:pt idx="6">
                  <c:v>SVG</c:v>
                </c:pt>
                <c:pt idx="7">
                  <c:v>TNS</c:v>
                </c:pt>
                <c:pt idx="8">
                  <c:v>WBL</c:v>
                </c:pt>
              </c:strCache>
            </c:strRef>
          </c:cat>
          <c:val>
            <c:numRef>
              <c:f>Sheet4!$C$5:$C$14</c:f>
              <c:numCache>
                <c:formatCode>General</c:formatCode>
                <c:ptCount val="9"/>
                <c:pt idx="1">
                  <c:v>2</c:v>
                </c:pt>
                <c:pt idx="3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C7-F046-8FCB-1BFBADA8E89C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MEDIUM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Sheet4!$A$5:$A$14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PYZ</c:v>
                </c:pt>
                <c:pt idx="6">
                  <c:v>SVG</c:v>
                </c:pt>
                <c:pt idx="7">
                  <c:v>TNS</c:v>
                </c:pt>
                <c:pt idx="8">
                  <c:v>WBL</c:v>
                </c:pt>
              </c:strCache>
            </c:strRef>
          </c:cat>
          <c:val>
            <c:numRef>
              <c:f>Sheet4!$D$5:$D$14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C7-F046-8FCB-1BFBADA8E89C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Sheet4!$A$5:$A$14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PYZ</c:v>
                </c:pt>
                <c:pt idx="6">
                  <c:v>SVG</c:v>
                </c:pt>
                <c:pt idx="7">
                  <c:v>TNS</c:v>
                </c:pt>
                <c:pt idx="8">
                  <c:v>WBL</c:v>
                </c:pt>
              </c:strCache>
            </c:strRef>
          </c:cat>
          <c:val>
            <c:numRef>
              <c:f>Sheet4!$E$5:$E$14</c:f>
              <c:numCache>
                <c:formatCode>General</c:formatCode>
                <c:ptCount val="9"/>
                <c:pt idx="0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1C7-F046-8FCB-1BFBADA8E89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1725056"/>
        <c:axId val="71726592"/>
      </c:barChart>
      <c:catAx>
        <c:axId val="717250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726592"/>
        <c:crosses val="autoZero"/>
        <c:auto val="1"/>
        <c:lblAlgn val="ctr"/>
        <c:lblOffset val="100"/>
        <c:noMultiLvlLbl val="0"/>
      </c:catAx>
      <c:valAx>
        <c:axId val="71726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725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eries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Business unit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008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Relationship Id="rId4" Type="http://schemas.openxmlformats.org/officeDocument/2006/relationships/chart" Target="../charts/chart1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430278" y="3314150"/>
            <a:ext cx="81293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</a:t>
            </a:r>
            <a:r>
              <a:rPr lang="en-US" sz="2400" dirty="0"/>
              <a:t>TUDENT </a:t>
            </a:r>
            <a:r>
              <a:rPr lang="en-IN" sz="2400" dirty="0"/>
              <a:t>NAME </a:t>
            </a:r>
            <a:r>
              <a:rPr lang="en-US" sz="2400" dirty="0"/>
              <a:t>:</a:t>
            </a:r>
            <a:r>
              <a:rPr lang="en-IN" sz="2400" dirty="0"/>
              <a:t> </a:t>
            </a:r>
            <a:r>
              <a:rPr lang="en-IN" sz="2400" dirty="0" err="1"/>
              <a:t>Saranya</a:t>
            </a:r>
            <a:r>
              <a:rPr lang="en-IN" sz="2400" dirty="0"/>
              <a:t> S</a:t>
            </a:r>
          </a:p>
          <a:p>
            <a:r>
              <a:rPr lang="en-US" sz="2400" dirty="0"/>
              <a:t>REGISTER NO:</a:t>
            </a:r>
            <a:r>
              <a:rPr lang="en-IN" sz="2400" dirty="0"/>
              <a:t> 312210054(asunm1363312210054) 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 Bachelor Of Commerce(General) </a:t>
            </a:r>
          </a:p>
          <a:p>
            <a:r>
              <a:rPr lang="en-IN" sz="2400" dirty="0"/>
              <a:t>COLLEGE: </a:t>
            </a:r>
            <a:r>
              <a:rPr lang="en-IN" sz="2400" dirty="0" err="1"/>
              <a:t>Valliammal</a:t>
            </a:r>
            <a:r>
              <a:rPr lang="en-IN" sz="2400" dirty="0"/>
              <a:t> College 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A60AA6-974C-D09B-BE58-C788A4A8F252}"/>
              </a:ext>
            </a:extLst>
          </p:cNvPr>
          <p:cNvSpPr txBox="1"/>
          <p:nvPr/>
        </p:nvSpPr>
        <p:spPr>
          <a:xfrm>
            <a:off x="739775" y="865118"/>
            <a:ext cx="65579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DATA COLLECTION 
Identification 
Gathering 
Preparation 
DATA CLEANING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Standardization 
Correction
Validation 
SUMMARY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Data analysis involves examining, transforming, and </a:t>
            </a:r>
            <a:r>
              <a:rPr lang="en-IN" dirty="0" err="1"/>
              <a:t>modeling</a:t>
            </a:r>
            <a:r>
              <a:rPr lang="en-IN" dirty="0"/>
              <a:t> data to extract meaningful insights, identify patterns, and support decision-making.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32AD82F-E9E6-CCD5-3894-1D6657EEDE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7126768"/>
              </p:ext>
            </p:extLst>
          </p:nvPr>
        </p:nvGraphicFramePr>
        <p:xfrm>
          <a:off x="1314162" y="1536529"/>
          <a:ext cx="6558479" cy="3620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DA964C-C522-F4C5-43AE-B3C6B083B894}"/>
              </a:ext>
            </a:extLst>
          </p:cNvPr>
          <p:cNvSpPr txBox="1"/>
          <p:nvPr/>
        </p:nvSpPr>
        <p:spPr>
          <a:xfrm>
            <a:off x="587579" y="1143634"/>
            <a:ext cx="812077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the employee data analysis conducted using Excel provided valuable insights into workforce trends, enabling more informed decision-making. 
The use of Excel allowed for efficient data organization, visualization, and reporting, ultimately helping to enhance HR strategies, improve em</a:t>
            </a:r>
            <a:r>
              <a:rPr lang="en-IN" sz="2000" dirty="0"/>
              <a:t>ployee satisfaction.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1858" y="233743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112546" y="2160936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34072" y="171938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C49B0C-D321-7A40-1054-299849FB27F2}"/>
              </a:ext>
            </a:extLst>
          </p:cNvPr>
          <p:cNvSpPr txBox="1"/>
          <p:nvPr/>
        </p:nvSpPr>
        <p:spPr>
          <a:xfrm>
            <a:off x="1247082" y="1657510"/>
            <a:ext cx="61000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</a:t>
            </a:r>
            <a:r>
              <a:rPr lang="en-IN" dirty="0"/>
              <a:t>m</a:t>
            </a:r>
            <a:r>
              <a:rPr lang="en-US" dirty="0"/>
              <a:t>prove employee performance and </a:t>
            </a:r>
            <a:r>
              <a:rPr lang="en-IN" dirty="0"/>
              <a:t>productivity and</a:t>
            </a:r>
            <a:r>
              <a:rPr lang="en-US" dirty="0"/>
              <a:t> Identify training and development </a:t>
            </a:r>
            <a:r>
              <a:rPr lang="en-IN" dirty="0"/>
              <a:t>needs, </a:t>
            </a:r>
            <a:r>
              <a:rPr lang="en-US" dirty="0"/>
              <a:t> Inform career development and succession </a:t>
            </a:r>
            <a:r>
              <a:rPr lang="en-IN" dirty="0"/>
              <a:t>planning, </a:t>
            </a:r>
            <a:r>
              <a:rPr lang="en-US" dirty="0"/>
              <a:t> Enhance employee engagement and motivation</a:t>
            </a:r>
            <a:r>
              <a:rPr lang="en-IN" dirty="0"/>
              <a:t> , </a:t>
            </a:r>
            <a:r>
              <a:rPr lang="en-US" dirty="0"/>
              <a:t> Support business objectives and strategic goals</a:t>
            </a:r>
            <a:r>
              <a:rPr lang="en-IN" dirty="0"/>
              <a:t> </a:t>
            </a:r>
            <a:r>
              <a:rPr lang="en-US" dirty="0"/>
              <a:t>Ensure fairness and equity in performance evaluations</a:t>
            </a:r>
            <a:r>
              <a:rPr lang="en-IN" dirty="0"/>
              <a:t> and</a:t>
            </a:r>
            <a:r>
              <a:rPr lang="en-US" dirty="0"/>
              <a:t> Drive business success and </a:t>
            </a:r>
            <a:r>
              <a:rPr lang="en-IN" dirty="0"/>
              <a:t>growth.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76275" y="18097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F55413-C324-FCA5-1A07-111B1AE8C23B}"/>
              </a:ext>
            </a:extLst>
          </p:cNvPr>
          <p:cNvSpPr txBox="1"/>
          <p:nvPr/>
        </p:nvSpPr>
        <p:spPr>
          <a:xfrm>
            <a:off x="1118551" y="1803638"/>
            <a:ext cx="6100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</a:t>
            </a:r>
            <a:r>
              <a:rPr lang="en-US" dirty="0"/>
              <a:t>he process of evaluating an employee's job performance and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64868E-8902-EE42-B9DB-8F6783588E8D}"/>
              </a:ext>
            </a:extLst>
          </p:cNvPr>
          <p:cNvSpPr txBox="1"/>
          <p:nvPr/>
        </p:nvSpPr>
        <p:spPr>
          <a:xfrm>
            <a:off x="1173766" y="2046811"/>
            <a:ext cx="61000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Productivity. </a:t>
            </a:r>
            <a:r>
              <a:rPr lang="en-US" dirty="0"/>
              <a:t>It involves measuring and analyzing their work habits, behaviors, and outcomes to identify strengths, weaknesses, opportunities for growth, and areas for improvement.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DA263A-B081-2B00-8F1D-2A4B46131D56}"/>
              </a:ext>
            </a:extLst>
          </p:cNvPr>
          <p:cNvSpPr txBox="1"/>
          <p:nvPr/>
        </p:nvSpPr>
        <p:spPr>
          <a:xfrm>
            <a:off x="1173766" y="3423375"/>
            <a:ext cx="61000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analysis typically considers factors such as: Job knowledge and technical skills</a:t>
            </a:r>
            <a:r>
              <a:rPr lang="en-IN" dirty="0"/>
              <a:t> ,</a:t>
            </a:r>
            <a:r>
              <a:rPr lang="en-US" dirty="0"/>
              <a:t>Communication and </a:t>
            </a:r>
            <a:r>
              <a:rPr lang="en-IN" dirty="0"/>
              <a:t>teamwork,</a:t>
            </a:r>
            <a:r>
              <a:rPr lang="en-US" dirty="0"/>
              <a:t> Problem-solving and adaptability</a:t>
            </a:r>
            <a:r>
              <a:rPr lang="en-IN" dirty="0"/>
              <a:t>,</a:t>
            </a:r>
            <a:r>
              <a:rPr lang="en-US" dirty="0"/>
              <a:t>Time management and </a:t>
            </a:r>
            <a:r>
              <a:rPr lang="en-IN" dirty="0"/>
              <a:t>productivity, </a:t>
            </a:r>
            <a:r>
              <a:rPr lang="en-US" dirty="0"/>
              <a:t> Quality of work and attention to detail6. Leadership and </a:t>
            </a:r>
            <a:r>
              <a:rPr lang="en-IN" dirty="0"/>
              <a:t>initiative, </a:t>
            </a:r>
            <a:r>
              <a:rPr lang="en-US" dirty="0"/>
              <a:t> Customer service and relations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900" y="167100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67CE66-0E58-46D0-4484-0135522263FC}"/>
              </a:ext>
            </a:extLst>
          </p:cNvPr>
          <p:cNvSpPr txBox="1"/>
          <p:nvPr/>
        </p:nvSpPr>
        <p:spPr>
          <a:xfrm>
            <a:off x="1130776" y="1671001"/>
            <a:ext cx="61000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End Users of Employees performance analysis are Employees , Managers, HR Department, Organisation, Team members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92311D-3EDC-9AF9-B47A-3C1B55183A35}"/>
              </a:ext>
            </a:extLst>
          </p:cNvPr>
          <p:cNvSpPr txBox="1"/>
          <p:nvPr/>
        </p:nvSpPr>
        <p:spPr>
          <a:xfrm>
            <a:off x="3099585" y="1601188"/>
            <a:ext cx="57483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Highlights missing cells 
Filter- Helps to remove the empty cells 
Formula – Helps to identify the performance of employees 
Pivot table – Helps to summarise 
Pie chart – Shows the data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66537772-4067-42B2-74B4-76B0E65FBBF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3413" y="1635085"/>
            <a:ext cx="2695574" cy="32480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1C6C54-10F9-EB7E-BC6D-E8F55DF5488C}"/>
              </a:ext>
            </a:extLst>
          </p:cNvPr>
          <p:cNvSpPr txBox="1"/>
          <p:nvPr/>
        </p:nvSpPr>
        <p:spPr>
          <a:xfrm>
            <a:off x="1188925" y="1484588"/>
            <a:ext cx="106813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IN" dirty="0"/>
              <a:t>EMPLOYEE ID 
FIRST NAME
LAST NAME
BUSINESS UNIT 
EMPLOYEE TYPE
EMPLOYEE CLASSIFICATION TYPE
GENDER
PERFORMANCE SCORE
CURRENT EMPLOYEE RATE
PERFORMANCE LEVEL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51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26278" y="16671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28875" y="1565491"/>
            <a:ext cx="67913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 IFS(Z3&gt;=5, “VERY HIGH”, Z3&gt;=4, “HIGH”, Z3&gt;=3, “ MEDIUM “, TRUE, “ LOW) 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saranyadeepa2004@gmail.com</cp:lastModifiedBy>
  <cp:revision>20</cp:revision>
  <dcterms:created xsi:type="dcterms:W3CDTF">2024-03-29T15:07:22Z</dcterms:created>
  <dcterms:modified xsi:type="dcterms:W3CDTF">2024-08-27T12:22:54Z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