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 /><Relationship Id="rId2" Type="http://schemas.openxmlformats.org/officeDocument/2006/relationships/image" Target="../media/image29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 /><Relationship Id="rId13" Type="http://schemas.openxmlformats.org/officeDocument/2006/relationships/image" Target="../media/image41.png" /><Relationship Id="rId18" Type="http://schemas.openxmlformats.org/officeDocument/2006/relationships/image" Target="../media/image46.png" /><Relationship Id="rId26" Type="http://schemas.openxmlformats.org/officeDocument/2006/relationships/image" Target="../media/image54.png" /><Relationship Id="rId3" Type="http://schemas.openxmlformats.org/officeDocument/2006/relationships/image" Target="../media/image31.png" /><Relationship Id="rId21" Type="http://schemas.openxmlformats.org/officeDocument/2006/relationships/image" Target="../media/image49.png" /><Relationship Id="rId7" Type="http://schemas.openxmlformats.org/officeDocument/2006/relationships/image" Target="../media/image35.png" /><Relationship Id="rId12" Type="http://schemas.openxmlformats.org/officeDocument/2006/relationships/image" Target="../media/image40.png" /><Relationship Id="rId17" Type="http://schemas.openxmlformats.org/officeDocument/2006/relationships/image" Target="../media/image45.png" /><Relationship Id="rId25" Type="http://schemas.openxmlformats.org/officeDocument/2006/relationships/image" Target="../media/image53.png" /><Relationship Id="rId2" Type="http://schemas.openxmlformats.org/officeDocument/2006/relationships/image" Target="../media/image30.png" /><Relationship Id="rId16" Type="http://schemas.openxmlformats.org/officeDocument/2006/relationships/image" Target="../media/image44.png" /><Relationship Id="rId20" Type="http://schemas.openxmlformats.org/officeDocument/2006/relationships/image" Target="../media/image48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34.png" /><Relationship Id="rId11" Type="http://schemas.openxmlformats.org/officeDocument/2006/relationships/image" Target="../media/image39.png" /><Relationship Id="rId24" Type="http://schemas.openxmlformats.org/officeDocument/2006/relationships/image" Target="../media/image52.png" /><Relationship Id="rId5" Type="http://schemas.openxmlformats.org/officeDocument/2006/relationships/image" Target="../media/image33.png" /><Relationship Id="rId15" Type="http://schemas.openxmlformats.org/officeDocument/2006/relationships/image" Target="../media/image43.png" /><Relationship Id="rId23" Type="http://schemas.openxmlformats.org/officeDocument/2006/relationships/image" Target="../media/image51.png" /><Relationship Id="rId28" Type="http://schemas.openxmlformats.org/officeDocument/2006/relationships/image" Target="../media/image56.png" /><Relationship Id="rId10" Type="http://schemas.openxmlformats.org/officeDocument/2006/relationships/image" Target="../media/image38.png" /><Relationship Id="rId19" Type="http://schemas.openxmlformats.org/officeDocument/2006/relationships/image" Target="../media/image47.png" /><Relationship Id="rId4" Type="http://schemas.openxmlformats.org/officeDocument/2006/relationships/image" Target="../media/image32.png" /><Relationship Id="rId9" Type="http://schemas.openxmlformats.org/officeDocument/2006/relationships/image" Target="../media/image37.png" /><Relationship Id="rId14" Type="http://schemas.openxmlformats.org/officeDocument/2006/relationships/image" Target="../media/image42.png" /><Relationship Id="rId22" Type="http://schemas.openxmlformats.org/officeDocument/2006/relationships/image" Target="../media/image50.png" /><Relationship Id="rId27" Type="http://schemas.openxmlformats.org/officeDocument/2006/relationships/image" Target="../media/image55.png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13" Type="http://schemas.openxmlformats.org/officeDocument/2006/relationships/image" Target="../media/image13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12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7.png" /><Relationship Id="rId11" Type="http://schemas.openxmlformats.org/officeDocument/2006/relationships/image" Target="../media/image12.png" /><Relationship Id="rId5" Type="http://schemas.openxmlformats.org/officeDocument/2006/relationships/image" Target="../media/image6.png" /><Relationship Id="rId10" Type="http://schemas.openxmlformats.org/officeDocument/2006/relationships/image" Target="../media/image11.png" /><Relationship Id="rId4" Type="http://schemas.openxmlformats.org/officeDocument/2006/relationships/image" Target="../media/image5.png" /><Relationship Id="rId9" Type="http://schemas.openxmlformats.org/officeDocument/2006/relationships/image" Target="../media/image10.png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 /><Relationship Id="rId3" Type="http://schemas.openxmlformats.org/officeDocument/2006/relationships/image" Target="../media/image15.jpeg" /><Relationship Id="rId7" Type="http://schemas.openxmlformats.org/officeDocument/2006/relationships/image" Target="../media/image19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8.png" /><Relationship Id="rId5" Type="http://schemas.openxmlformats.org/officeDocument/2006/relationships/image" Target="../media/image17.png" /><Relationship Id="rId10" Type="http://schemas.openxmlformats.org/officeDocument/2006/relationships/image" Target="../media/image22.png" /><Relationship Id="rId4" Type="http://schemas.openxmlformats.org/officeDocument/2006/relationships/image" Target="../media/image16.png" /><Relationship Id="rId9" Type="http://schemas.openxmlformats.org/officeDocument/2006/relationships/image" Target="../media/image21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 /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2.png" /><Relationship Id="rId4" Type="http://schemas.openxmlformats.org/officeDocument/2006/relationships/image" Target="../media/image28.jpe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9786" y="3571876"/>
            <a:ext cx="8898928" cy="2238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Student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Name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lang="en-GB" sz="2800" b="1" spc="-15" dirty="0">
                <a:latin typeface="Times New Roman"/>
                <a:cs typeface="Times New Roman"/>
              </a:rPr>
              <a:t>:  SARANYA.D</a:t>
            </a:r>
            <a:endParaRPr lang="en-IN" sz="2800" b="1" spc="-10" dirty="0">
              <a:latin typeface="Times New Roman"/>
              <a:cs typeface="Times New Roman"/>
            </a:endParaRPr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Register No :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312200</a:t>
            </a:r>
            <a:r>
              <a:rPr lang="en-IN" sz="2800" b="1" spc="-10" dirty="0">
                <a:latin typeface="Times New Roman"/>
                <a:cs typeface="Times New Roman"/>
              </a:rPr>
              <a:t>7</a:t>
            </a:r>
            <a:r>
              <a:rPr lang="en-GB" sz="2800" b="1" spc="-10" dirty="0">
                <a:latin typeface="Times New Roman"/>
                <a:cs typeface="Times New Roman"/>
              </a:rPr>
              <a:t>44</a:t>
            </a:r>
            <a:endParaRPr sz="2800" b="1" dirty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b="1" dirty="0">
                <a:latin typeface="Times New Roman"/>
                <a:cs typeface="Times New Roman"/>
              </a:rPr>
              <a:t>Department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: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IIIrd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B.com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General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(Commerce)</a:t>
            </a:r>
            <a:endParaRPr sz="2800" b="1" dirty="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2000"/>
              </a:lnSpc>
              <a:spcBef>
                <a:spcPts val="75"/>
              </a:spcBef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College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0" dirty="0">
                <a:latin typeface="Times New Roman"/>
                <a:cs typeface="Times New Roman"/>
              </a:rPr>
              <a:t>: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Pachaiyappa’s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College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25" dirty="0">
                <a:latin typeface="Times New Roman"/>
                <a:cs typeface="Times New Roman"/>
              </a:rPr>
              <a:t>for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25" dirty="0">
                <a:latin typeface="Times New Roman"/>
                <a:cs typeface="Times New Roman"/>
              </a:rPr>
              <a:t>men </a:t>
            </a:r>
            <a:r>
              <a:rPr sz="2800" b="1" spc="-10" dirty="0">
                <a:latin typeface="Times New Roman"/>
                <a:cs typeface="Times New Roman"/>
              </a:rPr>
              <a:t>kanchipuram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2645410" y="2328227"/>
            <a:ext cx="36023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dirty="0">
                <a:latin typeface="Times New Roman"/>
                <a:cs typeface="Times New Roman"/>
              </a:rPr>
              <a:t>To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Find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out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Feedback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for</a:t>
            </a:r>
            <a:r>
              <a:rPr sz="2800" b="0" i="0" spc="-3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25" dirty="0">
                <a:latin typeface="Times New Roman"/>
                <a:cs typeface="Times New Roman"/>
              </a:rPr>
              <a:t>by </a:t>
            </a:r>
            <a:r>
              <a:rPr sz="2800" b="0" i="0" dirty="0">
                <a:latin typeface="Times New Roman"/>
                <a:cs typeface="Times New Roman"/>
              </a:rPr>
              <a:t>Analysing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Satisfaction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Level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sz="2400" b="0" i="0" spc="-25" dirty="0">
                <a:latin typeface="Times New Roman"/>
                <a:cs typeface="Times New Roman"/>
              </a:rPr>
              <a:t>5.</a:t>
            </a:r>
            <a:r>
              <a:rPr sz="2400" b="0" i="0" dirty="0">
                <a:latin typeface="Times New Roman"/>
                <a:cs typeface="Times New Roman"/>
              </a:rPr>
              <a:t>	Data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Visualization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using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Bar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to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represent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spc="-25" dirty="0">
                <a:latin typeface="Times New Roman"/>
                <a:cs typeface="Times New Roman"/>
              </a:rPr>
              <a:t>the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by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gender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satisfaction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17" y="1474215"/>
            <a:ext cx="201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6.</a:t>
            </a:r>
            <a:r>
              <a:rPr sz="2400" dirty="0">
                <a:latin typeface="Times New Roman"/>
                <a:cs typeface="Times New Roman"/>
              </a:rPr>
              <a:t>	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1596311"/>
            <a:ext cx="4070350" cy="13557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sz="3600" b="1" spc="-10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024123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i="0" dirty="0">
                <a:latin typeface="Times New Roman"/>
                <a:cs typeface="Times New Roman"/>
              </a:rPr>
              <a:t>more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stable,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productive,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engaged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workforce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that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supports long-</a:t>
            </a:r>
            <a:r>
              <a:rPr sz="2800" b="0" i="0" dirty="0">
                <a:latin typeface="Times New Roman"/>
                <a:cs typeface="Times New Roman"/>
              </a:rPr>
              <a:t>term</a:t>
            </a:r>
            <a:r>
              <a:rPr sz="2800" b="0" i="0" spc="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sz="4000" dirty="0"/>
              <a:t>	END</a:t>
            </a:r>
            <a:r>
              <a:rPr sz="4000" spc="-10" dirty="0"/>
              <a:t> USERS?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58110" y="1556448"/>
            <a:ext cx="597408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5627370" marR="2119630" lvl="1" indent="-267335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pos="5627370" algn="l"/>
                <a:tab pos="5645785" algn="l"/>
              </a:tabLst>
            </a:pPr>
            <a:r>
              <a:rPr sz="2800" dirty="0">
                <a:latin typeface="Times New Roman"/>
                <a:cs typeface="Times New Roman"/>
              </a:rPr>
              <a:t>	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5791835" lvl="2" indent="-285750">
              <a:lnSpc>
                <a:spcPts val="3340"/>
              </a:lnSpc>
              <a:buSzPct val="96428"/>
              <a:buFont typeface="Wingdings"/>
              <a:buChar char=""/>
              <a:tabLst>
                <a:tab pos="579183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sz="3600" b="1" i="1" dirty="0">
                <a:latin typeface="Times New Roman"/>
                <a:cs typeface="Times New Roman"/>
              </a:rPr>
              <a:t>OUR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SOLUTION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sz="3600" b="1" i="1" dirty="0">
                <a:latin typeface="Times New Roman"/>
                <a:cs typeface="Times New Roman"/>
              </a:rPr>
              <a:t>ITS </a:t>
            </a:r>
            <a:r>
              <a:rPr sz="3600" b="1" i="1" spc="-10" dirty="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439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"Analyzing Employee Attrition through Job Satisfaction Feedback" using Excel</vt:lpstr>
      <vt:lpstr>PowerPoint Presentation</vt:lpstr>
      <vt:lpstr>PROBLEM STATEMENT</vt:lpstr>
      <vt:lpstr>PROJECT OVERVIEW</vt:lpstr>
      <vt:lpstr>WHO ARE THE END USERS?</vt:lpstr>
      <vt:lpstr>PowerPoint Presentation</vt:lpstr>
      <vt:lpstr>Sort &amp; Filter - Remove the Blank Missing Values. Pivot Table - Summary of Employee Turnover from the Company through job satisfaction. Formulas - IFS (To get the Feedback for Job) Graphs- (Bar Chart &amp; Pie Chart) - FINAL REPORT on Employee Attrition</vt:lpstr>
      <vt:lpstr>Dataset Description</vt:lpstr>
      <vt:lpstr>THE "WOW" IN OUR SOLUTION</vt:lpstr>
      <vt:lpstr>To Find out the Feedback for Job by Analysing the Job Satisfaction Level . MODELLING</vt:lpstr>
      <vt:lpstr>5. Data Visualization using Bar Chart and Pie Chart to represent the turnover by gender and satisfaction level.</vt:lpstr>
      <vt:lpstr>PowerPoint Presentation</vt:lpstr>
      <vt:lpstr>Conclusion</vt:lpstr>
      <vt:lpstr>more stable, productive, and engaged workforce that supports long-term success.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Madhumitha Ramesh</cp:lastModifiedBy>
  <cp:revision>9</cp:revision>
  <dcterms:created xsi:type="dcterms:W3CDTF">2024-08-30T09:35:35Z</dcterms:created>
  <dcterms:modified xsi:type="dcterms:W3CDTF">2024-09-05T09:47:54Z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</Properties>
</file>