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embedTrueTypeFonts="1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y="5143500" cx="9144000"/>
  <p:notesSz cx="6858000" cy="9144000"/>
  <p:embeddedFontLst>
    <p:embeddedFont>
      <p:font typeface="Quantico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0" cy="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font" Target="fonts/font1.fntdata"/><Relationship Id="rId21" Type="http://schemas.openxmlformats.org/officeDocument/2006/relationships/font" Target="fonts/font2.fntdata"/><Relationship Id="rId22" Type="http://schemas.openxmlformats.org/officeDocument/2006/relationships/font" Target="fonts/font3.fntdata"/><Relationship Id="rId23" Type="http://schemas.openxmlformats.org/officeDocument/2006/relationships/font" Target="fonts/font4.fntdata"/><Relationship Id="rId24" Type="http://schemas.openxmlformats.org/officeDocument/2006/relationships/font" Target="fonts/font5.fntdata"/><Relationship Id="rId25" Type="http://schemas.openxmlformats.org/officeDocument/2006/relationships/font" Target="fonts/font6.fntdata"/><Relationship Id="rId26" Type="http://schemas.openxmlformats.org/officeDocument/2006/relationships/font" Target="fonts/font7.fntdata"/><Relationship Id="rId27" Type="http://schemas.openxmlformats.org/officeDocument/2006/relationships/font" Target="fonts/font8.fntdata"/><Relationship Id="rId28" Type="http://schemas.openxmlformats.org/officeDocument/2006/relationships/tableStyles" Target="tableStyles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1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9062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4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5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16.xml.rels><?xml version="1.0" encoding="UTF-8" standalone="yes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</file>

<file path=ppt/notesSlides/_rels/notesSlide17.xml.rels><?xml version="1.0" encoding="UTF-8" standalone="yes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Google Shape;428;g378e3ccc7d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0" name="Google Shape;429;g378e3ccc7d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Google Shape;512;g378e3ccc7d6_0_7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06" name="Google Shape;513;g378e3ccc7d6_0_7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Google Shape;519;g38521e7bfcf_0_2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10" name="Google Shape;520;g38521e7bfcf_0_2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525;g378e3ccc7d6_0_8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2" name="Google Shape;526;g378e3ccc7d6_0_8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Google Shape;532;g38521e7bfcf_0_4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26" name="Google Shape;533;g38521e7bfcf_0_4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538;g378e3ccc7d6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40" name="Google Shape;539;g378e3ccc7d6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9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Google Shape;549;g378e3ccc7d6_0_8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59" name="Google Shape;550;g378e3ccc7d6_0_8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Google Shape;563;g378e3ccc7d6_0_4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789" name="Google Shape;564;g378e3ccc7d6_0_4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4" name="Google Shape;569;g378e3ccc7d6_0_60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805" name="Google Shape;570;g378e3ccc7d6_0_60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Google Shape;438;g378e3ccc7d6_0_106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596" name="Google Shape;439;g378e3ccc7d6_0_106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Google Shape;446;g378e3ccc7d6_0_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25" name="Google Shape;447;g378e3ccc7d6_0_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Google Shape;470;g378e3ccc7d6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43" name="Google Shape;471;g378e3ccc7d6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3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Google Shape;476;g378e3ccc7d6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59" name="Google Shape;477;g378e3ccc7d6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Google Shape;484;g378e3ccc7d6_0_5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75" name="Google Shape;485;g378e3ccc7d6_0_5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Google Shape;491;g378e3ccc7d6_0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4" name="Google Shape;492;g378e3ccc7d6_0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4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498;g38521e7bfcf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89" name="Google Shape;499;g38521e7bfcf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Google Shape;505;g38521e7bfcf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8694" name="Google Shape;506;g38521e7bfcf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/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BLANK_16_1_1">
    <p:bg>
      <p:bgPr>
        <a:solidFill>
          <a:schemeClr val="lt2"/>
        </a:solidFill>
      </p:bgPr>
    </p:bg>
    <p:spTree>
      <p:nvGrpSpPr>
        <p:cNvPr id="5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8" name="Google Shape;9;p2"/>
          <p:cNvSpPr/>
          <p:nvPr/>
        </p:nvSpPr>
        <p:spPr>
          <a:xfrm>
            <a:off x="0" y="0"/>
            <a:ext cx="5440200" cy="5143500"/>
          </a:xfrm>
          <a:prstGeom prst="rect"/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579" name="Google Shape;10;p2"/>
          <p:cNvSpPr/>
          <p:nvPr/>
        </p:nvSpPr>
        <p:spPr>
          <a:xfrm>
            <a:off x="5440200" y="555250"/>
            <a:ext cx="3703800" cy="45882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580" name="Google Shape;11;p2"/>
          <p:cNvSpPr/>
          <p:nvPr/>
        </p:nvSpPr>
        <p:spPr>
          <a:xfrm>
            <a:off x="636875" y="563400"/>
            <a:ext cx="4803000" cy="4588200"/>
          </a:xfrm>
          <a:prstGeom prst="rect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581" name="Google Shape;12;p2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582" name="Google Shape;13;p2"/>
          <p:cNvSpPr txBox="1"/>
          <p:nvPr>
            <p:ph type="subTitle" idx="1"/>
          </p:nvPr>
        </p:nvSpPr>
        <p:spPr>
          <a:xfrm>
            <a:off x="958450" y="4298625"/>
            <a:ext cx="2008500" cy="45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158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28" name="Google Shape;90;p11"/>
          <p:cNvSpPr/>
          <p:nvPr/>
        </p:nvSpPr>
        <p:spPr>
          <a:xfrm>
            <a:off x="696050" y="619550"/>
            <a:ext cx="8448000" cy="4525200"/>
          </a:xfrm>
          <a:prstGeom prst="rect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9029" name="Google Shape;91;p11"/>
          <p:cNvSpPr/>
          <p:nvPr/>
        </p:nvSpPr>
        <p:spPr>
          <a:xfrm>
            <a:off x="4930700" y="619550"/>
            <a:ext cx="4213200" cy="4525200"/>
          </a:xfrm>
          <a:prstGeom prst="rect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9030" name="Google Shape;92;p11"/>
          <p:cNvSpPr/>
          <p:nvPr>
            <p:ph type="pic" idx="2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1049031" name="Google Shape;93;p11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32" name="Google Shape;94;p11"/>
          <p:cNvSpPr/>
          <p:nvPr>
            <p:ph type="pic" idx="3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1049033" name="Google Shape;95;p11"/>
          <p:cNvSpPr/>
          <p:nvPr>
            <p:ph type="pic" idx="4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1049034" name="Google Shape;96;p11"/>
          <p:cNvSpPr txBox="1"/>
          <p:nvPr>
            <p:ph type="title" idx="5"/>
          </p:nvPr>
        </p:nvSpPr>
        <p:spPr>
          <a:xfrm>
            <a:off x="7243093" y="851546"/>
            <a:ext cx="1696500" cy="269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9035" name="Google Shape;97;p11"/>
          <p:cNvSpPr txBox="1"/>
          <p:nvPr>
            <p:ph type="title" idx="6"/>
          </p:nvPr>
        </p:nvSpPr>
        <p:spPr>
          <a:xfrm>
            <a:off x="3257860" y="2361757"/>
            <a:ext cx="1696500" cy="269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9036" name="Google Shape;98;p11"/>
          <p:cNvSpPr txBox="1"/>
          <p:nvPr>
            <p:ph type="title" idx="7"/>
          </p:nvPr>
        </p:nvSpPr>
        <p:spPr>
          <a:xfrm>
            <a:off x="7229582" y="3878226"/>
            <a:ext cx="1696500" cy="269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9037" name="Google Shape;99;p11"/>
          <p:cNvSpPr txBox="1"/>
          <p:nvPr>
            <p:ph type="body" idx="1"/>
          </p:nvPr>
        </p:nvSpPr>
        <p:spPr>
          <a:xfrm>
            <a:off x="3257120" y="2663823"/>
            <a:ext cx="1578900" cy="830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38" name="Google Shape;100;p11"/>
          <p:cNvSpPr txBox="1"/>
          <p:nvPr>
            <p:ph type="body" idx="8"/>
          </p:nvPr>
        </p:nvSpPr>
        <p:spPr>
          <a:xfrm>
            <a:off x="7237317" y="4178575"/>
            <a:ext cx="1784400" cy="830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39" name="Google Shape;101;p11"/>
          <p:cNvSpPr txBox="1"/>
          <p:nvPr>
            <p:ph type="body" idx="9"/>
          </p:nvPr>
        </p:nvSpPr>
        <p:spPr>
          <a:xfrm>
            <a:off x="7246218" y="1157300"/>
            <a:ext cx="1680000" cy="830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4">
  <p:cSld name="CUSTOM_15">
    <p:bg>
      <p:bgPr>
        <a:solidFill>
          <a:schemeClr val="lt1"/>
        </a:solidFill>
      </p:bgPr>
    </p:bg>
    <p:spTree>
      <p:nvGrpSpPr>
        <p:cNvPr id="11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Google Shape;103;p12"/>
          <p:cNvPicPr preferRelativeResize="0">
            <a:picLocks/>
          </p:cNvPicPr>
          <p:nvPr/>
        </p:nvPicPr>
        <p:blipFill rotWithShape="1">
          <a:blip xmlns:r="http://schemas.openxmlformats.org/officeDocument/2006/relationships" r:embed="rId1">
            <a:alphaModFix amt="10000"/>
          </a:blip>
          <a:srcRect l="789" t="0" r="12432" b="0"/>
          <a:stretch>
            <a:fillRect/>
          </a:stretch>
        </p:blipFill>
        <p:spPr>
          <a:xfrm>
            <a:off x="0" y="-125"/>
            <a:ext cx="6696900" cy="51435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1048727" name="Google Shape;104;p12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28" name="Google Shape;105;p12"/>
          <p:cNvSpPr txBox="1"/>
          <p:nvPr>
            <p:ph type="title" idx="2"/>
          </p:nvPr>
        </p:nvSpPr>
        <p:spPr>
          <a:xfrm>
            <a:off x="705550" y="2635250"/>
            <a:ext cx="2247900" cy="9234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29" name="Google Shape;106;p12"/>
          <p:cNvSpPr txBox="1"/>
          <p:nvPr>
            <p:ph type="title" idx="3"/>
          </p:nvPr>
        </p:nvSpPr>
        <p:spPr>
          <a:xfrm>
            <a:off x="3461750" y="3934350"/>
            <a:ext cx="2247900" cy="9234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30" name="Google Shape;107;p12"/>
          <p:cNvSpPr txBox="1"/>
          <p:nvPr>
            <p:ph type="title" idx="4"/>
          </p:nvPr>
        </p:nvSpPr>
        <p:spPr>
          <a:xfrm>
            <a:off x="3461750" y="2635250"/>
            <a:ext cx="2247900" cy="9234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31" name="Google Shape;108;p12"/>
          <p:cNvSpPr txBox="1"/>
          <p:nvPr>
            <p:ph type="title" idx="5"/>
          </p:nvPr>
        </p:nvSpPr>
        <p:spPr>
          <a:xfrm>
            <a:off x="6219150" y="3934350"/>
            <a:ext cx="2247900" cy="9234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32" name="Google Shape;109;p12"/>
          <p:cNvSpPr txBox="1"/>
          <p:nvPr>
            <p:ph type="title" idx="6"/>
          </p:nvPr>
        </p:nvSpPr>
        <p:spPr>
          <a:xfrm>
            <a:off x="6219150" y="2635250"/>
            <a:ext cx="2247900" cy="9234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33" name="Google Shape;110;p12"/>
          <p:cNvSpPr txBox="1"/>
          <p:nvPr>
            <p:ph type="title" idx="7"/>
          </p:nvPr>
        </p:nvSpPr>
        <p:spPr>
          <a:xfrm>
            <a:off x="430209" y="907725"/>
            <a:ext cx="6815400" cy="1038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9 ">
  <p:cSld name="BLANK_1_1_1_1_1_1_1_1_1_1_1_1_1_1_1_1_1_1_1">
    <p:spTree>
      <p:nvGrpSpPr>
        <p:cNvPr id="135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41" name="Google Shape;112;p13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name="adj" fmla="val 27405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42" name="Google Shape;113;p13"/>
          <p:cNvSpPr txBox="1"/>
          <p:nvPr>
            <p:ph type="subTitle" idx="1"/>
          </p:nvPr>
        </p:nvSpPr>
        <p:spPr>
          <a:xfrm>
            <a:off x="3718425" y="402000"/>
            <a:ext cx="1459500" cy="1251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43" name="Google Shape;114;p13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name="adj" fmla="val 23783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44" name="Google Shape;115;p13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name="adj" fmla="val 22192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45" name="Google Shape;116;p13"/>
          <p:cNvSpPr txBox="1"/>
          <p:nvPr>
            <p:ph type="subTitle" idx="2"/>
          </p:nvPr>
        </p:nvSpPr>
        <p:spPr>
          <a:xfrm>
            <a:off x="4249525" y="402000"/>
            <a:ext cx="4315800" cy="745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846" name="Google Shape;117;p13"/>
          <p:cNvSpPr txBox="1"/>
          <p:nvPr>
            <p:ph type="subTitle" idx="3"/>
          </p:nvPr>
        </p:nvSpPr>
        <p:spPr>
          <a:xfrm>
            <a:off x="3718425" y="1696338"/>
            <a:ext cx="1459500" cy="1251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47" name="Google Shape;118;p13"/>
          <p:cNvSpPr txBox="1"/>
          <p:nvPr>
            <p:ph type="subTitle" idx="4"/>
          </p:nvPr>
        </p:nvSpPr>
        <p:spPr>
          <a:xfrm>
            <a:off x="4249525" y="1696338"/>
            <a:ext cx="1868400" cy="1251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848" name="Google Shape;119;p13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49" name="Google Shape;120;p13"/>
          <p:cNvSpPr/>
          <p:nvPr>
            <p:ph type="pic" idx="5"/>
          </p:nvPr>
        </p:nvSpPr>
        <p:spPr>
          <a:xfrm>
            <a:off x="75" y="2673275"/>
            <a:ext cx="3400800" cy="2471400"/>
          </a:xfrm>
          <a:prstGeom prst="snip1Rect">
            <a:avLst>
              <a:gd name="adj" fmla="val 21231"/>
            </a:avLst>
          </a:prstGeom>
          <a:noFill/>
          <a:ln>
            <a:noFill/>
          </a:ln>
        </p:spPr>
      </p:sp>
      <p:sp>
        <p:nvSpPr>
          <p:cNvPr id="1048850" name="Google Shape;121;p13"/>
          <p:cNvSpPr txBox="1"/>
          <p:nvPr>
            <p:ph type="subTitle" idx="6"/>
          </p:nvPr>
        </p:nvSpPr>
        <p:spPr>
          <a:xfrm>
            <a:off x="582450" y="1733025"/>
            <a:ext cx="2400600" cy="745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851" name="Google Shape;122;p13"/>
          <p:cNvSpPr txBox="1"/>
          <p:nvPr>
            <p:ph type="subTitle" idx="7"/>
          </p:nvPr>
        </p:nvSpPr>
        <p:spPr>
          <a:xfrm>
            <a:off x="3718450" y="3470325"/>
            <a:ext cx="3678300" cy="454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52" name="Google Shape;123;p13"/>
          <p:cNvSpPr txBox="1"/>
          <p:nvPr>
            <p:ph type="subTitle" idx="8"/>
          </p:nvPr>
        </p:nvSpPr>
        <p:spPr>
          <a:xfrm>
            <a:off x="3724200" y="3884675"/>
            <a:ext cx="5063100" cy="1039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853" name="Google Shape;124;p13"/>
          <p:cNvSpPr txBox="1"/>
          <p:nvPr>
            <p:ph type="subTitle" idx="9"/>
          </p:nvPr>
        </p:nvSpPr>
        <p:spPr>
          <a:xfrm>
            <a:off x="5999175" y="1696338"/>
            <a:ext cx="2787300" cy="1251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0">
  <p:cSld name="BLANK_1_1_1_1_1_1_1_1_1_1_1_1_1_1_1_1_1_1">
    <p:spTree>
      <p:nvGrpSpPr>
        <p:cNvPr id="144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23" name="Google Shape;126;p14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24" name="Google Shape;127;p14"/>
          <p:cNvSpPr/>
          <p:nvPr>
            <p:ph type="pic" idx="2"/>
          </p:nvPr>
        </p:nvSpPr>
        <p:spPr>
          <a:xfrm>
            <a:off x="75" y="2673275"/>
            <a:ext cx="3014400" cy="2471400"/>
          </a:xfrm>
          <a:prstGeom prst="snip1Rect">
            <a:avLst>
              <a:gd name="adj" fmla="val 0"/>
            </a:avLst>
          </a:prstGeom>
          <a:noFill/>
          <a:ln>
            <a:noFill/>
          </a:ln>
        </p:spPr>
      </p:sp>
      <p:sp>
        <p:nvSpPr>
          <p:cNvPr id="1048925" name="Google Shape;128;p14"/>
          <p:cNvSpPr/>
          <p:nvPr>
            <p:ph type="pic" idx="3"/>
          </p:nvPr>
        </p:nvSpPr>
        <p:spPr>
          <a:xfrm>
            <a:off x="5341625" y="-3800"/>
            <a:ext cx="3802500" cy="1899300"/>
          </a:xfrm>
          <a:prstGeom prst="snip1Rect">
            <a:avLst>
              <a:gd name="adj" fmla="val 17337"/>
            </a:avLst>
          </a:prstGeom>
          <a:noFill/>
          <a:ln>
            <a:noFill/>
          </a:ln>
        </p:spPr>
      </p:sp>
      <p:sp>
        <p:nvSpPr>
          <p:cNvPr id="1048926" name="Google Shape;129;p14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27" name="Google Shape;130;p14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28" name="Google Shape;131;p14"/>
          <p:cNvSpPr txBox="1"/>
          <p:nvPr>
            <p:ph type="subTitle" idx="1"/>
          </p:nvPr>
        </p:nvSpPr>
        <p:spPr>
          <a:xfrm>
            <a:off x="3364075" y="3159975"/>
            <a:ext cx="1459500" cy="1868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29" name="Google Shape;132;p14"/>
          <p:cNvSpPr txBox="1"/>
          <p:nvPr>
            <p:ph type="subTitle" idx="4"/>
          </p:nvPr>
        </p:nvSpPr>
        <p:spPr>
          <a:xfrm>
            <a:off x="5794450" y="2073450"/>
            <a:ext cx="1459500" cy="1642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30" name="Google Shape;133;p14"/>
          <p:cNvSpPr txBox="1"/>
          <p:nvPr>
            <p:ph type="subTitle" idx="5"/>
          </p:nvPr>
        </p:nvSpPr>
        <p:spPr>
          <a:xfrm>
            <a:off x="7371675" y="2073450"/>
            <a:ext cx="1294500" cy="1642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31" name="Google Shape;134;p14"/>
          <p:cNvSpPr txBox="1"/>
          <p:nvPr>
            <p:ph type="subTitle" idx="6"/>
          </p:nvPr>
        </p:nvSpPr>
        <p:spPr>
          <a:xfrm>
            <a:off x="5794450" y="3940350"/>
            <a:ext cx="2831400" cy="917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59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0" name="Google Shape;136;p15"/>
          <p:cNvSpPr txBox="1"/>
          <p:nvPr>
            <p:ph type="subTitle" idx="1"/>
          </p:nvPr>
        </p:nvSpPr>
        <p:spPr>
          <a:xfrm>
            <a:off x="455153" y="1847050"/>
            <a:ext cx="1278600" cy="410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41" name="Google Shape;137;p15"/>
          <p:cNvSpPr txBox="1"/>
          <p:nvPr>
            <p:ph type="subTitle" idx="2"/>
          </p:nvPr>
        </p:nvSpPr>
        <p:spPr>
          <a:xfrm>
            <a:off x="455153" y="2961963"/>
            <a:ext cx="1278600" cy="410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42" name="Google Shape;138;p15"/>
          <p:cNvSpPr txBox="1"/>
          <p:nvPr>
            <p:ph type="subTitle" idx="3"/>
          </p:nvPr>
        </p:nvSpPr>
        <p:spPr>
          <a:xfrm>
            <a:off x="455146" y="3929375"/>
            <a:ext cx="1278600" cy="410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43" name="Google Shape;139;p15"/>
          <p:cNvSpPr txBox="1"/>
          <p:nvPr>
            <p:ph type="subTitle" idx="4"/>
          </p:nvPr>
        </p:nvSpPr>
        <p:spPr>
          <a:xfrm>
            <a:off x="1781075" y="1241375"/>
            <a:ext cx="1498800" cy="276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44" name="Google Shape;140;p15"/>
          <p:cNvSpPr txBox="1"/>
          <p:nvPr>
            <p:ph type="subTitle" idx="5"/>
          </p:nvPr>
        </p:nvSpPr>
        <p:spPr>
          <a:xfrm>
            <a:off x="3596300" y="1241375"/>
            <a:ext cx="1498800" cy="276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45" name="Google Shape;141;p15"/>
          <p:cNvSpPr txBox="1"/>
          <p:nvPr>
            <p:ph type="subTitle" idx="6"/>
          </p:nvPr>
        </p:nvSpPr>
        <p:spPr>
          <a:xfrm>
            <a:off x="5411525" y="1241375"/>
            <a:ext cx="1498800" cy="276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46" name="Google Shape;142;p15"/>
          <p:cNvSpPr txBox="1"/>
          <p:nvPr>
            <p:ph type="subTitle" idx="7"/>
          </p:nvPr>
        </p:nvSpPr>
        <p:spPr>
          <a:xfrm>
            <a:off x="7226750" y="1241375"/>
            <a:ext cx="1498800" cy="264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47" name="Google Shape;143;p15"/>
          <p:cNvSpPr txBox="1"/>
          <p:nvPr>
            <p:ph type="subTitle" idx="8"/>
          </p:nvPr>
        </p:nvSpPr>
        <p:spPr>
          <a:xfrm>
            <a:off x="1979675" y="1790375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48" name="Google Shape;144;p15"/>
          <p:cNvSpPr txBox="1"/>
          <p:nvPr>
            <p:ph type="subTitle" idx="9"/>
          </p:nvPr>
        </p:nvSpPr>
        <p:spPr>
          <a:xfrm>
            <a:off x="1979675" y="2883669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49" name="Google Shape;145;p15"/>
          <p:cNvSpPr txBox="1"/>
          <p:nvPr>
            <p:ph type="subTitle" idx="13"/>
          </p:nvPr>
        </p:nvSpPr>
        <p:spPr>
          <a:xfrm>
            <a:off x="1979675" y="4040075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0" name="Google Shape;146;p15"/>
          <p:cNvSpPr txBox="1"/>
          <p:nvPr>
            <p:ph type="subTitle" idx="14"/>
          </p:nvPr>
        </p:nvSpPr>
        <p:spPr>
          <a:xfrm>
            <a:off x="3805975" y="1790375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1" name="Google Shape;147;p15"/>
          <p:cNvSpPr txBox="1"/>
          <p:nvPr>
            <p:ph type="subTitle" idx="15"/>
          </p:nvPr>
        </p:nvSpPr>
        <p:spPr>
          <a:xfrm>
            <a:off x="3805975" y="2883669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2" name="Google Shape;148;p15"/>
          <p:cNvSpPr txBox="1"/>
          <p:nvPr>
            <p:ph type="subTitle" idx="16"/>
          </p:nvPr>
        </p:nvSpPr>
        <p:spPr>
          <a:xfrm>
            <a:off x="3805975" y="4040075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3" name="Google Shape;149;p15"/>
          <p:cNvSpPr txBox="1"/>
          <p:nvPr>
            <p:ph type="subTitle" idx="17"/>
          </p:nvPr>
        </p:nvSpPr>
        <p:spPr>
          <a:xfrm>
            <a:off x="5632275" y="1790375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4" name="Google Shape;150;p15"/>
          <p:cNvSpPr txBox="1"/>
          <p:nvPr>
            <p:ph type="subTitle" idx="18"/>
          </p:nvPr>
        </p:nvSpPr>
        <p:spPr>
          <a:xfrm>
            <a:off x="5632275" y="2883669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5" name="Google Shape;151;p15"/>
          <p:cNvSpPr txBox="1"/>
          <p:nvPr>
            <p:ph type="subTitle" idx="19"/>
          </p:nvPr>
        </p:nvSpPr>
        <p:spPr>
          <a:xfrm>
            <a:off x="5632275" y="4040075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6" name="Google Shape;152;p15"/>
          <p:cNvSpPr txBox="1"/>
          <p:nvPr>
            <p:ph type="subTitle" idx="20"/>
          </p:nvPr>
        </p:nvSpPr>
        <p:spPr>
          <a:xfrm>
            <a:off x="7458575" y="1790375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7" name="Google Shape;153;p15"/>
          <p:cNvSpPr txBox="1"/>
          <p:nvPr>
            <p:ph type="subTitle" idx="21"/>
          </p:nvPr>
        </p:nvSpPr>
        <p:spPr>
          <a:xfrm>
            <a:off x="7458575" y="2883669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8" name="Google Shape;154;p15"/>
          <p:cNvSpPr txBox="1"/>
          <p:nvPr>
            <p:ph type="subTitle" idx="22"/>
          </p:nvPr>
        </p:nvSpPr>
        <p:spPr>
          <a:xfrm>
            <a:off x="7458575" y="4040075"/>
            <a:ext cx="1381200" cy="488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59" name="Google Shape;155;p15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2">
  <p:cSld name="CUSTOM_14">
    <p:bg>
      <p:bgPr>
        <a:solidFill>
          <a:schemeClr val="lt1"/>
        </a:solidFill>
      </p:bgPr>
    </p:bg>
    <p:spTree>
      <p:nvGrpSpPr>
        <p:cNvPr id="13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6" name="Google Shape;157;p16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17" name="Google Shape;158;p16"/>
          <p:cNvSpPr txBox="1"/>
          <p:nvPr>
            <p:ph type="title" idx="2"/>
          </p:nvPr>
        </p:nvSpPr>
        <p:spPr>
          <a:xfrm>
            <a:off x="2768150" y="1926200"/>
            <a:ext cx="1518900" cy="301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18" name="Google Shape;159;p16"/>
          <p:cNvSpPr txBox="1"/>
          <p:nvPr>
            <p:ph type="title" idx="3"/>
          </p:nvPr>
        </p:nvSpPr>
        <p:spPr>
          <a:xfrm>
            <a:off x="4609425" y="1926200"/>
            <a:ext cx="1620000" cy="301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19" name="Google Shape;160;p16"/>
          <p:cNvSpPr txBox="1"/>
          <p:nvPr>
            <p:ph type="title" idx="4"/>
          </p:nvPr>
        </p:nvSpPr>
        <p:spPr>
          <a:xfrm>
            <a:off x="2876400" y="4053150"/>
            <a:ext cx="1376700" cy="1091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20" name="Google Shape;161;p16"/>
          <p:cNvSpPr txBox="1"/>
          <p:nvPr>
            <p:ph type="title" idx="5"/>
          </p:nvPr>
        </p:nvSpPr>
        <p:spPr>
          <a:xfrm>
            <a:off x="6564575" y="4053150"/>
            <a:ext cx="1376700" cy="1091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21" name="Google Shape;162;p16"/>
          <p:cNvSpPr txBox="1"/>
          <p:nvPr>
            <p:ph type="title" idx="6"/>
          </p:nvPr>
        </p:nvSpPr>
        <p:spPr>
          <a:xfrm>
            <a:off x="966625" y="2228000"/>
            <a:ext cx="1294500" cy="10911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22" name="Google Shape;163;p16"/>
          <p:cNvSpPr txBox="1"/>
          <p:nvPr>
            <p:ph type="title" idx="7"/>
          </p:nvPr>
        </p:nvSpPr>
        <p:spPr>
          <a:xfrm>
            <a:off x="2768161" y="2228000"/>
            <a:ext cx="1294500" cy="10911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23" name="Google Shape;164;p16"/>
          <p:cNvSpPr txBox="1"/>
          <p:nvPr>
            <p:ph type="title" idx="8"/>
          </p:nvPr>
        </p:nvSpPr>
        <p:spPr>
          <a:xfrm>
            <a:off x="4609425" y="2228000"/>
            <a:ext cx="1376700" cy="10911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24" name="Google Shape;165;p16"/>
          <p:cNvSpPr txBox="1"/>
          <p:nvPr>
            <p:ph type="title" idx="9"/>
          </p:nvPr>
        </p:nvSpPr>
        <p:spPr>
          <a:xfrm>
            <a:off x="6437300" y="1926200"/>
            <a:ext cx="1376700" cy="301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25" name="Google Shape;166;p16"/>
          <p:cNvSpPr txBox="1"/>
          <p:nvPr>
            <p:ph type="title" idx="13"/>
          </p:nvPr>
        </p:nvSpPr>
        <p:spPr>
          <a:xfrm>
            <a:off x="6437293" y="2228000"/>
            <a:ext cx="1244400" cy="10911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26" name="Google Shape;167;p16"/>
          <p:cNvSpPr txBox="1"/>
          <p:nvPr>
            <p:ph type="title" idx="14"/>
          </p:nvPr>
        </p:nvSpPr>
        <p:spPr>
          <a:xfrm>
            <a:off x="474675" y="467679"/>
            <a:ext cx="3593100" cy="1008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40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1" name="Google Shape;169;p17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name="adj" fmla="val 1242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72" name="Google Shape;170;p17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name="adj" fmla="val 1242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73" name="Google Shape;171;p17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name="adj" fmla="val 12424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74" name="Google Shape;172;p17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name="adj" fmla="val 1153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75" name="Google Shape;173;p17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76" name="Google Shape;174;p17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name="adj" fmla="val 15953"/>
            </a:avLst>
          </a:pr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77" name="Google Shape;175;p17"/>
          <p:cNvSpPr/>
          <p:nvPr/>
        </p:nvSpPr>
        <p:spPr>
          <a:xfrm>
            <a:off x="0" y="2393075"/>
            <a:ext cx="3186600" cy="2750400"/>
          </a:xfrm>
          <a:prstGeom prst="rect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78" name="Google Shape;176;p17"/>
          <p:cNvSpPr txBox="1"/>
          <p:nvPr>
            <p:ph type="title" idx="2"/>
          </p:nvPr>
        </p:nvSpPr>
        <p:spPr>
          <a:xfrm>
            <a:off x="507250" y="2657169"/>
            <a:ext cx="2344800" cy="446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79" name="Google Shape;177;p17"/>
          <p:cNvSpPr txBox="1"/>
          <p:nvPr>
            <p:ph type="title" idx="3"/>
          </p:nvPr>
        </p:nvSpPr>
        <p:spPr>
          <a:xfrm>
            <a:off x="454725" y="1387875"/>
            <a:ext cx="3109200" cy="708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80" name="Google Shape;178;p17"/>
          <p:cNvSpPr txBox="1"/>
          <p:nvPr>
            <p:ph type="title" idx="4"/>
          </p:nvPr>
        </p:nvSpPr>
        <p:spPr>
          <a:xfrm>
            <a:off x="507250" y="3648688"/>
            <a:ext cx="21378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81" name="Google Shape;179;p17"/>
          <p:cNvSpPr txBox="1"/>
          <p:nvPr>
            <p:ph type="title" idx="5"/>
          </p:nvPr>
        </p:nvSpPr>
        <p:spPr>
          <a:xfrm>
            <a:off x="507250" y="3960850"/>
            <a:ext cx="2242500" cy="708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82" name="Google Shape;180;p17"/>
          <p:cNvSpPr txBox="1"/>
          <p:nvPr>
            <p:ph type="title" idx="6"/>
          </p:nvPr>
        </p:nvSpPr>
        <p:spPr>
          <a:xfrm>
            <a:off x="507250" y="2950200"/>
            <a:ext cx="2242500" cy="643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83" name="Google Shape;181;p17"/>
          <p:cNvSpPr txBox="1"/>
          <p:nvPr>
            <p:ph type="title" idx="7"/>
          </p:nvPr>
        </p:nvSpPr>
        <p:spPr>
          <a:xfrm>
            <a:off x="5654225" y="2657175"/>
            <a:ext cx="961200" cy="40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84" name="Google Shape;182;p17"/>
          <p:cNvSpPr txBox="1"/>
          <p:nvPr>
            <p:ph type="title" idx="8"/>
          </p:nvPr>
        </p:nvSpPr>
        <p:spPr>
          <a:xfrm>
            <a:off x="7295800" y="2657175"/>
            <a:ext cx="1109100" cy="40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85" name="Google Shape;183;p17"/>
          <p:cNvSpPr txBox="1"/>
          <p:nvPr>
            <p:ph type="title" idx="9"/>
          </p:nvPr>
        </p:nvSpPr>
        <p:spPr>
          <a:xfrm>
            <a:off x="3958525" y="2657175"/>
            <a:ext cx="1003500" cy="40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86" name="Google Shape;184;p17"/>
          <p:cNvSpPr txBox="1"/>
          <p:nvPr>
            <p:ph type="title" idx="13"/>
          </p:nvPr>
        </p:nvSpPr>
        <p:spPr>
          <a:xfrm>
            <a:off x="3477950" y="3170975"/>
            <a:ext cx="1583400" cy="643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87" name="Google Shape;185;p17"/>
          <p:cNvSpPr txBox="1"/>
          <p:nvPr>
            <p:ph type="title" idx="14"/>
          </p:nvPr>
        </p:nvSpPr>
        <p:spPr>
          <a:xfrm>
            <a:off x="5156125" y="3170975"/>
            <a:ext cx="15516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88" name="Google Shape;186;p17"/>
          <p:cNvSpPr txBox="1"/>
          <p:nvPr>
            <p:ph type="title" idx="15"/>
          </p:nvPr>
        </p:nvSpPr>
        <p:spPr>
          <a:xfrm>
            <a:off x="6837850" y="3170975"/>
            <a:ext cx="2022000" cy="1596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89" name="Google Shape;187;p17"/>
          <p:cNvSpPr txBox="1"/>
          <p:nvPr>
            <p:ph type="title" idx="16"/>
          </p:nvPr>
        </p:nvSpPr>
        <p:spPr>
          <a:xfrm>
            <a:off x="3624875" y="4016425"/>
            <a:ext cx="1436400" cy="750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90" name="Google Shape;188;p17"/>
          <p:cNvSpPr txBox="1"/>
          <p:nvPr>
            <p:ph type="title" idx="17"/>
          </p:nvPr>
        </p:nvSpPr>
        <p:spPr>
          <a:xfrm>
            <a:off x="5303050" y="4016425"/>
            <a:ext cx="1404600" cy="750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4">
  <p:cSld name="CUSTOM_5_1">
    <p:bg>
      <p:bgPr>
        <a:solidFill>
          <a:schemeClr val="lt1"/>
        </a:solidFill>
      </p:bgPr>
    </p:bg>
    <p:spTree>
      <p:nvGrpSpPr>
        <p:cNvPr id="152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6" name="Google Shape;190;p18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name="adj" fmla="val 115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77" name="Google Shape;191;p18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name="adj" fmla="val 115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78" name="Google Shape;192;p18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name="adj" fmla="val 11506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79" name="Google Shape;193;p18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name="adj" fmla="val 1153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80" name="Google Shape;194;p18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81" name="Google Shape;195;p18"/>
          <p:cNvSpPr txBox="1"/>
          <p:nvPr>
            <p:ph type="subTitle" idx="1"/>
          </p:nvPr>
        </p:nvSpPr>
        <p:spPr>
          <a:xfrm>
            <a:off x="478650" y="2476500"/>
            <a:ext cx="1374300" cy="416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82" name="Google Shape;196;p18"/>
          <p:cNvSpPr txBox="1"/>
          <p:nvPr>
            <p:ph type="title" idx="2"/>
          </p:nvPr>
        </p:nvSpPr>
        <p:spPr>
          <a:xfrm>
            <a:off x="488175" y="2044800"/>
            <a:ext cx="1452000" cy="372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83" name="Google Shape;197;p18"/>
          <p:cNvSpPr txBox="1"/>
          <p:nvPr>
            <p:ph type="subTitle" idx="3"/>
          </p:nvPr>
        </p:nvSpPr>
        <p:spPr>
          <a:xfrm>
            <a:off x="2102625" y="2476488"/>
            <a:ext cx="1374300" cy="416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84" name="Google Shape;198;p18"/>
          <p:cNvSpPr txBox="1"/>
          <p:nvPr>
            <p:ph type="title" idx="4"/>
          </p:nvPr>
        </p:nvSpPr>
        <p:spPr>
          <a:xfrm>
            <a:off x="2102625" y="2044800"/>
            <a:ext cx="1582500" cy="372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85" name="Google Shape;199;p18"/>
          <p:cNvSpPr txBox="1"/>
          <p:nvPr>
            <p:ph type="subTitle" idx="5"/>
          </p:nvPr>
        </p:nvSpPr>
        <p:spPr>
          <a:xfrm>
            <a:off x="3875050" y="2476488"/>
            <a:ext cx="1374300" cy="416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86" name="Google Shape;200;p18"/>
          <p:cNvSpPr txBox="1"/>
          <p:nvPr>
            <p:ph type="title" idx="6"/>
          </p:nvPr>
        </p:nvSpPr>
        <p:spPr>
          <a:xfrm>
            <a:off x="3875051" y="2044800"/>
            <a:ext cx="1557900" cy="372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87" name="Google Shape;201;p18"/>
          <p:cNvSpPr txBox="1"/>
          <p:nvPr>
            <p:ph type="subTitle" idx="7"/>
          </p:nvPr>
        </p:nvSpPr>
        <p:spPr>
          <a:xfrm>
            <a:off x="5618263" y="2476488"/>
            <a:ext cx="1374300" cy="416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88" name="Google Shape;202;p18"/>
          <p:cNvSpPr txBox="1"/>
          <p:nvPr>
            <p:ph type="title" idx="8"/>
          </p:nvPr>
        </p:nvSpPr>
        <p:spPr>
          <a:xfrm>
            <a:off x="5618275" y="2044800"/>
            <a:ext cx="1557900" cy="372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89" name="Google Shape;203;p18"/>
          <p:cNvSpPr txBox="1"/>
          <p:nvPr>
            <p:ph type="subTitle" idx="9"/>
          </p:nvPr>
        </p:nvSpPr>
        <p:spPr>
          <a:xfrm>
            <a:off x="7354438" y="2476488"/>
            <a:ext cx="1374300" cy="416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0" name="Google Shape;204;p18"/>
          <p:cNvSpPr txBox="1"/>
          <p:nvPr>
            <p:ph type="title" idx="13"/>
          </p:nvPr>
        </p:nvSpPr>
        <p:spPr>
          <a:xfrm>
            <a:off x="7354449" y="2044799"/>
            <a:ext cx="1797600" cy="372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91" name="Google Shape;205;p18"/>
          <p:cNvSpPr txBox="1"/>
          <p:nvPr>
            <p:ph type="subTitle" idx="14"/>
          </p:nvPr>
        </p:nvSpPr>
        <p:spPr>
          <a:xfrm>
            <a:off x="478650" y="3104100"/>
            <a:ext cx="1452000" cy="612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2" name="Google Shape;206;p18"/>
          <p:cNvSpPr txBox="1"/>
          <p:nvPr>
            <p:ph type="subTitle" idx="15"/>
          </p:nvPr>
        </p:nvSpPr>
        <p:spPr>
          <a:xfrm>
            <a:off x="2102625" y="3104100"/>
            <a:ext cx="1582500" cy="642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3" name="Google Shape;207;p18"/>
          <p:cNvSpPr txBox="1"/>
          <p:nvPr>
            <p:ph type="subTitle" idx="16"/>
          </p:nvPr>
        </p:nvSpPr>
        <p:spPr>
          <a:xfrm>
            <a:off x="5618275" y="3104109"/>
            <a:ext cx="1238400" cy="732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4" name="Google Shape;208;p18"/>
          <p:cNvSpPr txBox="1"/>
          <p:nvPr>
            <p:ph type="subTitle" idx="17"/>
          </p:nvPr>
        </p:nvSpPr>
        <p:spPr>
          <a:xfrm>
            <a:off x="7354450" y="3104109"/>
            <a:ext cx="1238400" cy="732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5" name="Google Shape;209;p18"/>
          <p:cNvSpPr txBox="1"/>
          <p:nvPr>
            <p:ph type="subTitle" idx="18"/>
          </p:nvPr>
        </p:nvSpPr>
        <p:spPr>
          <a:xfrm>
            <a:off x="625400" y="3960650"/>
            <a:ext cx="1139700" cy="732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6" name="Google Shape;210;p18"/>
          <p:cNvSpPr txBox="1"/>
          <p:nvPr>
            <p:ph type="subTitle" idx="19"/>
          </p:nvPr>
        </p:nvSpPr>
        <p:spPr>
          <a:xfrm>
            <a:off x="2239700" y="3960657"/>
            <a:ext cx="1139700" cy="813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7" name="Google Shape;211;p18"/>
          <p:cNvSpPr txBox="1"/>
          <p:nvPr>
            <p:ph type="subTitle" idx="20"/>
          </p:nvPr>
        </p:nvSpPr>
        <p:spPr>
          <a:xfrm>
            <a:off x="4021800" y="3960660"/>
            <a:ext cx="1139700" cy="897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8" name="Google Shape;212;p18"/>
          <p:cNvSpPr txBox="1"/>
          <p:nvPr>
            <p:ph type="subTitle" idx="21"/>
          </p:nvPr>
        </p:nvSpPr>
        <p:spPr>
          <a:xfrm>
            <a:off x="5765025" y="3960650"/>
            <a:ext cx="1411200" cy="897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99" name="Google Shape;213;p18"/>
          <p:cNvSpPr txBox="1"/>
          <p:nvPr>
            <p:ph type="subTitle" idx="22"/>
          </p:nvPr>
        </p:nvSpPr>
        <p:spPr>
          <a:xfrm>
            <a:off x="7491550" y="3960657"/>
            <a:ext cx="1139700" cy="774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9000" name="Google Shape;214;p18"/>
          <p:cNvSpPr txBox="1"/>
          <p:nvPr>
            <p:ph type="subTitle" idx="23"/>
          </p:nvPr>
        </p:nvSpPr>
        <p:spPr>
          <a:xfrm>
            <a:off x="3875050" y="3104100"/>
            <a:ext cx="1557900" cy="732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ideas - ALT 1">
  <p:cSld name="CUSTOM_5_1_1_1_4">
    <p:spTree>
      <p:nvGrpSpPr>
        <p:cNvPr id="142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8" name="Google Shape;216;p19"/>
          <p:cNvSpPr/>
          <p:nvPr>
            <p:ph type="pic" idx="2"/>
          </p:nvPr>
        </p:nvSpPr>
        <p:spPr>
          <a:xfrm>
            <a:off x="-1600" y="1969350"/>
            <a:ext cx="9144000" cy="3174600"/>
          </a:xfrm>
          <a:prstGeom prst="snip1Rect">
            <a:avLst>
              <a:gd name="adj" fmla="val 19548"/>
            </a:avLst>
          </a:prstGeom>
          <a:noFill/>
          <a:ln>
            <a:noFill/>
          </a:ln>
        </p:spPr>
      </p:sp>
      <p:sp>
        <p:nvSpPr>
          <p:cNvPr id="1048899" name="Google Shape;217;p19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00" name="Google Shape;218;p19"/>
          <p:cNvSpPr txBox="1"/>
          <p:nvPr>
            <p:ph type="body" idx="1"/>
          </p:nvPr>
        </p:nvSpPr>
        <p:spPr>
          <a:xfrm>
            <a:off x="525425" y="2446425"/>
            <a:ext cx="1624500" cy="869700"/>
          </a:xfrm>
          <a:prstGeom prst="rect"/>
        </p:spPr>
        <p:txBody>
          <a:bodyPr anchor="t" anchorCtr="0" bIns="91425" lIns="0" rIns="91425" spcFirstLastPara="1" tIns="91425" wrap="square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01" name="Google Shape;219;p19"/>
          <p:cNvSpPr txBox="1"/>
          <p:nvPr>
            <p:ph type="title" idx="3"/>
          </p:nvPr>
        </p:nvSpPr>
        <p:spPr>
          <a:xfrm>
            <a:off x="2409625" y="2247450"/>
            <a:ext cx="1624500" cy="1602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02" name="Google Shape;220;p19"/>
          <p:cNvSpPr txBox="1"/>
          <p:nvPr>
            <p:ph type="body" idx="4"/>
          </p:nvPr>
        </p:nvSpPr>
        <p:spPr>
          <a:xfrm>
            <a:off x="2409625" y="2446425"/>
            <a:ext cx="1624500" cy="869700"/>
          </a:xfrm>
          <a:prstGeom prst="rect"/>
        </p:spPr>
        <p:txBody>
          <a:bodyPr anchor="t" anchorCtr="0" bIns="91425" lIns="0" rIns="91425" spcFirstLastPara="1" tIns="91425" wrap="square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03" name="Google Shape;221;p19"/>
          <p:cNvSpPr txBox="1"/>
          <p:nvPr>
            <p:ph type="title" idx="5"/>
          </p:nvPr>
        </p:nvSpPr>
        <p:spPr>
          <a:xfrm>
            <a:off x="4293825" y="2247450"/>
            <a:ext cx="1624500" cy="1602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04" name="Google Shape;222;p19"/>
          <p:cNvSpPr txBox="1"/>
          <p:nvPr>
            <p:ph type="body" idx="6"/>
          </p:nvPr>
        </p:nvSpPr>
        <p:spPr>
          <a:xfrm>
            <a:off x="4293825" y="2446425"/>
            <a:ext cx="1624500" cy="869700"/>
          </a:xfrm>
          <a:prstGeom prst="rect"/>
        </p:spPr>
        <p:txBody>
          <a:bodyPr anchor="t" anchorCtr="0" bIns="91425" lIns="0" rIns="91425" spcFirstLastPara="1" tIns="91425" wrap="square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05" name="Google Shape;223;p19"/>
          <p:cNvSpPr txBox="1"/>
          <p:nvPr>
            <p:ph type="title" idx="7"/>
          </p:nvPr>
        </p:nvSpPr>
        <p:spPr>
          <a:xfrm>
            <a:off x="6178025" y="2247450"/>
            <a:ext cx="1624500" cy="160200"/>
          </a:xfrm>
          <a:prstGeom prst="rect"/>
        </p:spPr>
        <p:txBody>
          <a:bodyPr anchor="ctr" anchorCtr="0" bIns="0" lIns="0" rIns="0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06" name="Google Shape;224;p19"/>
          <p:cNvSpPr txBox="1"/>
          <p:nvPr>
            <p:ph type="body" idx="8"/>
          </p:nvPr>
        </p:nvSpPr>
        <p:spPr>
          <a:xfrm>
            <a:off x="6178025" y="2446425"/>
            <a:ext cx="1624500" cy="869700"/>
          </a:xfrm>
          <a:prstGeom prst="rect"/>
        </p:spPr>
        <p:txBody>
          <a:bodyPr anchor="t" anchorCtr="0" bIns="91425" lIns="0" rIns="91425" spcFirstLastPara="1" tIns="91425" wrap="square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07" name="Google Shape;225;p19"/>
          <p:cNvSpPr txBox="1"/>
          <p:nvPr>
            <p:ph type="subTitle" idx="9"/>
          </p:nvPr>
        </p:nvSpPr>
        <p:spPr>
          <a:xfrm>
            <a:off x="2409625" y="3381375"/>
            <a:ext cx="1624500" cy="1579200"/>
          </a:xfrm>
          <a:prstGeom prst="rect"/>
        </p:spPr>
        <p:txBody>
          <a:bodyPr anchor="t" anchorCtr="0" bIns="91425" lIns="274300" rIns="91425" spcFirstLastPara="1" tIns="91425" wrap="square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08" name="Google Shape;226;p19"/>
          <p:cNvSpPr txBox="1"/>
          <p:nvPr>
            <p:ph type="subTitle" idx="13"/>
          </p:nvPr>
        </p:nvSpPr>
        <p:spPr>
          <a:xfrm>
            <a:off x="525425" y="3381375"/>
            <a:ext cx="1624500" cy="1579200"/>
          </a:xfrm>
          <a:prstGeom prst="rect"/>
        </p:spPr>
        <p:txBody>
          <a:bodyPr anchor="t" anchorCtr="0" bIns="91425" lIns="274300" rIns="91425" spcFirstLastPara="1" tIns="91425" wrap="square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09" name="Google Shape;227;p19"/>
          <p:cNvSpPr txBox="1"/>
          <p:nvPr>
            <p:ph type="subTitle" idx="14"/>
          </p:nvPr>
        </p:nvSpPr>
        <p:spPr>
          <a:xfrm>
            <a:off x="4293825" y="3381375"/>
            <a:ext cx="1624500" cy="1579200"/>
          </a:xfrm>
          <a:prstGeom prst="rect"/>
        </p:spPr>
        <p:txBody>
          <a:bodyPr anchor="t" anchorCtr="0" bIns="91425" lIns="274300" rIns="91425" spcFirstLastPara="1" tIns="91425" wrap="square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10" name="Google Shape;228;p19"/>
          <p:cNvSpPr txBox="1"/>
          <p:nvPr>
            <p:ph type="subTitle" idx="15"/>
          </p:nvPr>
        </p:nvSpPr>
        <p:spPr>
          <a:xfrm>
            <a:off x="6178025" y="3381375"/>
            <a:ext cx="1624500" cy="1579200"/>
          </a:xfrm>
          <a:prstGeom prst="rect"/>
        </p:spPr>
        <p:txBody>
          <a:bodyPr anchor="t" anchorCtr="0" bIns="91425" lIns="274300" rIns="91425" spcFirstLastPara="1" tIns="91425" wrap="square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11" name="Google Shape;229;p19"/>
          <p:cNvSpPr txBox="1"/>
          <p:nvPr>
            <p:ph type="title" idx="16"/>
          </p:nvPr>
        </p:nvSpPr>
        <p:spPr>
          <a:xfrm>
            <a:off x="439550" y="765750"/>
            <a:ext cx="5045700" cy="103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12" name="Google Shape;230;p19"/>
          <p:cNvSpPr txBox="1"/>
          <p:nvPr>
            <p:ph type="subTitle" idx="17"/>
          </p:nvPr>
        </p:nvSpPr>
        <p:spPr>
          <a:xfrm>
            <a:off x="446900" y="397650"/>
            <a:ext cx="53445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ideas - ALT 4">
  <p:cSld name="CUSTOM_5_1_1_1_1">
    <p:bg>
      <p:bgPr>
        <a:solidFill>
          <a:schemeClr val="lt1"/>
        </a:solidFill>
      </p:bgPr>
    </p:bg>
    <p:spTree>
      <p:nvGrpSpPr>
        <p:cNvPr id="150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61" name="Google Shape;232;p20"/>
          <p:cNvSpPr txBox="1"/>
          <p:nvPr/>
        </p:nvSpPr>
        <p:spPr>
          <a:xfrm>
            <a:off x="8578200" y="4960647"/>
            <a:ext cx="281100" cy="107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sz="500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algn="r"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algn="r"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962" name="Google Shape;233;p20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63" name="Google Shape;234;p20"/>
          <p:cNvSpPr txBox="1"/>
          <p:nvPr>
            <p:ph type="subTitle" idx="1"/>
          </p:nvPr>
        </p:nvSpPr>
        <p:spPr>
          <a:xfrm>
            <a:off x="446900" y="397650"/>
            <a:ext cx="53445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64" name="Google Shape;235;p20"/>
          <p:cNvSpPr txBox="1"/>
          <p:nvPr>
            <p:ph type="title" idx="2"/>
          </p:nvPr>
        </p:nvSpPr>
        <p:spPr>
          <a:xfrm>
            <a:off x="602600" y="2574475"/>
            <a:ext cx="1336800" cy="410100"/>
          </a:xfrm>
          <a:prstGeom prst="rect"/>
        </p:spPr>
        <p:txBody>
          <a:bodyPr anchor="ctr" anchorCtr="0" bIns="91425" lIns="0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65" name="Google Shape;236;p20"/>
          <p:cNvSpPr txBox="1"/>
          <p:nvPr>
            <p:ph type="body" idx="3"/>
          </p:nvPr>
        </p:nvSpPr>
        <p:spPr>
          <a:xfrm>
            <a:off x="602600" y="3034200"/>
            <a:ext cx="1336800" cy="1416000"/>
          </a:xfrm>
          <a:prstGeom prst="rect"/>
        </p:spPr>
        <p:txBody>
          <a:bodyPr anchor="t" anchorCtr="0" bIns="91425" lIns="0" rIns="91425" spcFirstLastPara="1" tIns="0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66" name="Google Shape;237;p20"/>
          <p:cNvSpPr txBox="1"/>
          <p:nvPr>
            <p:ph type="title" idx="4"/>
          </p:nvPr>
        </p:nvSpPr>
        <p:spPr>
          <a:xfrm>
            <a:off x="2253138" y="2574475"/>
            <a:ext cx="1336800" cy="410100"/>
          </a:xfrm>
          <a:prstGeom prst="rect"/>
        </p:spPr>
        <p:txBody>
          <a:bodyPr anchor="ctr" anchorCtr="0" bIns="91425" lIns="0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67" name="Google Shape;238;p20"/>
          <p:cNvSpPr txBox="1"/>
          <p:nvPr>
            <p:ph type="body" idx="5"/>
          </p:nvPr>
        </p:nvSpPr>
        <p:spPr>
          <a:xfrm>
            <a:off x="2253138" y="3034200"/>
            <a:ext cx="1336800" cy="1416000"/>
          </a:xfrm>
          <a:prstGeom prst="rect"/>
        </p:spPr>
        <p:txBody>
          <a:bodyPr anchor="t" anchorCtr="0" bIns="91425" lIns="0" rIns="91425" spcFirstLastPara="1" tIns="0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68" name="Google Shape;239;p20"/>
          <p:cNvSpPr txBox="1"/>
          <p:nvPr>
            <p:ph type="title" idx="6"/>
          </p:nvPr>
        </p:nvSpPr>
        <p:spPr>
          <a:xfrm>
            <a:off x="3903575" y="2574475"/>
            <a:ext cx="1336800" cy="410100"/>
          </a:xfrm>
          <a:prstGeom prst="rect"/>
        </p:spPr>
        <p:txBody>
          <a:bodyPr anchor="ctr" anchorCtr="0" bIns="91425" lIns="0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69" name="Google Shape;240;p20"/>
          <p:cNvSpPr txBox="1"/>
          <p:nvPr>
            <p:ph type="body" idx="7"/>
          </p:nvPr>
        </p:nvSpPr>
        <p:spPr>
          <a:xfrm>
            <a:off x="3903575" y="3034200"/>
            <a:ext cx="1336800" cy="1416000"/>
          </a:xfrm>
          <a:prstGeom prst="rect"/>
        </p:spPr>
        <p:txBody>
          <a:bodyPr anchor="t" anchorCtr="0" bIns="91425" lIns="0" rIns="91425" spcFirstLastPara="1" tIns="0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70" name="Google Shape;241;p20"/>
          <p:cNvSpPr txBox="1"/>
          <p:nvPr>
            <p:ph type="title" idx="8"/>
          </p:nvPr>
        </p:nvSpPr>
        <p:spPr>
          <a:xfrm>
            <a:off x="5554050" y="2574475"/>
            <a:ext cx="1336800" cy="410100"/>
          </a:xfrm>
          <a:prstGeom prst="rect"/>
        </p:spPr>
        <p:txBody>
          <a:bodyPr anchor="ctr" anchorCtr="0" bIns="91425" lIns="0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71" name="Google Shape;242;p20"/>
          <p:cNvSpPr txBox="1"/>
          <p:nvPr>
            <p:ph type="body" idx="9"/>
          </p:nvPr>
        </p:nvSpPr>
        <p:spPr>
          <a:xfrm>
            <a:off x="5554050" y="3034200"/>
            <a:ext cx="1336800" cy="1416000"/>
          </a:xfrm>
          <a:prstGeom prst="rect"/>
        </p:spPr>
        <p:txBody>
          <a:bodyPr anchor="t" anchorCtr="0" bIns="91425" lIns="0" rIns="91425" spcFirstLastPara="1" tIns="0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72" name="Google Shape;243;p20"/>
          <p:cNvSpPr txBox="1"/>
          <p:nvPr>
            <p:ph type="title" idx="13"/>
          </p:nvPr>
        </p:nvSpPr>
        <p:spPr>
          <a:xfrm>
            <a:off x="7204500" y="2574475"/>
            <a:ext cx="1336800" cy="410100"/>
          </a:xfrm>
          <a:prstGeom prst="rect"/>
        </p:spPr>
        <p:txBody>
          <a:bodyPr anchor="ctr" anchorCtr="0" bIns="91425" lIns="0" rIns="91425" spcFirstLastPara="1" tIns="91425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73" name="Google Shape;244;p20"/>
          <p:cNvSpPr txBox="1"/>
          <p:nvPr>
            <p:ph type="body" idx="14"/>
          </p:nvPr>
        </p:nvSpPr>
        <p:spPr>
          <a:xfrm>
            <a:off x="7204500" y="3034200"/>
            <a:ext cx="1336800" cy="1416000"/>
          </a:xfrm>
          <a:prstGeom prst="rect"/>
        </p:spPr>
        <p:txBody>
          <a:bodyPr anchor="t" anchorCtr="0" bIns="91425" lIns="0" rIns="91425" spcFirstLastPara="1" tIns="0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- Alt 2">
  <p:cSld name="BLANK_1_1_1_1_1_1_1_1_1_1_1">
    <p:bg>
      <p:bgPr>
        <a:solidFill>
          <a:schemeClr val="lt1"/>
        </a:solidFill>
      </p:bgPr>
    </p:bg>
    <p:spTree>
      <p:nvGrpSpPr>
        <p:cNvPr id="72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Google Shape;15;p3"/>
          <p:cNvSpPr txBox="1"/>
          <p:nvPr>
            <p:ph type="subTitle" idx="1"/>
          </p:nvPr>
        </p:nvSpPr>
        <p:spPr>
          <a:xfrm>
            <a:off x="411875" y="389750"/>
            <a:ext cx="2237100" cy="816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598" name="Google Shape;16;p3"/>
          <p:cNvSpPr txBox="1"/>
          <p:nvPr>
            <p:ph type="subTitle" idx="2"/>
          </p:nvPr>
        </p:nvSpPr>
        <p:spPr>
          <a:xfrm>
            <a:off x="3469838" y="218278"/>
            <a:ext cx="5659800" cy="4527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599" name="Google Shape;17;p3"/>
          <p:cNvSpPr txBox="1"/>
          <p:nvPr>
            <p:ph type="subTitle" idx="3"/>
          </p:nvPr>
        </p:nvSpPr>
        <p:spPr>
          <a:xfrm>
            <a:off x="3469838" y="1064402"/>
            <a:ext cx="5659800" cy="4527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600" name="Google Shape;18;p3"/>
          <p:cNvSpPr txBox="1"/>
          <p:nvPr>
            <p:ph type="subTitle" idx="4"/>
          </p:nvPr>
        </p:nvSpPr>
        <p:spPr>
          <a:xfrm>
            <a:off x="3469838" y="1923965"/>
            <a:ext cx="5659800" cy="4527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601" name="Google Shape;19;p3"/>
          <p:cNvSpPr txBox="1"/>
          <p:nvPr>
            <p:ph type="subTitle" idx="5"/>
          </p:nvPr>
        </p:nvSpPr>
        <p:spPr>
          <a:xfrm>
            <a:off x="3469838" y="2810376"/>
            <a:ext cx="5659800" cy="4527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02" name="Google Shape;20;p3"/>
          <p:cNvSpPr txBox="1"/>
          <p:nvPr>
            <p:ph type="subTitle" idx="6"/>
          </p:nvPr>
        </p:nvSpPr>
        <p:spPr>
          <a:xfrm>
            <a:off x="3469838" y="3646164"/>
            <a:ext cx="5659800" cy="4527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03" name="Google Shape;21;p3"/>
          <p:cNvSpPr txBox="1"/>
          <p:nvPr>
            <p:ph type="subTitle" idx="7"/>
          </p:nvPr>
        </p:nvSpPr>
        <p:spPr>
          <a:xfrm>
            <a:off x="3469838" y="4530963"/>
            <a:ext cx="5659800" cy="4527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- Alt 2">
  <p:cSld name="CUSTOM_3">
    <p:bg>
      <p:bgPr>
        <a:solidFill>
          <a:schemeClr val="accent4"/>
        </a:solidFill>
      </p:bgPr>
    </p:bg>
    <p:spTree>
      <p:nvGrpSpPr>
        <p:cNvPr id="136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54" name="Google Shape;246;p21"/>
          <p:cNvSpPr/>
          <p:nvPr/>
        </p:nvSpPr>
        <p:spPr>
          <a:xfrm>
            <a:off x="0" y="0"/>
            <a:ext cx="5521500" cy="5143500"/>
          </a:xfrm>
          <a:prstGeom prst="rect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55" name="Google Shape;247;p21"/>
          <p:cNvSpPr txBox="1"/>
          <p:nvPr>
            <p:ph type="subTitle" idx="1"/>
          </p:nvPr>
        </p:nvSpPr>
        <p:spPr>
          <a:xfrm>
            <a:off x="462950" y="419900"/>
            <a:ext cx="53445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856" name="Google Shape;248;p21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57" name="Google Shape;249;p21"/>
          <p:cNvSpPr txBox="1"/>
          <p:nvPr>
            <p:ph type="title" idx="2"/>
          </p:nvPr>
        </p:nvSpPr>
        <p:spPr>
          <a:xfrm>
            <a:off x="642250" y="2940425"/>
            <a:ext cx="19275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58" name="Google Shape;250;p21"/>
          <p:cNvSpPr txBox="1"/>
          <p:nvPr>
            <p:ph type="title" idx="3"/>
          </p:nvPr>
        </p:nvSpPr>
        <p:spPr>
          <a:xfrm>
            <a:off x="639625" y="3619500"/>
            <a:ext cx="2212500" cy="1113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59" name="Google Shape;251;p21"/>
          <p:cNvSpPr txBox="1"/>
          <p:nvPr>
            <p:ph type="title" idx="4"/>
          </p:nvPr>
        </p:nvSpPr>
        <p:spPr>
          <a:xfrm>
            <a:off x="3222225" y="2940425"/>
            <a:ext cx="19275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60" name="Google Shape;252;p21"/>
          <p:cNvSpPr txBox="1"/>
          <p:nvPr>
            <p:ph type="title" idx="5"/>
          </p:nvPr>
        </p:nvSpPr>
        <p:spPr>
          <a:xfrm>
            <a:off x="3219600" y="3619500"/>
            <a:ext cx="2212500" cy="1113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61" name="Google Shape;253;p21"/>
          <p:cNvSpPr txBox="1"/>
          <p:nvPr>
            <p:ph type="title" idx="6"/>
          </p:nvPr>
        </p:nvSpPr>
        <p:spPr>
          <a:xfrm>
            <a:off x="5807450" y="2940425"/>
            <a:ext cx="19275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62" name="Google Shape;254;p21"/>
          <p:cNvSpPr txBox="1"/>
          <p:nvPr>
            <p:ph type="title" idx="7"/>
          </p:nvPr>
        </p:nvSpPr>
        <p:spPr>
          <a:xfrm>
            <a:off x="5804825" y="3619500"/>
            <a:ext cx="2212500" cy="1113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63" name="Google Shape;255;p21"/>
          <p:cNvSpPr txBox="1"/>
          <p:nvPr>
            <p:ph type="title" idx="8"/>
          </p:nvPr>
        </p:nvSpPr>
        <p:spPr>
          <a:xfrm>
            <a:off x="459325" y="788000"/>
            <a:ext cx="4648200" cy="103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ideas - ALT 3">
  <p:cSld name="CUSTOM_5_1_1_1_2">
    <p:bg>
      <p:bgPr>
        <a:solidFill>
          <a:schemeClr val="lt1"/>
        </a:solidFill>
      </p:bgPr>
    </p:bg>
    <p:spTree>
      <p:nvGrpSpPr>
        <p:cNvPr id="14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32" name="Google Shape;257;p22"/>
          <p:cNvSpPr txBox="1"/>
          <p:nvPr/>
        </p:nvSpPr>
        <p:spPr>
          <a:xfrm>
            <a:off x="8578200" y="4960647"/>
            <a:ext cx="281100" cy="107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noAutofit/>
          </a:bodyPr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sz="500" lang="en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algn="r"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algn="r" indent="0" lvl="0" mar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933" name="Google Shape;258;p2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34" name="Google Shape;259;p22"/>
          <p:cNvSpPr txBox="1"/>
          <p:nvPr>
            <p:ph type="subTitle" idx="1"/>
          </p:nvPr>
        </p:nvSpPr>
        <p:spPr>
          <a:xfrm>
            <a:off x="446900" y="397650"/>
            <a:ext cx="53445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35" name="Google Shape;260;p22"/>
          <p:cNvSpPr txBox="1"/>
          <p:nvPr>
            <p:ph type="title" idx="2"/>
          </p:nvPr>
        </p:nvSpPr>
        <p:spPr>
          <a:xfrm>
            <a:off x="423025" y="2331750"/>
            <a:ext cx="1600200" cy="2520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36" name="Google Shape;261;p22"/>
          <p:cNvSpPr txBox="1"/>
          <p:nvPr>
            <p:ph type="body" idx="3"/>
          </p:nvPr>
        </p:nvSpPr>
        <p:spPr>
          <a:xfrm>
            <a:off x="423025" y="2733050"/>
            <a:ext cx="1600200" cy="1957200"/>
          </a:xfrm>
          <a:prstGeom prst="rect"/>
        </p:spPr>
        <p:txBody>
          <a:bodyPr anchor="t" anchorCtr="0" bIns="0" lIns="0" rIns="0" spcFirstLastPara="1" tIns="0" wrap="square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37" name="Google Shape;262;p22"/>
          <p:cNvSpPr txBox="1"/>
          <p:nvPr>
            <p:ph type="title" idx="4"/>
          </p:nvPr>
        </p:nvSpPr>
        <p:spPr>
          <a:xfrm>
            <a:off x="2568575" y="2331750"/>
            <a:ext cx="1722300" cy="2520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38" name="Google Shape;263;p22"/>
          <p:cNvSpPr txBox="1"/>
          <p:nvPr>
            <p:ph type="body" idx="5"/>
          </p:nvPr>
        </p:nvSpPr>
        <p:spPr>
          <a:xfrm>
            <a:off x="2568575" y="2733050"/>
            <a:ext cx="1722300" cy="1957200"/>
          </a:xfrm>
          <a:prstGeom prst="rect"/>
        </p:spPr>
        <p:txBody>
          <a:bodyPr anchor="t" anchorCtr="0" bIns="0" lIns="0" rIns="0" spcFirstLastPara="1" tIns="0" wrap="square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39" name="Google Shape;264;p22"/>
          <p:cNvSpPr txBox="1"/>
          <p:nvPr>
            <p:ph type="title" idx="6"/>
          </p:nvPr>
        </p:nvSpPr>
        <p:spPr>
          <a:xfrm>
            <a:off x="4751950" y="2331750"/>
            <a:ext cx="1722300" cy="2520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40" name="Google Shape;265;p22"/>
          <p:cNvSpPr txBox="1"/>
          <p:nvPr>
            <p:ph type="body" idx="7"/>
          </p:nvPr>
        </p:nvSpPr>
        <p:spPr>
          <a:xfrm>
            <a:off x="4751950" y="2733050"/>
            <a:ext cx="1722300" cy="1957200"/>
          </a:xfrm>
          <a:prstGeom prst="rect"/>
        </p:spPr>
        <p:txBody>
          <a:bodyPr anchor="t" anchorCtr="0" bIns="0" lIns="0" rIns="0" spcFirstLastPara="1" tIns="0" wrap="square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941" name="Google Shape;266;p22"/>
          <p:cNvSpPr txBox="1"/>
          <p:nvPr>
            <p:ph type="title" idx="8"/>
          </p:nvPr>
        </p:nvSpPr>
        <p:spPr>
          <a:xfrm>
            <a:off x="6909425" y="2331750"/>
            <a:ext cx="1722300" cy="2520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942" name="Google Shape;267;p22"/>
          <p:cNvSpPr txBox="1"/>
          <p:nvPr>
            <p:ph type="body" idx="9"/>
          </p:nvPr>
        </p:nvSpPr>
        <p:spPr>
          <a:xfrm>
            <a:off x="6855900" y="2733050"/>
            <a:ext cx="1722300" cy="1957200"/>
          </a:xfrm>
          <a:prstGeom prst="rect"/>
        </p:spPr>
        <p:txBody>
          <a:bodyPr anchor="t" anchorCtr="0" bIns="0" lIns="0" rIns="0" spcFirstLastPara="1" tIns="0" wrap="square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ideas - ALT 2">
  <p:cSld name="CUSTOM_5_1_1_1_3">
    <p:bg>
      <p:bgPr>
        <a:solidFill>
          <a:schemeClr val="lt1"/>
        </a:solidFill>
      </p:bgPr>
    </p:bg>
    <p:spTree>
      <p:nvGrpSpPr>
        <p:cNvPr id="120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Google Shape;269;p2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761" name="Google Shape;270;p23"/>
          <p:cNvSpPr txBox="1"/>
          <p:nvPr>
            <p:ph type="subTitle" idx="1"/>
          </p:nvPr>
        </p:nvSpPr>
        <p:spPr>
          <a:xfrm>
            <a:off x="446900" y="397650"/>
            <a:ext cx="5344500" cy="574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62" name="Google Shape;271;p23"/>
          <p:cNvSpPr txBox="1"/>
          <p:nvPr>
            <p:ph type="subTitle" idx="2"/>
          </p:nvPr>
        </p:nvSpPr>
        <p:spPr>
          <a:xfrm>
            <a:off x="705575" y="2387975"/>
            <a:ext cx="1236900" cy="3915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63" name="Google Shape;272;p23"/>
          <p:cNvSpPr txBox="1"/>
          <p:nvPr>
            <p:ph type="subTitle" idx="3"/>
          </p:nvPr>
        </p:nvSpPr>
        <p:spPr>
          <a:xfrm>
            <a:off x="705575" y="2948575"/>
            <a:ext cx="1236900" cy="3915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64" name="Google Shape;273;p23"/>
          <p:cNvSpPr txBox="1"/>
          <p:nvPr>
            <p:ph type="subTitle" idx="4"/>
          </p:nvPr>
        </p:nvSpPr>
        <p:spPr>
          <a:xfrm>
            <a:off x="705575" y="3518838"/>
            <a:ext cx="1236900" cy="3915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65" name="Google Shape;274;p23"/>
          <p:cNvSpPr txBox="1"/>
          <p:nvPr>
            <p:ph type="subTitle" idx="5"/>
          </p:nvPr>
        </p:nvSpPr>
        <p:spPr>
          <a:xfrm>
            <a:off x="705575" y="4092600"/>
            <a:ext cx="1236900" cy="3915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66" name="Google Shape;275;p23"/>
          <p:cNvSpPr txBox="1"/>
          <p:nvPr>
            <p:ph type="subTitle" idx="6"/>
          </p:nvPr>
        </p:nvSpPr>
        <p:spPr>
          <a:xfrm>
            <a:off x="705575" y="4654250"/>
            <a:ext cx="1236900" cy="3915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67" name="Google Shape;276;p23"/>
          <p:cNvSpPr txBox="1"/>
          <p:nvPr>
            <p:ph type="body" idx="7"/>
          </p:nvPr>
        </p:nvSpPr>
        <p:spPr>
          <a:xfrm>
            <a:off x="5843600" y="4634675"/>
            <a:ext cx="24771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68" name="Google Shape;277;p23"/>
          <p:cNvSpPr txBox="1"/>
          <p:nvPr>
            <p:ph type="body" idx="8"/>
          </p:nvPr>
        </p:nvSpPr>
        <p:spPr>
          <a:xfrm>
            <a:off x="5843600" y="4088050"/>
            <a:ext cx="24771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69" name="Google Shape;278;p23"/>
          <p:cNvSpPr txBox="1"/>
          <p:nvPr>
            <p:ph type="body" idx="9"/>
          </p:nvPr>
        </p:nvSpPr>
        <p:spPr>
          <a:xfrm>
            <a:off x="5843600" y="3509538"/>
            <a:ext cx="24771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0" name="Google Shape;279;p23"/>
          <p:cNvSpPr txBox="1"/>
          <p:nvPr>
            <p:ph type="body" idx="13"/>
          </p:nvPr>
        </p:nvSpPr>
        <p:spPr>
          <a:xfrm>
            <a:off x="5843600" y="2948725"/>
            <a:ext cx="24771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1" name="Google Shape;280;p23"/>
          <p:cNvSpPr txBox="1"/>
          <p:nvPr>
            <p:ph type="title" idx="14"/>
          </p:nvPr>
        </p:nvSpPr>
        <p:spPr>
          <a:xfrm>
            <a:off x="523500" y="1876038"/>
            <a:ext cx="1419000" cy="338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2" name="Google Shape;281;p23"/>
          <p:cNvSpPr txBox="1"/>
          <p:nvPr>
            <p:ph type="title" idx="15"/>
          </p:nvPr>
        </p:nvSpPr>
        <p:spPr>
          <a:xfrm>
            <a:off x="2227800" y="1876038"/>
            <a:ext cx="1419000" cy="338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3" name="Google Shape;282;p23"/>
          <p:cNvSpPr txBox="1"/>
          <p:nvPr>
            <p:ph type="title" idx="16"/>
          </p:nvPr>
        </p:nvSpPr>
        <p:spPr>
          <a:xfrm>
            <a:off x="3932100" y="1876038"/>
            <a:ext cx="1419000" cy="338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4" name="Google Shape;283;p23"/>
          <p:cNvSpPr txBox="1"/>
          <p:nvPr>
            <p:ph type="title" idx="17"/>
          </p:nvPr>
        </p:nvSpPr>
        <p:spPr>
          <a:xfrm>
            <a:off x="5845325" y="1876038"/>
            <a:ext cx="1419000" cy="3387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5" name="Google Shape;284;p23"/>
          <p:cNvSpPr txBox="1"/>
          <p:nvPr>
            <p:ph type="body" idx="18"/>
          </p:nvPr>
        </p:nvSpPr>
        <p:spPr>
          <a:xfrm>
            <a:off x="3930375" y="4634677"/>
            <a:ext cx="17538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6" name="Google Shape;285;p23"/>
          <p:cNvSpPr txBox="1"/>
          <p:nvPr>
            <p:ph type="body" idx="19"/>
          </p:nvPr>
        </p:nvSpPr>
        <p:spPr>
          <a:xfrm>
            <a:off x="3930375" y="4088055"/>
            <a:ext cx="17538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7" name="Google Shape;286;p23"/>
          <p:cNvSpPr txBox="1"/>
          <p:nvPr>
            <p:ph type="body" idx="20"/>
          </p:nvPr>
        </p:nvSpPr>
        <p:spPr>
          <a:xfrm>
            <a:off x="3930375" y="3509545"/>
            <a:ext cx="17538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8" name="Google Shape;287;p23"/>
          <p:cNvSpPr txBox="1"/>
          <p:nvPr>
            <p:ph type="body" idx="21"/>
          </p:nvPr>
        </p:nvSpPr>
        <p:spPr>
          <a:xfrm>
            <a:off x="3930375" y="2948735"/>
            <a:ext cx="17538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79" name="Google Shape;288;p23"/>
          <p:cNvSpPr txBox="1"/>
          <p:nvPr>
            <p:ph type="body" idx="22"/>
          </p:nvPr>
        </p:nvSpPr>
        <p:spPr>
          <a:xfrm>
            <a:off x="2226950" y="4634675"/>
            <a:ext cx="16620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80" name="Google Shape;289;p23"/>
          <p:cNvSpPr txBox="1"/>
          <p:nvPr>
            <p:ph type="body" idx="23"/>
          </p:nvPr>
        </p:nvSpPr>
        <p:spPr>
          <a:xfrm>
            <a:off x="2226950" y="4088053"/>
            <a:ext cx="16620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81" name="Google Shape;290;p23"/>
          <p:cNvSpPr txBox="1"/>
          <p:nvPr>
            <p:ph type="body" idx="24"/>
          </p:nvPr>
        </p:nvSpPr>
        <p:spPr>
          <a:xfrm>
            <a:off x="2226950" y="3509544"/>
            <a:ext cx="16620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82" name="Google Shape;291;p23"/>
          <p:cNvSpPr txBox="1"/>
          <p:nvPr>
            <p:ph type="body" idx="25"/>
          </p:nvPr>
        </p:nvSpPr>
        <p:spPr>
          <a:xfrm>
            <a:off x="2226950" y="2948734"/>
            <a:ext cx="16620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83" name="Google Shape;292;p23"/>
          <p:cNvSpPr txBox="1"/>
          <p:nvPr>
            <p:ph type="body" idx="26"/>
          </p:nvPr>
        </p:nvSpPr>
        <p:spPr>
          <a:xfrm>
            <a:off x="5843600" y="2388163"/>
            <a:ext cx="24771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84" name="Google Shape;293;p23"/>
          <p:cNvSpPr txBox="1"/>
          <p:nvPr>
            <p:ph type="body" idx="27"/>
          </p:nvPr>
        </p:nvSpPr>
        <p:spPr>
          <a:xfrm>
            <a:off x="3930375" y="2388175"/>
            <a:ext cx="17538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85" name="Google Shape;294;p23"/>
          <p:cNvSpPr txBox="1"/>
          <p:nvPr>
            <p:ph type="body" idx="28"/>
          </p:nvPr>
        </p:nvSpPr>
        <p:spPr>
          <a:xfrm>
            <a:off x="2226950" y="2388175"/>
            <a:ext cx="1662000" cy="410100"/>
          </a:xfrm>
          <a:prstGeom prst="rect"/>
        </p:spPr>
        <p:txBody>
          <a:bodyPr anchor="ctr" anchorCtr="0" bIns="91425" lIns="91425" rIns="91425" spcFirstLastPara="1" tIns="91425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0">
  <p:cSld name="CUSTOM_2_1_1">
    <p:bg>
      <p:bgPr>
        <a:solidFill>
          <a:schemeClr val="lt1"/>
        </a:solidFill>
      </p:bgPr>
    </p:bg>
    <p:spTree>
      <p:nvGrpSpPr>
        <p:cNvPr id="154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2" name="Google Shape;296;p24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03" name="Google Shape;297;p24"/>
          <p:cNvSpPr txBox="1"/>
          <p:nvPr>
            <p:ph type="title" idx="2"/>
          </p:nvPr>
        </p:nvSpPr>
        <p:spPr>
          <a:xfrm>
            <a:off x="5135225" y="3562743"/>
            <a:ext cx="554100" cy="367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04" name="Google Shape;298;p24"/>
          <p:cNvSpPr txBox="1"/>
          <p:nvPr>
            <p:ph type="title" idx="3"/>
          </p:nvPr>
        </p:nvSpPr>
        <p:spPr>
          <a:xfrm>
            <a:off x="5135225" y="4500074"/>
            <a:ext cx="554100" cy="367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05" name="Google Shape;299;p24"/>
          <p:cNvSpPr txBox="1"/>
          <p:nvPr>
            <p:ph type="title" idx="4"/>
          </p:nvPr>
        </p:nvSpPr>
        <p:spPr>
          <a:xfrm>
            <a:off x="439550" y="765750"/>
            <a:ext cx="5045700" cy="1039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9006" name="Google Shape;300;p24"/>
          <p:cNvSpPr txBox="1"/>
          <p:nvPr>
            <p:ph type="subTitle" idx="1"/>
          </p:nvPr>
        </p:nvSpPr>
        <p:spPr>
          <a:xfrm>
            <a:off x="446900" y="397650"/>
            <a:ext cx="5344500" cy="309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9007" name="Google Shape;301;p24"/>
          <p:cNvSpPr txBox="1"/>
          <p:nvPr>
            <p:ph type="body" idx="5"/>
          </p:nvPr>
        </p:nvSpPr>
        <p:spPr>
          <a:xfrm>
            <a:off x="5761162" y="2472057"/>
            <a:ext cx="2955900" cy="5184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9008" name="Google Shape;302;p24"/>
          <p:cNvSpPr txBox="1"/>
          <p:nvPr>
            <p:ph type="body" idx="6"/>
          </p:nvPr>
        </p:nvSpPr>
        <p:spPr>
          <a:xfrm>
            <a:off x="5761162" y="3436244"/>
            <a:ext cx="2955900" cy="5184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9009" name="Google Shape;303;p24"/>
          <p:cNvSpPr txBox="1"/>
          <p:nvPr>
            <p:ph type="body" idx="7"/>
          </p:nvPr>
        </p:nvSpPr>
        <p:spPr>
          <a:xfrm>
            <a:off x="5761162" y="4399826"/>
            <a:ext cx="2955900" cy="5184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9010" name="Google Shape;304;p24"/>
          <p:cNvSpPr txBox="1"/>
          <p:nvPr>
            <p:ph type="body" idx="8"/>
          </p:nvPr>
        </p:nvSpPr>
        <p:spPr>
          <a:xfrm>
            <a:off x="706399" y="2753996"/>
            <a:ext cx="3288300" cy="17310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2">
    <p:bg>
      <p:bgPr>
        <a:solidFill>
          <a:schemeClr val="lt1"/>
        </a:solidFill>
      </p:bgPr>
    </p:bg>
    <p:spTree>
      <p:nvGrpSpPr>
        <p:cNvPr id="128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6" name="Google Shape;306;p25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name="adj" fmla="val 10918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807" name="Google Shape;307;p25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808" name="Google Shape;308;p25"/>
          <p:cNvSpPr txBox="1"/>
          <p:nvPr>
            <p:ph type="body" idx="1"/>
          </p:nvPr>
        </p:nvSpPr>
        <p:spPr>
          <a:xfrm>
            <a:off x="3869875" y="1390269"/>
            <a:ext cx="3173400" cy="34215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809" name="Google Shape;309;p25"/>
          <p:cNvSpPr txBox="1"/>
          <p:nvPr>
            <p:ph type="body" idx="2"/>
          </p:nvPr>
        </p:nvSpPr>
        <p:spPr>
          <a:xfrm>
            <a:off x="474675" y="1390150"/>
            <a:ext cx="2571300" cy="3421500"/>
          </a:xfrm>
          <a:prstGeom prst="rect"/>
        </p:spPr>
        <p:txBody>
          <a:bodyPr anchor="t" anchorCtr="0" bIns="0" lIns="0" rIns="0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9">
  <p:cSld name="CUSTOM_1">
    <p:bg>
      <p:bgPr>
        <a:solidFill>
          <a:schemeClr val="accent1"/>
        </a:solidFill>
      </p:bgPr>
    </p:bg>
    <p:spTree>
      <p:nvGrpSpPr>
        <p:cNvPr id="124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0" name="Google Shape;311;p26"/>
          <p:cNvSpPr/>
          <p:nvPr/>
        </p:nvSpPr>
        <p:spPr>
          <a:xfrm flipH="1">
            <a:off x="433300" y="-6150"/>
            <a:ext cx="8560200" cy="51516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91" name="Google Shape;312;p26"/>
          <p:cNvSpPr/>
          <p:nvPr/>
        </p:nvSpPr>
        <p:spPr>
          <a:xfrm flipH="1">
            <a:off x="433300" y="-2175"/>
            <a:ext cx="8415900" cy="5151600"/>
          </a:xfrm>
          <a:prstGeom prst="rect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92" name="Google Shape;313;p26"/>
          <p:cNvSpPr/>
          <p:nvPr/>
        </p:nvSpPr>
        <p:spPr>
          <a:xfrm flipH="1">
            <a:off x="-10550" y="-6150"/>
            <a:ext cx="8710800" cy="5155800"/>
          </a:xfrm>
          <a:prstGeom prst="rect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93" name="Google Shape;314;p2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794" name="Google Shape;315;p26"/>
          <p:cNvSpPr txBox="1"/>
          <p:nvPr>
            <p:ph type="title" idx="2"/>
          </p:nvPr>
        </p:nvSpPr>
        <p:spPr>
          <a:xfrm>
            <a:off x="420000" y="860450"/>
            <a:ext cx="3511200" cy="1091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95" name="Google Shape;316;p26"/>
          <p:cNvSpPr txBox="1"/>
          <p:nvPr>
            <p:ph type="title" idx="3"/>
          </p:nvPr>
        </p:nvSpPr>
        <p:spPr>
          <a:xfrm>
            <a:off x="5128700" y="3896025"/>
            <a:ext cx="2026500" cy="38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96" name="Google Shape;317;p26"/>
          <p:cNvSpPr txBox="1"/>
          <p:nvPr>
            <p:ph type="subTitle" idx="1"/>
          </p:nvPr>
        </p:nvSpPr>
        <p:spPr>
          <a:xfrm>
            <a:off x="7258100" y="3896025"/>
            <a:ext cx="811500" cy="38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8797" name="Google Shape;318;p26"/>
          <p:cNvSpPr txBox="1"/>
          <p:nvPr>
            <p:ph type="title" idx="4"/>
          </p:nvPr>
        </p:nvSpPr>
        <p:spPr>
          <a:xfrm>
            <a:off x="5128700" y="2838325"/>
            <a:ext cx="2026500" cy="38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98" name="Google Shape;319;p26"/>
          <p:cNvSpPr txBox="1"/>
          <p:nvPr>
            <p:ph type="subTitle" idx="5"/>
          </p:nvPr>
        </p:nvSpPr>
        <p:spPr>
          <a:xfrm>
            <a:off x="7258100" y="2838325"/>
            <a:ext cx="811500" cy="38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8799" name="Google Shape;320;p26"/>
          <p:cNvSpPr txBox="1"/>
          <p:nvPr>
            <p:ph type="title" idx="6"/>
          </p:nvPr>
        </p:nvSpPr>
        <p:spPr>
          <a:xfrm>
            <a:off x="5128700" y="1812925"/>
            <a:ext cx="2026500" cy="38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00" name="Google Shape;321;p26"/>
          <p:cNvSpPr txBox="1"/>
          <p:nvPr>
            <p:ph type="subTitle" idx="7"/>
          </p:nvPr>
        </p:nvSpPr>
        <p:spPr>
          <a:xfrm>
            <a:off x="7258100" y="1812925"/>
            <a:ext cx="811500" cy="38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48801" name="Google Shape;322;p26"/>
          <p:cNvSpPr txBox="1"/>
          <p:nvPr>
            <p:ph type="title" idx="8"/>
          </p:nvPr>
        </p:nvSpPr>
        <p:spPr>
          <a:xfrm>
            <a:off x="5128700" y="838600"/>
            <a:ext cx="2026500" cy="38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802" name="Google Shape;323;p26"/>
          <p:cNvSpPr txBox="1"/>
          <p:nvPr>
            <p:ph type="subTitle" idx="9"/>
          </p:nvPr>
        </p:nvSpPr>
        <p:spPr>
          <a:xfrm>
            <a:off x="7258100" y="838600"/>
            <a:ext cx="811500" cy="38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 you">
  <p:cSld name="CUSTOM_1_1">
    <p:bg>
      <p:bgPr>
        <a:solidFill>
          <a:schemeClr val="accent1"/>
        </a:solidFill>
      </p:bgPr>
    </p:bg>
    <p:spTree>
      <p:nvGrpSpPr>
        <p:cNvPr id="149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2" name="Google Shape;325;p27"/>
          <p:cNvSpPr/>
          <p:nvPr/>
        </p:nvSpPr>
        <p:spPr>
          <a:xfrm flipH="1">
            <a:off x="433300" y="0"/>
            <a:ext cx="8560200" cy="5143500"/>
          </a:xfrm>
          <a:prstGeom prst="rect"/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53" name="Google Shape;326;p27"/>
          <p:cNvSpPr/>
          <p:nvPr/>
        </p:nvSpPr>
        <p:spPr>
          <a:xfrm flipH="1">
            <a:off x="433300" y="0"/>
            <a:ext cx="8415900" cy="5143500"/>
          </a:xfrm>
          <a:prstGeom prst="rect"/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54" name="Google Shape;327;p27"/>
          <p:cNvSpPr/>
          <p:nvPr/>
        </p:nvSpPr>
        <p:spPr>
          <a:xfrm flipH="1">
            <a:off x="-10550" y="0"/>
            <a:ext cx="8710800" cy="5143500"/>
          </a:xfrm>
          <a:prstGeom prst="rect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55" name="Google Shape;328;p27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name="adj" fmla="val 24462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956" name="Google Shape;329;p27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lvl9pPr>
          </a:lstStyle>
          <a:p/>
        </p:txBody>
      </p:sp>
      <p:sp>
        <p:nvSpPr>
          <p:cNvPr id="1048957" name="Google Shape;330;p27"/>
          <p:cNvSpPr txBox="1"/>
          <p:nvPr>
            <p:ph type="subTitle" idx="1"/>
          </p:nvPr>
        </p:nvSpPr>
        <p:spPr>
          <a:xfrm>
            <a:off x="1917225" y="4072850"/>
            <a:ext cx="2536500" cy="546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958" name="Google Shape;331;p27"/>
          <p:cNvSpPr/>
          <p:nvPr>
            <p:ph type="pic" idx="2"/>
          </p:nvPr>
        </p:nvSpPr>
        <p:spPr>
          <a:xfrm>
            <a:off x="387475" y="3575855"/>
            <a:ext cx="1309500" cy="10500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048959" name="Google Shape;332;p27"/>
          <p:cNvSpPr txBox="1"/>
          <p:nvPr>
            <p:ph type="title" idx="3"/>
          </p:nvPr>
        </p:nvSpPr>
        <p:spPr>
          <a:xfrm>
            <a:off x="409500" y="1578275"/>
            <a:ext cx="3354000" cy="1091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960" name="Google Shape;333;p27"/>
          <p:cNvSpPr txBox="1"/>
          <p:nvPr>
            <p:ph type="title" idx="4"/>
          </p:nvPr>
        </p:nvSpPr>
        <p:spPr>
          <a:xfrm>
            <a:off x="409500" y="401500"/>
            <a:ext cx="3748500" cy="10911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56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8" name="Google Shape;33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algn="ctr"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algn="ctr"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algn="ctr"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algn="ctr"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algn="ctr"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algn="ctr"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algn="ctr"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algn="ctr"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33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7" name="Google Shape;3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838" name="Google Shape;338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70" name="Google Shape;3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1">
  <p:cSld name="BLANK_1_1_1_1_1_1_1_1">
    <p:bg>
      <p:bgPr>
        <a:solidFill>
          <a:schemeClr val="accent2"/>
        </a:solidFill>
      </p:bgPr>
    </p:bg>
    <p:spTree>
      <p:nvGrpSpPr>
        <p:cNvPr id="76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Google Shape;23;p4"/>
          <p:cNvSpPr/>
          <p:nvPr/>
        </p:nvSpPr>
        <p:spPr>
          <a:xfrm>
            <a:off x="99900" y="99900"/>
            <a:ext cx="8944200" cy="4936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27" name="Google Shape;24;p4"/>
          <p:cNvSpPr/>
          <p:nvPr/>
        </p:nvSpPr>
        <p:spPr>
          <a:xfrm>
            <a:off x="252300" y="252300"/>
            <a:ext cx="8639400" cy="46317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28" name="Google Shape;25;p4"/>
          <p:cNvSpPr/>
          <p:nvPr/>
        </p:nvSpPr>
        <p:spPr>
          <a:xfrm>
            <a:off x="404700" y="404700"/>
            <a:ext cx="8334600" cy="43269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29" name="Google Shape;26;p4"/>
          <p:cNvSpPr/>
          <p:nvPr/>
        </p:nvSpPr>
        <p:spPr>
          <a:xfrm>
            <a:off x="557100" y="557100"/>
            <a:ext cx="8029800" cy="4022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30" name="Google Shape;27;p4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31" name="Google Shape;28;p4"/>
          <p:cNvSpPr txBox="1"/>
          <p:nvPr>
            <p:ph type="title" idx="2"/>
          </p:nvPr>
        </p:nvSpPr>
        <p:spPr>
          <a:xfrm>
            <a:off x="4399600" y="835425"/>
            <a:ext cx="2703600" cy="772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32" name="Google Shape;29;p4"/>
          <p:cNvSpPr txBox="1"/>
          <p:nvPr>
            <p:ph type="title" idx="3"/>
          </p:nvPr>
        </p:nvSpPr>
        <p:spPr>
          <a:xfrm>
            <a:off x="6496050" y="835425"/>
            <a:ext cx="2703600" cy="772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33" name="Google Shape;30;p4"/>
          <p:cNvSpPr txBox="1"/>
          <p:nvPr>
            <p:ph type="title" idx="4"/>
          </p:nvPr>
        </p:nvSpPr>
        <p:spPr>
          <a:xfrm>
            <a:off x="4385600" y="2797575"/>
            <a:ext cx="2703600" cy="772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34" name="Google Shape;31;p4"/>
          <p:cNvSpPr txBox="1"/>
          <p:nvPr>
            <p:ph type="title" idx="5"/>
          </p:nvPr>
        </p:nvSpPr>
        <p:spPr>
          <a:xfrm>
            <a:off x="6496050" y="2797575"/>
            <a:ext cx="2703600" cy="772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35" name="Google Shape;32;p4"/>
          <p:cNvSpPr txBox="1"/>
          <p:nvPr>
            <p:ph type="title" idx="6"/>
          </p:nvPr>
        </p:nvSpPr>
        <p:spPr>
          <a:xfrm>
            <a:off x="4423700" y="1379550"/>
            <a:ext cx="1703700" cy="772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636" name="Google Shape;33;p4"/>
          <p:cNvSpPr txBox="1"/>
          <p:nvPr>
            <p:ph type="title" idx="7"/>
          </p:nvPr>
        </p:nvSpPr>
        <p:spPr>
          <a:xfrm>
            <a:off x="6562725" y="1379550"/>
            <a:ext cx="1703700" cy="772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637" name="Google Shape;34;p4"/>
          <p:cNvSpPr txBox="1"/>
          <p:nvPr>
            <p:ph type="title" idx="8"/>
          </p:nvPr>
        </p:nvSpPr>
        <p:spPr>
          <a:xfrm>
            <a:off x="4423700" y="3341700"/>
            <a:ext cx="1703700" cy="772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638" name="Google Shape;35;p4"/>
          <p:cNvSpPr txBox="1"/>
          <p:nvPr>
            <p:ph type="title" idx="9"/>
          </p:nvPr>
        </p:nvSpPr>
        <p:spPr>
          <a:xfrm>
            <a:off x="6562725" y="3341688"/>
            <a:ext cx="1703700" cy="772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639" name="Google Shape;36;p4"/>
          <p:cNvSpPr txBox="1"/>
          <p:nvPr>
            <p:ph type="title" idx="13"/>
          </p:nvPr>
        </p:nvSpPr>
        <p:spPr>
          <a:xfrm>
            <a:off x="966700" y="1417525"/>
            <a:ext cx="2072700" cy="1705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5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74" name="Google Shape;34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/>
        </p:spPr>
        <p:txBody>
          <a:bodyPr anchor="b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8975" name="Google Shape;343;p31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53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01" name="Google Shape;3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29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0" name="Google Shape;34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/>
        </p:spPr>
        <p:txBody>
          <a:bodyPr anchor="b" anchorCtr="0" bIns="0" lIns="0" rIns="91425" spcFirstLastPara="1" tIns="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algn="ctr"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algn="ctr"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algn="ctr"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algn="ctr"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algn="ctr"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algn="ctr"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algn="ctr"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algn="ctr"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048811" name="Google Shape;348;p33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algn="ctr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algn="ctr"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algn="ctr"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algn="ctr"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algn="ctr"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algn="ctr"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algn="ctr"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algn="ctr"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algn="ctr"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048812" name="Google Shape;349;p33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38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9" name="Google Shape;351;p34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48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50" name="Google Shape;353;p35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/>
        </p:spPr>
        <p:txBody>
          <a:bodyPr anchor="b" anchorCtr="0" bIns="0" lIns="0" rIns="91425" spcFirstLastPara="1" tIns="0" wrap="square">
            <a:noAutofit/>
          </a:bodyPr>
          <a:lstStyle>
            <a:lvl1pPr algn="ctr"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algn="ctr"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algn="ctr"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algn="ctr"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algn="ctr"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algn="ctr"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algn="ctr"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algn="ctr"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algn="ctr"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48951" name="Google Shape;354;p35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algn="ctr"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algn="ctr"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algn="ctr"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algn="ctr"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algn="ctr"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algn="ctr"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algn="ctr"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algn="ctr"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algn="ctr"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4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55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1" name="Google Shape;35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9012" name="Google Shape;358;p37"/>
          <p:cNvSpPr txBox="1"/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013" name="Google Shape;359;p37"/>
          <p:cNvSpPr txBox="1"/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014" name="Google Shape;360;p37"/>
          <p:cNvSpPr txBox="1"/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015" name="Google Shape;361;p37"/>
          <p:cNvSpPr txBox="1"/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016" name="Google Shape;362;p37"/>
          <p:cNvSpPr txBox="1"/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017" name="Google Shape;363;p37"/>
          <p:cNvSpPr txBox="1"/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Title, body and image">
    <p:spTree>
      <p:nvGrpSpPr>
        <p:cNvPr id="130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13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814" name="Google Shape;366;p38"/>
          <p:cNvSpPr txBox="1"/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8815" name="Google Shape;367;p38"/>
          <p:cNvSpPr/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wo big ideas">
    <p:spTree>
      <p:nvGrpSpPr>
        <p:cNvPr id="137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64" name="Google Shape;36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865" name="Google Shape;370;p39"/>
          <p:cNvSpPr txBox="1"/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8866" name="Google Shape;371;p39"/>
          <p:cNvSpPr txBox="1"/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8867" name="Google Shape;372;p39"/>
          <p:cNvSpPr txBox="1"/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8868" name="Google Shape;373;p39"/>
          <p:cNvSpPr txBox="1"/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hree big ideas">
    <p:spTree>
      <p:nvGrpSpPr>
        <p:cNvPr id="147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43" name="Google Shape;375;p40"/>
          <p:cNvSpPr txBox="1"/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8944" name="Google Shape;376;p40"/>
          <p:cNvSpPr txBox="1"/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8945" name="Google Shape;37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946" name="Google Shape;378;p40"/>
          <p:cNvSpPr txBox="1"/>
          <p:nvPr>
            <p:ph type="subTitle" idx="3"/>
          </p:nvPr>
        </p:nvSpPr>
        <p:spPr>
          <a:xfrm>
            <a:off x="483175" y="1336150"/>
            <a:ext cx="2455500" cy="77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8947" name="Google Shape;379;p40"/>
          <p:cNvSpPr txBox="1"/>
          <p:nvPr>
            <p:ph type="subTitle" idx="4"/>
          </p:nvPr>
        </p:nvSpPr>
        <p:spPr>
          <a:xfrm>
            <a:off x="3347725" y="1336150"/>
            <a:ext cx="2455500" cy="77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8948" name="Google Shape;380;p40"/>
          <p:cNvSpPr txBox="1"/>
          <p:nvPr>
            <p:ph type="subTitle" idx="5"/>
          </p:nvPr>
        </p:nvSpPr>
        <p:spPr>
          <a:xfrm>
            <a:off x="6212275" y="1336150"/>
            <a:ext cx="2455500" cy="77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8949" name="Google Shape;381;p40"/>
          <p:cNvSpPr txBox="1"/>
          <p:nvPr>
            <p:ph type="body" idx="6"/>
          </p:nvPr>
        </p:nvSpPr>
        <p:spPr>
          <a:xfrm>
            <a:off x="6212275" y="2417500"/>
            <a:ext cx="2455500" cy="2373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80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Google Shape;38;p5"/>
          <p:cNvSpPr/>
          <p:nvPr/>
        </p:nvSpPr>
        <p:spPr>
          <a:xfrm>
            <a:off x="5404500" y="-50"/>
            <a:ext cx="3739500" cy="5143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45" name="Google Shape;39;p5"/>
          <p:cNvSpPr/>
          <p:nvPr/>
        </p:nvSpPr>
        <p:spPr>
          <a:xfrm>
            <a:off x="0" y="1499700"/>
            <a:ext cx="9144000" cy="36450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46" name="Google Shape;40;p5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47" name="Google Shape;41;p5"/>
          <p:cNvSpPr txBox="1"/>
          <p:nvPr>
            <p:ph type="subTitle" idx="1"/>
          </p:nvPr>
        </p:nvSpPr>
        <p:spPr>
          <a:xfrm>
            <a:off x="5792075" y="1776150"/>
            <a:ext cx="2799600" cy="3092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48" name="Google Shape;42;p5"/>
          <p:cNvSpPr/>
          <p:nvPr>
            <p:ph type="pic" idx="2"/>
          </p:nvPr>
        </p:nvSpPr>
        <p:spPr>
          <a:xfrm>
            <a:off x="1801500" y="1497750"/>
            <a:ext cx="1801500" cy="1822500"/>
          </a:xfrm>
          <a:prstGeom prst="snip1Rect">
            <a:avLst>
              <a:gd name="adj" fmla="val 17337"/>
            </a:avLst>
          </a:prstGeom>
          <a:noFill/>
          <a:ln>
            <a:noFill/>
          </a:ln>
        </p:spPr>
      </p:sp>
      <p:sp>
        <p:nvSpPr>
          <p:cNvPr id="1048649" name="Google Shape;43;p5"/>
          <p:cNvSpPr/>
          <p:nvPr>
            <p:ph type="pic" idx="3"/>
          </p:nvPr>
        </p:nvSpPr>
        <p:spPr>
          <a:xfrm>
            <a:off x="1801500" y="3320250"/>
            <a:ext cx="1801500" cy="1822500"/>
          </a:xfrm>
          <a:prstGeom prst="snip1Rect">
            <a:avLst>
              <a:gd name="adj" fmla="val 17337"/>
            </a:avLst>
          </a:prstGeom>
          <a:noFill/>
          <a:ln>
            <a:noFill/>
          </a:ln>
        </p:spPr>
      </p:sp>
      <p:sp>
        <p:nvSpPr>
          <p:cNvPr id="1048650" name="Google Shape;44;p5"/>
          <p:cNvSpPr/>
          <p:nvPr>
            <p:ph type="pic" idx="4"/>
          </p:nvPr>
        </p:nvSpPr>
        <p:spPr>
          <a:xfrm>
            <a:off x="0" y="1497750"/>
            <a:ext cx="1801500" cy="1822500"/>
          </a:xfrm>
          <a:prstGeom prst="snip1Rect">
            <a:avLst>
              <a:gd name="adj" fmla="val 17337"/>
            </a:avLst>
          </a:prstGeom>
          <a:noFill/>
          <a:ln>
            <a:noFill/>
          </a:ln>
        </p:spPr>
      </p:sp>
      <p:sp>
        <p:nvSpPr>
          <p:cNvPr id="1048651" name="Google Shape;45;p5"/>
          <p:cNvSpPr/>
          <p:nvPr>
            <p:ph type="pic" idx="5"/>
          </p:nvPr>
        </p:nvSpPr>
        <p:spPr>
          <a:xfrm>
            <a:off x="0" y="3320250"/>
            <a:ext cx="1801500" cy="1822500"/>
          </a:xfrm>
          <a:prstGeom prst="snip1Rect">
            <a:avLst>
              <a:gd name="adj" fmla="val 17337"/>
            </a:avLst>
          </a:prstGeom>
          <a:noFill/>
          <a:ln>
            <a:noFill/>
          </a:ln>
        </p:spPr>
      </p:sp>
      <p:sp>
        <p:nvSpPr>
          <p:cNvPr id="1048652" name="Google Shape;46;p5"/>
          <p:cNvSpPr/>
          <p:nvPr>
            <p:ph type="pic" idx="6"/>
          </p:nvPr>
        </p:nvSpPr>
        <p:spPr>
          <a:xfrm>
            <a:off x="3603000" y="1497750"/>
            <a:ext cx="1801500" cy="1822500"/>
          </a:xfrm>
          <a:prstGeom prst="snip1Rect">
            <a:avLst>
              <a:gd name="adj" fmla="val 17337"/>
            </a:avLst>
          </a:prstGeom>
          <a:noFill/>
          <a:ln>
            <a:noFill/>
          </a:ln>
        </p:spPr>
      </p:sp>
      <p:sp>
        <p:nvSpPr>
          <p:cNvPr id="1048653" name="Google Shape;47;p5"/>
          <p:cNvSpPr/>
          <p:nvPr>
            <p:ph type="pic" idx="7"/>
          </p:nvPr>
        </p:nvSpPr>
        <p:spPr>
          <a:xfrm>
            <a:off x="3603000" y="3320250"/>
            <a:ext cx="1801500" cy="1822500"/>
          </a:xfrm>
          <a:prstGeom prst="snip1Rect">
            <a:avLst>
              <a:gd name="adj" fmla="val 1733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Four big ideas">
    <p:spTree>
      <p:nvGrpSpPr>
        <p:cNvPr id="157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19" name="Google Shape;383;p41"/>
          <p:cNvSpPr txBox="1"/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9020" name="Google Shape;384;p41"/>
          <p:cNvSpPr txBox="1"/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9021" name="Google Shape;385;p41"/>
          <p:cNvSpPr txBox="1"/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9022" name="Google Shape;386;p41"/>
          <p:cNvSpPr txBox="1"/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</a:lvl9pPr>
          </a:lstStyle>
          <a:p/>
        </p:txBody>
      </p:sp>
      <p:sp>
        <p:nvSpPr>
          <p:cNvPr id="1049023" name="Google Shape;38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9024" name="Google Shape;388;p41"/>
          <p:cNvSpPr txBox="1"/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025" name="Google Shape;389;p41"/>
          <p:cNvSpPr txBox="1"/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026" name="Google Shape;390;p41"/>
          <p:cNvSpPr txBox="1"/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49027" name="Google Shape;391;p41"/>
          <p:cNvSpPr txBox="1"/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 and image">
    <p:spTree>
      <p:nvGrpSpPr>
        <p:cNvPr id="134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39" name="Google Shape;3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840" name="Google Shape;394;p42"/>
          <p:cNvSpPr/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Two storyboards">
    <p:spTree>
      <p:nvGrpSpPr>
        <p:cNvPr id="14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91" name="Google Shape;396;p43"/>
          <p:cNvSpPr txBox="1"/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892" name="Google Shape;397;p43"/>
          <p:cNvSpPr/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/>
          <a:noFill/>
          <a:ln>
            <a:noFill/>
          </a:ln>
        </p:spPr>
      </p:sp>
      <p:sp>
        <p:nvSpPr>
          <p:cNvPr id="1048893" name="Google Shape;398;p43"/>
          <p:cNvSpPr/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/>
          <a:noFill/>
          <a:ln>
            <a:noFill/>
          </a:ln>
        </p:spPr>
      </p:sp>
      <p:sp>
        <p:nvSpPr>
          <p:cNvPr id="1048894" name="Google Shape;399;p43"/>
          <p:cNvSpPr txBox="1"/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895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896" name="Google Shape;401;p43"/>
          <p:cNvSpPr txBox="1"/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897" name="Google Shape;402;p43"/>
          <p:cNvSpPr txBox="1"/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Three storyboards">
    <p:spTree>
      <p:nvGrpSpPr>
        <p:cNvPr id="14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913" name="Google Shape;404;p44"/>
          <p:cNvSpPr txBox="1"/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914" name="Google Shape;405;p44"/>
          <p:cNvSpPr/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/>
          <a:noFill/>
          <a:ln>
            <a:noFill/>
          </a:ln>
        </p:spPr>
      </p:sp>
      <p:sp>
        <p:nvSpPr>
          <p:cNvPr id="1048915" name="Google Shape;406;p44"/>
          <p:cNvSpPr/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/>
          <a:noFill/>
          <a:ln>
            <a:noFill/>
          </a:ln>
        </p:spPr>
      </p:sp>
      <p:sp>
        <p:nvSpPr>
          <p:cNvPr id="1048916" name="Google Shape;407;p44"/>
          <p:cNvSpPr txBox="1"/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917" name="Google Shape;408;p44"/>
          <p:cNvSpPr/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/>
          <a:noFill/>
          <a:ln>
            <a:noFill/>
          </a:ln>
        </p:spPr>
      </p:sp>
      <p:sp>
        <p:nvSpPr>
          <p:cNvPr id="1048918" name="Google Shape;409;p44"/>
          <p:cNvSpPr txBox="1"/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48919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920" name="Google Shape;411;p44"/>
          <p:cNvSpPr txBox="1"/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921" name="Google Shape;412;p44"/>
          <p:cNvSpPr txBox="1"/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048922" name="Google Shape;413;p44"/>
          <p:cNvSpPr txBox="1"/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Image only">
    <p:spTree>
      <p:nvGrpSpPr>
        <p:cNvPr id="160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Google Shape;415;p45"/>
          <p:cNvSpPr/>
          <p:nvPr>
            <p:ph type="pic" idx="2"/>
          </p:nvPr>
        </p:nvSpPr>
        <p:spPr>
          <a:xfrm>
            <a:off x="311700" y="445025"/>
            <a:ext cx="8520600" cy="42183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Image grid">
    <p:spTree>
      <p:nvGrpSpPr>
        <p:cNvPr id="132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27" name="Google Shape;417;p46"/>
          <p:cNvSpPr/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/>
          <a:noFill/>
          <a:ln>
            <a:noFill/>
          </a:ln>
        </p:spPr>
      </p:sp>
      <p:sp>
        <p:nvSpPr>
          <p:cNvPr id="1048828" name="Google Shape;418;p46"/>
          <p:cNvSpPr/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/>
          <a:noFill/>
          <a:ln>
            <a:noFill/>
          </a:ln>
        </p:spPr>
      </p:sp>
      <p:sp>
        <p:nvSpPr>
          <p:cNvPr id="1048829" name="Google Shape;419;p46"/>
          <p:cNvSpPr/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/>
          <a:noFill/>
          <a:ln>
            <a:noFill/>
          </a:ln>
        </p:spPr>
      </p:sp>
      <p:sp>
        <p:nvSpPr>
          <p:cNvPr id="1048830" name="Google Shape;420;p46"/>
          <p:cNvSpPr/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/>
          <a:noFill/>
          <a:ln>
            <a:noFill/>
          </a:ln>
        </p:spPr>
      </p:sp>
      <p:sp>
        <p:nvSpPr>
          <p:cNvPr id="1048831" name="Google Shape;421;p46"/>
          <p:cNvSpPr/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/>
          <a:noFill/>
          <a:ln>
            <a:noFill/>
          </a:ln>
        </p:spPr>
      </p:sp>
      <p:sp>
        <p:nvSpPr>
          <p:cNvPr id="1048832" name="Google Shape;422;p46"/>
          <p:cNvSpPr/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/>
          <a:noFill/>
          <a:ln>
            <a:noFill/>
          </a:ln>
        </p:spPr>
      </p:sp>
      <p:sp>
        <p:nvSpPr>
          <p:cNvPr id="1048833" name="Google Shape;42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/>
        </p:spPr>
        <p:txBody>
          <a:bodyPr anchor="t" anchorCtr="0" bIns="0" lIns="0" rIns="91425" spcFirstLastPara="1" tIns="0" wrap="square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</a:lvl9pPr>
          </a:lstStyle>
          <a:p/>
        </p:txBody>
      </p:sp>
      <p:sp>
        <p:nvSpPr>
          <p:cNvPr id="1048834" name="Google Shape;424;p46"/>
          <p:cNvSpPr/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/>
          <a:noFill/>
          <a:ln>
            <a:noFill/>
          </a:ln>
        </p:spPr>
      </p:sp>
      <p:sp>
        <p:nvSpPr>
          <p:cNvPr id="1048835" name="Google Shape;425;p46"/>
          <p:cNvSpPr/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/>
          <a:noFill/>
          <a:ln>
            <a:noFill/>
          </a:ln>
        </p:spPr>
      </p:sp>
      <p:sp>
        <p:nvSpPr>
          <p:cNvPr id="1048836" name="Google Shape;426;p46"/>
          <p:cNvSpPr/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/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3">
  <p:cSld name="BLANK_1_1_1_1_1_1_1_1_1_1_1_1">
    <p:bg>
      <p:bgPr>
        <a:solidFill>
          <a:schemeClr val="lt1"/>
        </a:solidFill>
      </p:bgPr>
    </p:bg>
    <p:spTree>
      <p:nvGrpSpPr>
        <p:cNvPr id="84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Google Shape;49;p6"/>
          <p:cNvSpPr/>
          <p:nvPr/>
        </p:nvSpPr>
        <p:spPr>
          <a:xfrm>
            <a:off x="5404500" y="-50"/>
            <a:ext cx="3739500" cy="51435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61" name="Google Shape;50;p6"/>
          <p:cNvSpPr/>
          <p:nvPr/>
        </p:nvSpPr>
        <p:spPr>
          <a:xfrm>
            <a:off x="0" y="1499700"/>
            <a:ext cx="9144000" cy="36450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62" name="Google Shape;51;p6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63" name="Google Shape;52;p6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64" name="Google Shape;53;p6"/>
          <p:cNvSpPr txBox="1"/>
          <p:nvPr>
            <p:ph type="title" idx="2"/>
          </p:nvPr>
        </p:nvSpPr>
        <p:spPr>
          <a:xfrm>
            <a:off x="516600" y="486575"/>
            <a:ext cx="3823500" cy="678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65" name="Google Shape;54;p6"/>
          <p:cNvSpPr txBox="1"/>
          <p:nvPr>
            <p:ph type="subTitle" idx="1"/>
          </p:nvPr>
        </p:nvSpPr>
        <p:spPr>
          <a:xfrm>
            <a:off x="5821575" y="2476500"/>
            <a:ext cx="2019900" cy="455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66" name="Google Shape;55;p6"/>
          <p:cNvSpPr txBox="1"/>
          <p:nvPr>
            <p:ph type="title" idx="3"/>
          </p:nvPr>
        </p:nvSpPr>
        <p:spPr>
          <a:xfrm>
            <a:off x="5810125" y="3070875"/>
            <a:ext cx="2388600" cy="529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67" name="Google Shape;56;p6"/>
          <p:cNvSpPr txBox="1"/>
          <p:nvPr>
            <p:ph type="subTitle" idx="4"/>
          </p:nvPr>
        </p:nvSpPr>
        <p:spPr>
          <a:xfrm>
            <a:off x="5821575" y="3426050"/>
            <a:ext cx="2650500" cy="898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68" name="Google Shape;57;p6"/>
          <p:cNvSpPr/>
          <p:nvPr>
            <p:ph type="pic" idx="5"/>
          </p:nvPr>
        </p:nvSpPr>
        <p:spPr>
          <a:xfrm>
            <a:off x="0" y="1502400"/>
            <a:ext cx="5404500" cy="3639600"/>
          </a:xfrm>
          <a:prstGeom prst="snip1Rect">
            <a:avLst>
              <a:gd name="adj" fmla="val 16026"/>
            </a:avLst>
          </a:prstGeom>
          <a:noFill/>
          <a:ln>
            <a:noFill/>
          </a:ln>
        </p:spPr>
      </p:sp>
      <p:sp>
        <p:nvSpPr>
          <p:cNvPr id="1048669" name="Google Shape;58;p6"/>
          <p:cNvSpPr txBox="1"/>
          <p:nvPr>
            <p:ph type="subTitle" idx="6"/>
          </p:nvPr>
        </p:nvSpPr>
        <p:spPr>
          <a:xfrm>
            <a:off x="5794900" y="4333425"/>
            <a:ext cx="2718300" cy="354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670" name="Google Shape;59;p6"/>
          <p:cNvSpPr txBox="1"/>
          <p:nvPr>
            <p:ph type="subTitle" idx="7"/>
          </p:nvPr>
        </p:nvSpPr>
        <p:spPr>
          <a:xfrm>
            <a:off x="5821575" y="4501450"/>
            <a:ext cx="2650500" cy="8982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5 ">
  <p:cSld name="BLANK_1_1_1_1_1_1_1">
    <p:bg>
      <p:bgPr>
        <a:solidFill>
          <a:schemeClr val="accent5"/>
        </a:solidFill>
      </p:bgPr>
    </p:bg>
    <p:spTree>
      <p:nvGrpSpPr>
        <p:cNvPr id="88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Google Shape;61;p7"/>
          <p:cNvSpPr/>
          <p:nvPr/>
        </p:nvSpPr>
        <p:spPr>
          <a:xfrm>
            <a:off x="731650" y="619550"/>
            <a:ext cx="8412300" cy="4525200"/>
          </a:xfrm>
          <a:prstGeom prst="rect"/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77" name="Google Shape;62;p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678" name="Google Shape;63;p7"/>
          <p:cNvSpPr txBox="1"/>
          <p:nvPr>
            <p:ph type="title" idx="2"/>
          </p:nvPr>
        </p:nvSpPr>
        <p:spPr>
          <a:xfrm>
            <a:off x="920550" y="1881950"/>
            <a:ext cx="5228400" cy="1944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679" name="Google Shape;64;p7"/>
          <p:cNvSpPr txBox="1"/>
          <p:nvPr>
            <p:ph type="subTitle" idx="1"/>
          </p:nvPr>
        </p:nvSpPr>
        <p:spPr>
          <a:xfrm>
            <a:off x="920550" y="4518700"/>
            <a:ext cx="1817400" cy="45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6">
  <p:cSld name="BLANK_1_1_1_1_1_1_2">
    <p:bg>
      <p:bgPr>
        <a:solidFill>
          <a:schemeClr val="accent2"/>
        </a:solidFill>
      </p:bgPr>
    </p:bg>
    <p:spTree>
      <p:nvGrpSpPr>
        <p:cNvPr id="98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Google Shape;66;p8"/>
          <p:cNvSpPr/>
          <p:nvPr/>
        </p:nvSpPr>
        <p:spPr>
          <a:xfrm>
            <a:off x="99900" y="99900"/>
            <a:ext cx="8944200" cy="4936500"/>
          </a:xfrm>
          <a:prstGeom prst="rect"/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96" name="Google Shape;67;p8"/>
          <p:cNvSpPr/>
          <p:nvPr/>
        </p:nvSpPr>
        <p:spPr>
          <a:xfrm>
            <a:off x="252300" y="252300"/>
            <a:ext cx="8639400" cy="4631700"/>
          </a:xfrm>
          <a:prstGeom prst="rect"/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97" name="Google Shape;68;p8"/>
          <p:cNvSpPr/>
          <p:nvPr/>
        </p:nvSpPr>
        <p:spPr>
          <a:xfrm>
            <a:off x="404700" y="404700"/>
            <a:ext cx="8334600" cy="4326900"/>
          </a:xfrm>
          <a:prstGeom prst="rect"/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98" name="Google Shape;69;p8"/>
          <p:cNvSpPr/>
          <p:nvPr/>
        </p:nvSpPr>
        <p:spPr>
          <a:xfrm>
            <a:off x="557100" y="560700"/>
            <a:ext cx="8029800" cy="4022100"/>
          </a:xfrm>
          <a:prstGeom prst="rect"/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99" name="Google Shape;70;p8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700" name="Google Shape;71;p8"/>
          <p:cNvSpPr txBox="1"/>
          <p:nvPr>
            <p:ph type="subTitle" idx="1"/>
          </p:nvPr>
        </p:nvSpPr>
        <p:spPr>
          <a:xfrm>
            <a:off x="948750" y="4188925"/>
            <a:ext cx="1817400" cy="45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48701" name="Google Shape;72;p8"/>
          <p:cNvSpPr txBox="1"/>
          <p:nvPr>
            <p:ph type="title" idx="2"/>
          </p:nvPr>
        </p:nvSpPr>
        <p:spPr>
          <a:xfrm>
            <a:off x="948750" y="930950"/>
            <a:ext cx="7311300" cy="315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7 ">
  <p:cSld name="CUSTOM_11">
    <p:bg>
      <p:bgPr>
        <a:solidFill>
          <a:schemeClr val="lt2"/>
        </a:solidFill>
      </p:bgPr>
    </p:bg>
    <p:spTree>
      <p:nvGrpSpPr>
        <p:cNvPr id="105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Google Shape;74;p9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name="adj" fmla="val 13900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12" name="Google Shape;75;p9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13" name="Google Shape;76;p9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name="adj" fmla="val 13900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14" name="Google Shape;77;p9"/>
          <p:cNvSpPr/>
          <p:nvPr/>
        </p:nvSpPr>
        <p:spPr>
          <a:xfrm>
            <a:off x="5438163" y="4761750"/>
            <a:ext cx="2964175" cy="388625"/>
          </a:xfrm>
          <a:custGeom>
            <a:avLst/>
            <a:ahLst/>
            <a:rect l="l" t="t" r="r" b="b"/>
            <a:pathLst>
              <a:path w="118567" h="15545" extrusionOk="0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5" name="Google Shape;78;p9"/>
          <p:cNvSpPr/>
          <p:nvPr/>
        </p:nvSpPr>
        <p:spPr>
          <a:xfrm>
            <a:off x="5437625" y="-10675"/>
            <a:ext cx="2971800" cy="708675"/>
          </a:xfrm>
          <a:custGeom>
            <a:avLst/>
            <a:ahLst/>
            <a:rect l="l" t="t" r="r" b="b"/>
            <a:pathLst>
              <a:path w="118872" h="28347" extrusionOk="0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1048716" name="Google Shape;79;p9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717" name="Google Shape;80;p9"/>
          <p:cNvSpPr txBox="1"/>
          <p:nvPr>
            <p:ph type="title" idx="2"/>
          </p:nvPr>
        </p:nvSpPr>
        <p:spPr>
          <a:xfrm>
            <a:off x="931675" y="1712050"/>
            <a:ext cx="4005900" cy="1705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Alt 8 ">
  <p:cSld name="CUSTOM_12">
    <p:bg>
      <p:bgPr>
        <a:solidFill>
          <a:schemeClr val="accent5"/>
        </a:solidFill>
      </p:bgPr>
    </p:bg>
    <p:spTree>
      <p:nvGrpSpPr>
        <p:cNvPr id="116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Google Shape;82;p10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name="adj" fmla="val 0"/>
            </a:avLst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42" name="Google Shape;83;p10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name="adj" fmla="val 13900"/>
            </a:avLst>
          </a:prstGeom>
          <a:solidFill>
            <a:schemeClr val="accent4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43" name="Google Shape;84;p10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name="adj" fmla="val 13900"/>
            </a:avLst>
          </a:prstGeom>
          <a:solidFill>
            <a:schemeClr val="accent5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44" name="Google Shape;85;p10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048745" name="Google Shape;86;p10"/>
          <p:cNvSpPr txBox="1"/>
          <p:nvPr>
            <p:ph type="title" idx="2"/>
          </p:nvPr>
        </p:nvSpPr>
        <p:spPr>
          <a:xfrm>
            <a:off x="930907" y="1836900"/>
            <a:ext cx="4005900" cy="1879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48746" name="Google Shape;87;p10"/>
          <p:cNvSpPr/>
          <p:nvPr/>
        </p:nvSpPr>
        <p:spPr>
          <a:xfrm>
            <a:off x="5586750" y="-10675"/>
            <a:ext cx="2971800" cy="708675"/>
          </a:xfrm>
          <a:custGeom>
            <a:avLst/>
            <a:ahLst/>
            <a:rect l="l" t="t" r="r" b="b"/>
            <a:pathLst>
              <a:path w="118872" h="28347" extrusionOk="0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1048747" name="Google Shape;88;p10"/>
          <p:cNvSpPr/>
          <p:nvPr/>
        </p:nvSpPr>
        <p:spPr>
          <a:xfrm>
            <a:off x="5590563" y="4762500"/>
            <a:ext cx="2964175" cy="388625"/>
          </a:xfrm>
          <a:custGeom>
            <a:avLst/>
            <a:ahLst/>
            <a:rect l="l" t="t" r="r" b="b"/>
            <a:pathLst>
              <a:path w="118567" h="15545" extrusionOk="0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slideLayout" Target="../slideLayouts/slideLayout37.xml"/><Relationship Id="rId38" Type="http://schemas.openxmlformats.org/officeDocument/2006/relationships/slideLayout" Target="../slideLayouts/slideLayout38.xml"/><Relationship Id="rId39" Type="http://schemas.openxmlformats.org/officeDocument/2006/relationships/slideLayout" Target="../slideLayouts/slideLayout39.xml"/><Relationship Id="rId40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41.xml"/><Relationship Id="rId42" Type="http://schemas.openxmlformats.org/officeDocument/2006/relationships/slideLayout" Target="../slideLayouts/slideLayout42.xml"/><Relationship Id="rId43" Type="http://schemas.openxmlformats.org/officeDocument/2006/relationships/slideLayout" Target="../slideLayouts/slideLayout43.xml"/><Relationship Id="rId44" Type="http://schemas.openxmlformats.org/officeDocument/2006/relationships/slideLayout" Target="../slideLayouts/slideLayout44.xml"/><Relationship Id="rId45" Type="http://schemas.openxmlformats.org/officeDocument/2006/relationships/slideLayout" Target="../slideLayouts/slideLayout45.xml"/><Relationship Id="rId4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</p:bgPr>
    </p:bg>
    <p:spTree>
      <p:nvGrpSpPr>
        <p:cNvPr id="12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6;p1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/>
          <a:noFill/>
          <a:ln>
            <a:noFill/>
          </a:ln>
        </p:spPr>
        <p:txBody>
          <a:bodyPr anchor="t" anchorCtr="0" bIns="0" lIns="0" rIns="91425" spcFirstLastPara="1" tIns="0" wrap="square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48577" name="Google Shape;7;p1"/>
          <p:cNvSpPr txBox="1"/>
          <p:nvPr>
            <p:ph type="body" idx="1"/>
          </p:nvPr>
        </p:nvSpPr>
        <p:spPr>
          <a:xfrm>
            <a:off x="284700" y="1299725"/>
            <a:ext cx="6153900" cy="2901300"/>
          </a:xfrm>
          <a:prstGeom prst="rect"/>
          <a:noFill/>
          <a:ln>
            <a:noFill/>
          </a:ln>
        </p:spPr>
        <p:txBody>
          <a:bodyPr anchor="t" anchorCtr="0" bIns="0" lIns="0" rIns="91425" spcFirstLastPara="1" tIns="0" wrap="square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1.xml"/><Relationship Id="rId4" Type="http://schemas.openxmlformats.org/officeDocument/2006/relationships/notesSlide" Target="../notesSlides/notesSlide14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Google Shape;431;p47"/>
          <p:cNvSpPr txBox="1"/>
          <p:nvPr>
            <p:ph type="title"/>
          </p:nvPr>
        </p:nvSpPr>
        <p:spPr>
          <a:xfrm>
            <a:off x="787200" y="1875000"/>
            <a:ext cx="3155400" cy="4353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Digital </a:t>
            </a: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sz="5300" lang="en"/>
              <a:t>portfolio</a:t>
            </a:r>
            <a:endParaRPr sz="1000">
              <a:solidFill>
                <a:srgbClr val="0F0F0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</a:p>
        </p:txBody>
      </p:sp>
      <p:sp>
        <p:nvSpPr>
          <p:cNvPr id="1048584" name="Google Shape;432;p47"/>
          <p:cNvSpPr/>
          <p:nvPr/>
        </p:nvSpPr>
        <p:spPr>
          <a:xfrm>
            <a:off x="3957100" y="0"/>
            <a:ext cx="1724100" cy="5143500"/>
          </a:xfrm>
          <a:prstGeom prst="rect"/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585" name="Google Shape;433;p47"/>
          <p:cNvSpPr/>
          <p:nvPr/>
        </p:nvSpPr>
        <p:spPr>
          <a:xfrm>
            <a:off x="3957100" y="559500"/>
            <a:ext cx="2218500" cy="4584000"/>
          </a:xfrm>
          <a:prstGeom prst="rect"/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586" name="Google Shape;434;p47"/>
          <p:cNvSpPr txBox="1"/>
          <p:nvPr/>
        </p:nvSpPr>
        <p:spPr>
          <a:xfrm>
            <a:off x="4017375" y="1415475"/>
            <a:ext cx="5018100" cy="298701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400"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STUDENT NAME:     SARANYA.D</a:t>
            </a:r>
            <a:endParaRPr b="1"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400"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REGISTER NO:          2426J0711</a:t>
            </a:r>
            <a:endParaRPr b="1"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400"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NMID             :          asbru4d2426j0711</a:t>
            </a:r>
            <a:endParaRPr b="1"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400"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DEPARTMENT:  </a:t>
            </a:r>
            <a:r>
              <a:rPr b="1" sz="1500"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INFORMATION TECHNOLOGY</a:t>
            </a:r>
            <a:endParaRPr b="1" sz="1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sz="2400"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COLLEGE       :    PIONEER COLLEGE OF</a:t>
            </a:r>
            <a:r>
              <a:rPr b="1" sz="2200"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</a:t>
            </a:r>
            <a:endParaRPr b="1" sz="22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400" lang="en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                       </a:t>
            </a:r>
            <a:endParaRPr b="1" sz="2400">
              <a:solidFill>
                <a:schemeClr val="accent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587" name="Google Shape;435;p47"/>
          <p:cNvSpPr txBox="1"/>
          <p:nvPr/>
        </p:nvSpPr>
        <p:spPr>
          <a:xfrm>
            <a:off x="3942632" y="3501339"/>
            <a:ext cx="5015700" cy="4495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                        </a:t>
            </a:r>
            <a:r>
              <a:rPr b="1" sz="21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sz="17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ARTS AND SCIENCE</a:t>
            </a:r>
            <a:endParaRPr b="1" sz="17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588" name="Google Shape;436;p47"/>
          <p:cNvSpPr txBox="1"/>
          <p:nvPr/>
        </p:nvSpPr>
        <p:spPr>
          <a:xfrm>
            <a:off x="4040225" y="3978350"/>
            <a:ext cx="5103900" cy="4368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20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UNIVERSITY:    BHARATHIAR UNIVERSITY</a:t>
            </a:r>
            <a:endParaRPr b="1"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Google Shape;515;p56"/>
          <p:cNvSpPr txBox="1"/>
          <p:nvPr>
            <p:ph type="title" idx="2"/>
          </p:nvPr>
        </p:nvSpPr>
        <p:spPr>
          <a:xfrm>
            <a:off x="948750" y="930950"/>
            <a:ext cx="7311300" cy="315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127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SzPts val="1100"/>
              <a:buNone/>
            </a:pPr>
            <a:r>
              <a:rPr b="1" sz="2700" lang="en">
                <a:solidFill>
                  <a:srgbClr val="FFFFFF"/>
                </a:solidFill>
                <a:highlight>
                  <a:schemeClr val="accent6"/>
                </a:highlight>
                <a:latin typeface="Trebuchet MS"/>
                <a:ea typeface="Trebuchet MS"/>
                <a:cs typeface="Trebuchet MS"/>
                <a:sym typeface="Trebuchet MS"/>
              </a:rPr>
              <a:t>PORTFOLIO</a:t>
            </a:r>
            <a:r>
              <a:rPr b="1" sz="2700" lang="en">
                <a:solidFill>
                  <a:srgbClr val="FFFFFF"/>
                </a:solidFill>
                <a:highlight>
                  <a:schemeClr val="accent6"/>
                </a:highlight>
                <a:latin typeface="Trebuchet MS"/>
                <a:ea typeface="Trebuchet MS"/>
                <a:cs typeface="Trebuchet MS"/>
                <a:sym typeface="Trebuchet MS"/>
              </a:rPr>
              <a:t> DESIGN AND LAYOUT</a:t>
            </a:r>
            <a:endParaRPr b="1" sz="2700">
              <a:solidFill>
                <a:srgbClr val="FFFFFF"/>
              </a:solidFill>
              <a:highlight>
                <a:schemeClr val="accent6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12700" rtl="0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solidFill>
                  <a:srgbClr val="FFFFFF"/>
                </a:solidFill>
              </a:rPr>
              <a:t/>
            </a:r>
            <a:endParaRPr b="1" sz="2700">
              <a:solidFill>
                <a:srgbClr val="FFFFFF"/>
              </a:solidFill>
              <a:highlight>
                <a:schemeClr val="accent6"/>
              </a:highlight>
              <a:latin typeface="Trebuchet MS"/>
              <a:ea typeface="Trebuchet MS"/>
              <a:cs typeface="Trebuchet MS"/>
              <a:sym typeface="Trebuchet MS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>
                <a:solidFill>
                  <a:srgbClr val="FFFFFF"/>
                </a:solidFill>
              </a:rPr>
              <a:t/>
            </a:r>
            <a:endParaRPr sz="1100">
              <a:solidFill>
                <a:srgbClr val="FFFFFF"/>
              </a:solidFill>
              <a:highlight>
                <a:schemeClr val="accent6"/>
              </a:highlight>
            </a:endParaRPr>
          </a:p>
        </p:txBody>
      </p:sp>
      <p:sp>
        <p:nvSpPr>
          <p:cNvPr id="1048703" name="Google Shape;516;p56"/>
          <p:cNvSpPr txBox="1"/>
          <p:nvPr>
            <p:ph type="title"/>
          </p:nvPr>
        </p:nvSpPr>
        <p:spPr>
          <a:xfrm>
            <a:off x="583000" y="1509791"/>
            <a:ext cx="4334700" cy="30318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1. Homepage Structure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●"/>
            </a:pPr>
            <a: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Simple and engaging </a:t>
            </a:r>
            <a:r>
              <a:rPr b="1"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landing page</a:t>
            </a:r>
            <a: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with student’s name, photo, and tagline.</a:t>
            </a:r>
            <a:b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●"/>
            </a:pPr>
            <a: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Quick links to sections like </a:t>
            </a:r>
            <a:r>
              <a:rPr b="1"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About, Projects, Skills, Resume, Contact</a:t>
            </a:r>
            <a: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2. Responsive Layout</a:t>
            </a:r>
            <a:endParaRPr b="1" sz="13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●"/>
            </a:pPr>
            <a: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Flexbox</a:t>
            </a:r>
            <a: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b="1"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CSS Grid</a:t>
            </a:r>
            <a: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to build layouts that adapt to all screen sizes.</a:t>
            </a:r>
            <a:b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●"/>
            </a:pPr>
            <a: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Mobile-first approach for better accessibility.</a:t>
            </a:r>
            <a:br>
              <a:rPr sz="1100"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solidFill>
                  <a:srgbClr val="FFFFFF"/>
                </a:solidFill>
              </a:rPr>
              <a:t/>
            </a:r>
            <a:endParaRPr sz="110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>
                <a:solidFill>
                  <a:srgbClr val="FFFFFF"/>
                </a:solidFill>
              </a:rPr>
              <a:t/>
            </a:r>
            <a:endParaRPr sz="5200">
              <a:solidFill>
                <a:srgbClr val="FFFFFF"/>
              </a:solidFill>
            </a:endParaRPr>
          </a:p>
        </p:txBody>
      </p:sp>
      <p:sp>
        <p:nvSpPr>
          <p:cNvPr id="1048704" name="Google Shape;517;p56"/>
          <p:cNvSpPr txBox="1"/>
          <p:nvPr/>
        </p:nvSpPr>
        <p:spPr>
          <a:xfrm>
            <a:off x="4946025" y="1297619"/>
            <a:ext cx="3366300" cy="348675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>
                <a:solidFill>
                  <a:srgbClr val="FFFFFF"/>
                </a:solidFill>
              </a:rPr>
              <a:t/>
            </a:r>
            <a:endParaRPr sz="1100">
              <a:solidFill>
                <a:srgbClr val="FFFFFF"/>
              </a:solidFill>
              <a:highlight>
                <a:schemeClr val="accent6"/>
              </a:highlight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rgbClr val="FFFFFF"/>
                </a:solidFill>
                <a:highlight>
                  <a:schemeClr val="accent6"/>
                </a:highlight>
              </a:rPr>
              <a:t>3. Section Breakdown</a:t>
            </a:r>
            <a:endParaRPr b="1" sz="1300">
              <a:solidFill>
                <a:srgbClr val="FFFFFF"/>
              </a:solidFill>
              <a:highlight>
                <a:schemeClr val="accent6"/>
              </a:highlight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rgbClr val="FFFFFF"/>
                </a:solidFill>
                <a:highlight>
                  <a:schemeClr val="accent6"/>
                </a:highlight>
              </a:rPr>
              <a:t>About Me</a:t>
            </a:r>
            <a: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  <a:t>: Brief intro, goals, interests.</a:t>
            </a:r>
            <a:b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</a:br>
            <a:endParaRPr sz="1100">
              <a:solidFill>
                <a:srgbClr val="FFFFFF"/>
              </a:solidFill>
              <a:highlight>
                <a:schemeClr val="accent6"/>
              </a:highlight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rgbClr val="FFFFFF"/>
                </a:solidFill>
                <a:highlight>
                  <a:schemeClr val="accent6"/>
                </a:highlight>
              </a:rPr>
              <a:t>Projects</a:t>
            </a:r>
            <a: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  <a:t>: Cards or grid showing title, description, tech used, and live/demo link.</a:t>
            </a:r>
            <a:b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</a:br>
            <a:endParaRPr sz="1100">
              <a:solidFill>
                <a:srgbClr val="FFFFFF"/>
              </a:solidFill>
              <a:highlight>
                <a:schemeClr val="accent6"/>
              </a:highlight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rgbClr val="FFFFFF"/>
                </a:solidFill>
                <a:highlight>
                  <a:schemeClr val="accent6"/>
                </a:highlight>
              </a:rPr>
              <a:t>Skills</a:t>
            </a:r>
            <a: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  <a:t>: Visual list or progress bars for HTML, CSS, JavaScript, frameworks.</a:t>
            </a:r>
            <a:b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</a:br>
            <a:endParaRPr sz="1100">
              <a:solidFill>
                <a:srgbClr val="FFFFFF"/>
              </a:solidFill>
              <a:highlight>
                <a:schemeClr val="accent6"/>
              </a:highlight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rgbClr val="FFFFFF"/>
                </a:solidFill>
                <a:highlight>
                  <a:schemeClr val="accent6"/>
                </a:highlight>
              </a:rPr>
              <a:t>Resume</a:t>
            </a:r>
            <a: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  <a:t>: Downloadable PDF or embedded preview.</a:t>
            </a:r>
            <a:b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</a:br>
            <a:endParaRPr sz="1100">
              <a:solidFill>
                <a:srgbClr val="FFFFFF"/>
              </a:solidFill>
              <a:highlight>
                <a:schemeClr val="accent6"/>
              </a:highlight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rgbClr val="FFFFFF"/>
                </a:solidFill>
                <a:highlight>
                  <a:schemeClr val="accent6"/>
                </a:highlight>
              </a:rPr>
              <a:t>Contact</a:t>
            </a:r>
            <a: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  <a:t>: Form using HTML + EmailJS or Formspree.</a:t>
            </a:r>
            <a:br>
              <a:rPr sz="1100" lang="en">
                <a:solidFill>
                  <a:srgbClr val="FFFFFF"/>
                </a:solidFill>
                <a:highlight>
                  <a:schemeClr val="accent6"/>
                </a:highlight>
              </a:rPr>
            </a:br>
            <a:endParaRPr sz="1100">
              <a:solidFill>
                <a:srgbClr val="FFFFFF"/>
              </a:solidFill>
              <a:highlight>
                <a:schemeClr val="accent6"/>
              </a:highlight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rPr>
                <a:solidFill>
                  <a:srgbClr val="FFFFFF"/>
                </a:solidFill>
              </a:rPr>
              <a:t/>
            </a:r>
            <a:endParaRPr sz="1000">
              <a:solidFill>
                <a:srgbClr val="FFFFFF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522;p57"/>
          <p:cNvSpPr txBox="1"/>
          <p:nvPr/>
        </p:nvSpPr>
        <p:spPr>
          <a:xfrm>
            <a:off x="648825" y="582991"/>
            <a:ext cx="5040000" cy="4154776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  <a:highlight>
                  <a:srgbClr val="182A43"/>
                </a:highlight>
              </a:rPr>
              <a:t>4. Navigation Bar</a:t>
            </a:r>
            <a:endParaRPr b="1" sz="1300">
              <a:solidFill>
                <a:schemeClr val="accent6"/>
              </a:solidFill>
              <a:highlight>
                <a:srgbClr val="182A43"/>
              </a:highlight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  <a:highlight>
                  <a:srgbClr val="182A43"/>
                </a:highlight>
              </a:rPr>
              <a:t>Fixed or scrollable </a:t>
            </a:r>
            <a:r>
              <a:rPr b="1" sz="1100" lang="en">
                <a:solidFill>
                  <a:schemeClr val="accent6"/>
                </a:solidFill>
                <a:highlight>
                  <a:srgbClr val="182A43"/>
                </a:highlight>
              </a:rPr>
              <a:t>top navbar</a:t>
            </a:r>
            <a:r>
              <a:rPr sz="1100" lang="en">
                <a:solidFill>
                  <a:schemeClr val="accent6"/>
                </a:solidFill>
                <a:highlight>
                  <a:srgbClr val="182A43"/>
                </a:highlight>
              </a:rPr>
              <a:t> for smooth user experience.</a:t>
            </a:r>
            <a:br>
              <a:rPr sz="1100" lang="en">
                <a:solidFill>
                  <a:schemeClr val="accent6"/>
                </a:solidFill>
                <a:highlight>
                  <a:srgbClr val="182A43"/>
                </a:highlight>
              </a:rPr>
            </a:br>
            <a:endParaRPr sz="1100">
              <a:solidFill>
                <a:schemeClr val="accent6"/>
              </a:solidFill>
              <a:highlight>
                <a:srgbClr val="182A43"/>
              </a:highlight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  <a:highlight>
                  <a:srgbClr val="182A43"/>
                </a:highlight>
              </a:rPr>
              <a:t>Use JavaScript or libraries (like React Router) for </a:t>
            </a:r>
            <a:r>
              <a:rPr b="1" sz="1100" lang="en">
                <a:solidFill>
                  <a:schemeClr val="accent6"/>
                </a:solidFill>
                <a:highlight>
                  <a:srgbClr val="182A43"/>
                </a:highlight>
              </a:rPr>
              <a:t>Single Page Navigation</a:t>
            </a:r>
            <a:r>
              <a:rPr sz="1100" lang="en">
                <a:solidFill>
                  <a:schemeClr val="accent6"/>
                </a:solidFill>
                <a:highlight>
                  <a:srgbClr val="182A43"/>
                </a:highlight>
              </a:rPr>
              <a:t>.</a:t>
            </a:r>
            <a:endParaRPr sz="1100">
              <a:solidFill>
                <a:schemeClr val="accent6"/>
              </a:solidFill>
              <a:highlight>
                <a:srgbClr val="182A43"/>
              </a:highlight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sz="1300" lang="en">
                <a:solidFill>
                  <a:schemeClr val="accent6"/>
                </a:solidFill>
              </a:rPr>
              <a:t>5. Design Elements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b="1" sz="1100" lang="en">
                <a:solidFill>
                  <a:schemeClr val="accent6"/>
                </a:solidFill>
              </a:rPr>
              <a:t>Consistent color palette</a:t>
            </a:r>
            <a:r>
              <a:rPr sz="1100" lang="en">
                <a:solidFill>
                  <a:schemeClr val="accent6"/>
                </a:solidFill>
              </a:rPr>
              <a:t> and </a:t>
            </a:r>
            <a:r>
              <a:rPr b="1" sz="1100" lang="en">
                <a:solidFill>
                  <a:schemeClr val="accent6"/>
                </a:solidFill>
              </a:rPr>
              <a:t>typography</a:t>
            </a:r>
            <a:r>
              <a:rPr sz="1100" lang="en">
                <a:solidFill>
                  <a:schemeClr val="accent6"/>
                </a:solidFill>
              </a:rPr>
              <a:t> (Google Fonts recommended).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Hover effects, transitions, and icons (e.g., Font Awesome) for modern feel.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sz="1300" lang="en">
                <a:solidFill>
                  <a:schemeClr val="accent6"/>
                </a:solidFill>
              </a:rPr>
              <a:t>6. Branding &amp; Personalization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Student logo, initials, or signature.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Custom favicon and personalized URL (e.g., via GitHub Pages).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highlight>
                <a:srgbClr val="182A43"/>
              </a:highlight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highlight>
                <a:srgbClr val="182A43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08" name="Google Shape;523;p57"/>
          <p:cNvSpPr txBox="1"/>
          <p:nvPr/>
        </p:nvSpPr>
        <p:spPr>
          <a:xfrm>
            <a:off x="5754700" y="695825"/>
            <a:ext cx="2811600" cy="148904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</a:rPr>
              <a:t>7. User Experience (UX)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Clear CTA (Call to Action) buttons like “View Project”, “Download Resume”.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Fast loading, accessible, and easy-to-navigate design.</a:t>
            </a:r>
            <a:endParaRPr sz="110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6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528;p58"/>
          <p:cNvSpPr txBox="1"/>
          <p:nvPr/>
        </p:nvSpPr>
        <p:spPr>
          <a:xfrm>
            <a:off x="-28219" y="253875"/>
            <a:ext cx="8970600" cy="6654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800" lang="en">
                <a:solidFill>
                  <a:srgbClr val="FFFFFF"/>
                </a:solidFill>
                <a:highlight>
                  <a:schemeClr val="accent6"/>
                </a:highlight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sz="1300">
              <a:solidFill>
                <a:srgbClr val="FFFFFF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19" name="Google Shape;529;p58"/>
          <p:cNvSpPr txBox="1"/>
          <p:nvPr/>
        </p:nvSpPr>
        <p:spPr>
          <a:xfrm>
            <a:off x="121850" y="1250625"/>
            <a:ext cx="4543800" cy="312480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</a:rPr>
              <a:t>1. Interactive Homepage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Engaging hero section with name, tagline, and photo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Smooth scroll to internal sections (using JavaScript or React)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b="1" sz="1300" lang="en">
                <a:solidFill>
                  <a:schemeClr val="accent6"/>
                </a:solidFill>
              </a:rPr>
              <a:t>2. Project Showcase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Dynamic project cards or grid layout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Each project includes: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Image/preview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Title &amp; description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Tech stack (HTML, CSS, JS, etc.)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Live demo &amp; GitHub link</a:t>
            </a:r>
            <a:endParaRPr sz="1100">
              <a:solidFill>
                <a:schemeClr val="accent6"/>
              </a:solidFill>
            </a:endParaRPr>
          </a:p>
        </p:txBody>
      </p:sp>
      <p:sp>
        <p:nvSpPr>
          <p:cNvPr id="1048720" name="Google Shape;530;p58"/>
          <p:cNvSpPr txBox="1"/>
          <p:nvPr/>
        </p:nvSpPr>
        <p:spPr>
          <a:xfrm>
            <a:off x="4638725" y="1209725"/>
            <a:ext cx="4525500" cy="330324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</a:rPr>
              <a:t>3. Responsive Design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Fully optimized for desktop, tablet, and mobile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Built with </a:t>
            </a:r>
            <a:r>
              <a:rPr b="1" sz="1100" lang="en">
                <a:solidFill>
                  <a:schemeClr val="accent6"/>
                </a:solidFill>
              </a:rPr>
              <a:t>Flexbox</a:t>
            </a:r>
            <a:r>
              <a:rPr sz="1100" lang="en">
                <a:solidFill>
                  <a:schemeClr val="accent6"/>
                </a:solidFill>
              </a:rPr>
              <a:t>, </a:t>
            </a:r>
            <a:r>
              <a:rPr b="1" sz="1100" lang="en">
                <a:solidFill>
                  <a:schemeClr val="accent6"/>
                </a:solidFill>
              </a:rPr>
              <a:t>Grid</a:t>
            </a:r>
            <a:r>
              <a:rPr sz="1100" lang="en">
                <a:solidFill>
                  <a:schemeClr val="accent6"/>
                </a:solidFill>
              </a:rPr>
              <a:t>, or frameworks like </a:t>
            </a:r>
            <a:r>
              <a:rPr b="1" sz="1100" lang="en">
                <a:solidFill>
                  <a:schemeClr val="accent6"/>
                </a:solidFill>
              </a:rPr>
              <a:t>Bootstrap</a:t>
            </a:r>
            <a:r>
              <a:rPr sz="1100" lang="en">
                <a:solidFill>
                  <a:schemeClr val="accent6"/>
                </a:solidFill>
              </a:rPr>
              <a:t> or </a:t>
            </a:r>
            <a:r>
              <a:rPr b="1" sz="1100" lang="en">
                <a:solidFill>
                  <a:schemeClr val="accent6"/>
                </a:solidFill>
              </a:rPr>
              <a:t>Tailwind</a:t>
            </a:r>
            <a:br>
              <a:rPr b="1" sz="1100" lang="en">
                <a:solidFill>
                  <a:schemeClr val="accent6"/>
                </a:solidFill>
              </a:rPr>
            </a:br>
            <a:endParaRPr b="1" sz="1100">
              <a:solidFill>
                <a:schemeClr val="accent6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</a:rPr>
              <a:t>4. Skills Section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Visual representation using: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Progress bars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Icons (e.g., HTML5, CSS3, React)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Category filters (Frontend, Tools, etc.)</a:t>
            </a:r>
            <a:endParaRPr sz="1100">
              <a:solidFill>
                <a:schemeClr val="accent6"/>
              </a:solidFill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3" name="Google Shape;535;p59"/>
          <p:cNvSpPr txBox="1"/>
          <p:nvPr/>
        </p:nvSpPr>
        <p:spPr>
          <a:xfrm>
            <a:off x="261100" y="339425"/>
            <a:ext cx="4368900" cy="427987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</a:rPr>
              <a:t>5. Contact Form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Functional form using: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b="1" sz="1100" lang="en">
                <a:solidFill>
                  <a:schemeClr val="accent6"/>
                </a:solidFill>
              </a:rPr>
              <a:t>EmailJS</a:t>
            </a:r>
            <a:r>
              <a:rPr sz="1100" lang="en">
                <a:solidFill>
                  <a:schemeClr val="accent6"/>
                </a:solidFill>
              </a:rPr>
              <a:t>, </a:t>
            </a:r>
            <a:r>
              <a:rPr b="1" sz="1100" lang="en">
                <a:solidFill>
                  <a:schemeClr val="accent6"/>
                </a:solidFill>
              </a:rPr>
              <a:t>Formspree</a:t>
            </a:r>
            <a:r>
              <a:rPr sz="1100" lang="en">
                <a:solidFill>
                  <a:schemeClr val="accent6"/>
                </a:solidFill>
              </a:rPr>
              <a:t>, or </a:t>
            </a:r>
            <a:r>
              <a:rPr b="1" sz="1100" lang="en">
                <a:solidFill>
                  <a:schemeClr val="accent6"/>
                </a:solidFill>
              </a:rPr>
              <a:t>Netlify Forms</a:t>
            </a:r>
            <a:br>
              <a:rPr b="1" sz="1100" lang="en">
                <a:solidFill>
                  <a:schemeClr val="accent6"/>
                </a:solidFill>
              </a:rPr>
            </a:br>
            <a:endParaRPr b="1"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Validation using JavaScript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Success/error message display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sz="1300" lang="en">
                <a:solidFill>
                  <a:schemeClr val="accent6"/>
                </a:solidFill>
              </a:rPr>
              <a:t>6. Resume Integration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Embedded resume viewer (PDF) or direct download link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Option to open in a new tab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</a:rPr>
              <a:t>7. Dark/Light Mode (Optional)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Toggle button using JavaScript or React state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Improves accessibility and user experience</a:t>
            </a:r>
            <a:endParaRPr sz="1100">
              <a:solidFill>
                <a:schemeClr val="accent6"/>
              </a:solidFill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24" name="Google Shape;536;p59"/>
          <p:cNvSpPr txBox="1"/>
          <p:nvPr/>
        </p:nvSpPr>
        <p:spPr>
          <a:xfrm>
            <a:off x="4717050" y="409050"/>
            <a:ext cx="4447200" cy="428558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</a:rPr>
              <a:t>8. Social Media &amp; External Links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Icons with links to: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GitHub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LinkedIn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Email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Portfolio blog or personal site</a:t>
            </a:r>
            <a:endParaRPr sz="1100">
              <a:solidFill>
                <a:schemeClr val="accent6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sz="1300" lang="en">
                <a:solidFill>
                  <a:schemeClr val="accent6"/>
                </a:solidFill>
              </a:rPr>
              <a:t>9. Animations &amp; Transitions</a:t>
            </a:r>
            <a:endParaRPr b="1" sz="1300">
              <a:solidFill>
                <a:schemeClr val="accent6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●"/>
            </a:pPr>
            <a:r>
              <a:rPr sz="1100" lang="en">
                <a:solidFill>
                  <a:schemeClr val="accent6"/>
                </a:solidFill>
              </a:rPr>
              <a:t>Smooth effects using: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CSS animations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AOS (Animate on Scroll)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○"/>
            </a:pPr>
            <a:r>
              <a:rPr sz="1100" lang="en">
                <a:solidFill>
                  <a:schemeClr val="accent6"/>
                </a:solidFill>
              </a:rPr>
              <a:t>Framer Motion (React)</a:t>
            </a:r>
            <a:br>
              <a:rPr sz="1100" lang="en">
                <a:solidFill>
                  <a:schemeClr val="accent6"/>
                </a:solidFill>
              </a:rPr>
            </a:br>
            <a:endParaRPr sz="1100">
              <a:solidFill>
                <a:schemeClr val="accent6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accent6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4" name="Google Shape;541;p60"/>
          <p:cNvSpPr txBox="1"/>
          <p:nvPr/>
        </p:nvSpPr>
        <p:spPr>
          <a:xfrm>
            <a:off x="252382" y="313313"/>
            <a:ext cx="8694300" cy="5638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50" lang="en">
                <a:solidFill>
                  <a:schemeClr val="accent6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sz="1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35" name="Google Shape;542;p60"/>
          <p:cNvSpPr/>
          <p:nvPr/>
        </p:nvSpPr>
        <p:spPr>
          <a:xfrm>
            <a:off x="400350" y="1714500"/>
            <a:ext cx="2419500" cy="3281100"/>
          </a:xfrm>
          <a:prstGeom prst="rect"/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36" name="Google Shape;543;p60"/>
          <p:cNvSpPr txBox="1"/>
          <p:nvPr/>
        </p:nvSpPr>
        <p:spPr>
          <a:xfrm>
            <a:off x="748464" y="1012663"/>
            <a:ext cx="17319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6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Only HTML code</a:t>
            </a:r>
            <a:endParaRPr b="1"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37" name="Google Shape;544;p60"/>
          <p:cNvSpPr/>
          <p:nvPr/>
        </p:nvSpPr>
        <p:spPr>
          <a:xfrm>
            <a:off x="4946425" y="1427175"/>
            <a:ext cx="4039800" cy="3568500"/>
          </a:xfrm>
          <a:prstGeom prst="rect"/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38" name="Google Shape;545;p60"/>
          <p:cNvSpPr txBox="1"/>
          <p:nvPr/>
        </p:nvSpPr>
        <p:spPr>
          <a:xfrm>
            <a:off x="5451821" y="967325"/>
            <a:ext cx="2428200" cy="3860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6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HTML+CSS+JS</a:t>
            </a:r>
            <a:endParaRPr b="1" sz="16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97153" name="Google Shape;546;p60" title="Screenshot (17).png"/>
          <p:cNvPicPr preferRelativeResize="0">
            <a:picLocks/>
          </p:cNvPicPr>
          <p:nvPr/>
        </p:nvPicPr>
        <p:blipFill>
          <a:blip xmlns:r="http://schemas.openxmlformats.org/officeDocument/2006/relationships" r:embed="rId1">
            <a:alphaModFix/>
          </a:blip>
          <a:stretch>
            <a:fillRect/>
          </a:stretch>
        </p:blipFill>
        <p:spPr>
          <a:xfrm>
            <a:off x="157650" y="1427175"/>
            <a:ext cx="4508024" cy="3568426"/>
          </a:xfrm>
          <a:prstGeom prst="rect"/>
          <a:noFill/>
          <a:ln>
            <a:noFill/>
          </a:ln>
        </p:spPr>
      </p:pic>
      <p:pic>
        <p:nvPicPr>
          <p:cNvPr id="2097154" name="Google Shape;547;p60" title="Screenshot (18).png"/>
          <p:cNvPicPr preferRelativeResize="0">
            <a:picLocks/>
          </p:cNvPicPr>
          <p:nvPr/>
        </p:nvPicPr>
        <p:blipFill>
          <a:blip xmlns:r="http://schemas.openxmlformats.org/officeDocument/2006/relationships" r:embed="rId2">
            <a:alphaModFix/>
          </a:blip>
          <a:stretch>
            <a:fillRect/>
          </a:stretch>
        </p:blipFill>
        <p:spPr>
          <a:xfrm>
            <a:off x="4946425" y="1398425"/>
            <a:ext cx="4039801" cy="3597251"/>
          </a:xfrm>
          <a:prstGeom prst="rect"/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7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552;p61"/>
          <p:cNvSpPr txBox="1"/>
          <p:nvPr/>
        </p:nvSpPr>
        <p:spPr>
          <a:xfrm>
            <a:off x="0" y="0"/>
            <a:ext cx="3000000" cy="5638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3000"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CONCLUSION</a:t>
            </a:r>
            <a:endParaRPr sz="30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49" name="Google Shape;553;p61"/>
          <p:cNvSpPr/>
          <p:nvPr/>
        </p:nvSpPr>
        <p:spPr>
          <a:xfrm>
            <a:off x="39425" y="601050"/>
            <a:ext cx="3000000" cy="4384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0" name="Google Shape;554;p61"/>
          <p:cNvSpPr txBox="1"/>
          <p:nvPr/>
        </p:nvSpPr>
        <p:spPr>
          <a:xfrm>
            <a:off x="88675" y="934050"/>
            <a:ext cx="2759100" cy="3408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500" lang="en">
                <a:solidFill>
                  <a:schemeClr val="accent6"/>
                </a:solidFill>
                <a:highlight>
                  <a:srgbClr val="364D6C"/>
                </a:highlight>
                <a:latin typeface="Lato"/>
                <a:ea typeface="Lato"/>
                <a:cs typeface="Lato"/>
                <a:sym typeface="Lato"/>
              </a:rPr>
              <a:t>The portfolio presents a clean, responsive design built with HTML, CSS, and JavaScript.</a:t>
            </a:r>
            <a:endParaRPr b="1" sz="1500">
              <a:solidFill>
                <a:schemeClr val="accent6"/>
              </a:solidFill>
              <a:highlight>
                <a:srgbClr val="364D6C"/>
              </a:highlight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500" lang="en">
                <a:solidFill>
                  <a:schemeClr val="accent6"/>
                </a:solidFill>
                <a:highlight>
                  <a:srgbClr val="364D6C"/>
                </a:highlight>
                <a:latin typeface="Lato"/>
                <a:ea typeface="Lato"/>
                <a:cs typeface="Lato"/>
                <a:sym typeface="Lato"/>
              </a:rPr>
              <a:t>Projects are showcased with interactive cards, live demos, and GitHub links.</a:t>
            </a:r>
            <a:endParaRPr b="1" sz="1500">
              <a:solidFill>
                <a:schemeClr val="accent6"/>
              </a:solidFill>
              <a:highlight>
                <a:srgbClr val="364D6C"/>
              </a:highlight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500" lang="en">
                <a:solidFill>
                  <a:schemeClr val="accent6"/>
                </a:solidFill>
                <a:highlight>
                  <a:srgbClr val="364D6C"/>
                </a:highlight>
                <a:latin typeface="Lato"/>
                <a:ea typeface="Lato"/>
                <a:cs typeface="Lato"/>
                <a:sym typeface="Lato"/>
              </a:rPr>
              <a:t>Modern UI components and layout techniques (Flexbox/Grid) enhance user experience.</a:t>
            </a:r>
            <a:endParaRPr b="1" sz="1500">
              <a:solidFill>
                <a:schemeClr val="accent6"/>
              </a:solidFill>
              <a:highlight>
                <a:srgbClr val="364D6C"/>
              </a:highlight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500" lang="en">
                <a:solidFill>
                  <a:schemeClr val="accent6"/>
                </a:solidFill>
                <a:highlight>
                  <a:srgbClr val="364D6C"/>
                </a:highlight>
                <a:latin typeface="Lato"/>
                <a:ea typeface="Lato"/>
                <a:cs typeface="Lato"/>
                <a:sym typeface="Lato"/>
              </a:rPr>
              <a:t>Navigation is intuitive, with smooth scrolling and mobile-friendly responsiveness.</a:t>
            </a:r>
            <a:endParaRPr b="1" sz="1500">
              <a:solidFill>
                <a:schemeClr val="accent6"/>
              </a:solidFill>
              <a:highlight>
                <a:srgbClr val="364D6C"/>
              </a:highlight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500" lang="en">
                <a:solidFill>
                  <a:schemeClr val="accent6"/>
                </a:solidFill>
                <a:highlight>
                  <a:srgbClr val="364D6C"/>
                </a:highlight>
                <a:latin typeface="Lato"/>
                <a:ea typeface="Lato"/>
                <a:cs typeface="Lato"/>
                <a:sym typeface="Lato"/>
              </a:rPr>
              <a:t>Overall, it reflects the student’s front-end skills, creativity, and personal brand.</a:t>
            </a:r>
            <a:endParaRPr b="1" sz="1500">
              <a:solidFill>
                <a:schemeClr val="accent6"/>
              </a:solidFill>
              <a:highlight>
                <a:srgbClr val="364D6C"/>
              </a:highlight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highlight>
                <a:srgbClr val="364D6C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1" name="Google Shape;555;p61"/>
          <p:cNvSpPr/>
          <p:nvPr/>
        </p:nvSpPr>
        <p:spPr>
          <a:xfrm>
            <a:off x="3158085" y="601050"/>
            <a:ext cx="2946300" cy="4384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2" name="Google Shape;556;p61"/>
          <p:cNvSpPr/>
          <p:nvPr/>
        </p:nvSpPr>
        <p:spPr>
          <a:xfrm>
            <a:off x="6241850" y="601050"/>
            <a:ext cx="2946300" cy="43848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3" name="Google Shape;557;p61"/>
          <p:cNvSpPr txBox="1"/>
          <p:nvPr/>
        </p:nvSpPr>
        <p:spPr>
          <a:xfrm>
            <a:off x="3389575" y="857245"/>
            <a:ext cx="2404200" cy="34848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The student digital portfolio effectively demonstrates core front-end development skills through a visually appealing and functional website.</a:t>
            </a:r>
            <a:endParaRPr b="1" sz="13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It integrates HTML, CSS, JavaScript, and optionally frameworks like React to create an interactive user experience.Key sections like About, Projects, Skills, and Contact are well-organized and easy to navigate.</a:t>
            </a:r>
            <a:endParaRPr b="1" sz="13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3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Responsive design ensures accessibility across all devices.Overall, it serves as a powerful tool to showcase the student's technical abilities, creativity, and readiness for professional opportunities.</a:t>
            </a:r>
            <a:endParaRPr b="1" sz="13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4" name="Google Shape;558;p61"/>
          <p:cNvSpPr txBox="1"/>
          <p:nvPr/>
        </p:nvSpPr>
        <p:spPr>
          <a:xfrm>
            <a:off x="6345625" y="945925"/>
            <a:ext cx="2818200" cy="358010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Student digital portfolios promote transparency in learning and skill development.</a:t>
            </a:r>
            <a:b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They encourage self-expression and creativity through technology.</a:t>
            </a:r>
            <a:b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By showcasing real-world projects, they inspire peers and younger learners.</a:t>
            </a:r>
            <a:b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They support career readiness, contributing to a more skilled, tech-savvy workforce.</a:t>
            </a:r>
            <a:b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 Overall, they foster digital literacy and innovation in education and the broader community.</a:t>
            </a:r>
            <a:endParaRPr b="1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5" name="Google Shape;559;p61"/>
          <p:cNvSpPr txBox="1"/>
          <p:nvPr/>
        </p:nvSpPr>
        <p:spPr>
          <a:xfrm>
            <a:off x="307000" y="601050"/>
            <a:ext cx="1338600" cy="360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HIGHLIGHTS</a:t>
            </a:r>
            <a:endParaRPr b="1" sz="1700" u="sng">
              <a:solidFill>
                <a:schemeClr val="dk2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6" name="Google Shape;560;p61"/>
          <p:cNvSpPr txBox="1"/>
          <p:nvPr/>
        </p:nvSpPr>
        <p:spPr>
          <a:xfrm>
            <a:off x="3389575" y="601050"/>
            <a:ext cx="2019900" cy="360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FINAL SUMMARY</a:t>
            </a:r>
            <a:endParaRPr b="1" sz="1700" u="sng">
              <a:solidFill>
                <a:schemeClr val="dk2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757" name="Google Shape;561;p61"/>
          <p:cNvSpPr txBox="1"/>
          <p:nvPr/>
        </p:nvSpPr>
        <p:spPr>
          <a:xfrm>
            <a:off x="6665925" y="646500"/>
            <a:ext cx="2019900" cy="360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  <a:highlight>
                  <a:schemeClr val="accent6"/>
                </a:highlight>
                <a:latin typeface="Lato"/>
                <a:ea typeface="Lato"/>
                <a:cs typeface="Lato"/>
                <a:sym typeface="Lato"/>
              </a:rPr>
              <a:t>BENEFIT TO SOCIETY</a:t>
            </a:r>
            <a:endParaRPr b="1" sz="1700" u="sng">
              <a:solidFill>
                <a:schemeClr val="dk2"/>
              </a:solidFill>
              <a:highlight>
                <a:schemeClr val="accent6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Google Shape;566;p62"/>
          <p:cNvSpPr/>
          <p:nvPr/>
        </p:nvSpPr>
        <p:spPr>
          <a:xfrm flipH="1">
            <a:off x="524700" y="2476492"/>
            <a:ext cx="8094600" cy="5742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787" name="Google Shape;567;p62"/>
          <p:cNvSpPr txBox="1"/>
          <p:nvPr/>
        </p:nvSpPr>
        <p:spPr>
          <a:xfrm>
            <a:off x="394150" y="423700"/>
            <a:ext cx="5675700" cy="3987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1700" lang="en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GITHUB LINK</a:t>
            </a:r>
            <a:endParaRPr sz="17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3" name="Google Shape;572;p63"/>
          <p:cNvSpPr txBox="1"/>
          <p:nvPr/>
        </p:nvSpPr>
        <p:spPr>
          <a:xfrm>
            <a:off x="1349924" y="1584134"/>
            <a:ext cx="5675700" cy="15798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sz="4800"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Thanks for this </a:t>
            </a:r>
            <a:r>
              <a:rPr sz="4800"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opportunity</a:t>
            </a:r>
            <a:r>
              <a:rPr sz="4800"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 sz="4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441;p48"/>
          <p:cNvSpPr txBox="1"/>
          <p:nvPr>
            <p:ph type="title"/>
          </p:nvPr>
        </p:nvSpPr>
        <p:spPr>
          <a:xfrm>
            <a:off x="732216" y="874250"/>
            <a:ext cx="7722000" cy="10719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8450" lang="en"/>
              <a:t>PROJECT </a:t>
            </a:r>
            <a:r>
              <a:rPr b="1" sz="8450" lang="en">
                <a:solidFill>
                  <a:schemeClr val="accent6"/>
                </a:solidFill>
              </a:rPr>
              <a:t>TITLE</a:t>
            </a:r>
            <a:endParaRPr b="1" sz="8450">
              <a:solidFill>
                <a:schemeClr val="accent6"/>
              </a:solidFill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450"/>
          </a:p>
        </p:txBody>
      </p:sp>
      <p:sp>
        <p:nvSpPr>
          <p:cNvPr id="1048592" name="Google Shape;442;p48"/>
          <p:cNvSpPr txBox="1"/>
          <p:nvPr/>
        </p:nvSpPr>
        <p:spPr>
          <a:xfrm>
            <a:off x="2076192" y="2440325"/>
            <a:ext cx="5568900" cy="360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chemeClr val="dk2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593" name="Google Shape;443;p48"/>
          <p:cNvSpPr/>
          <p:nvPr/>
        </p:nvSpPr>
        <p:spPr>
          <a:xfrm>
            <a:off x="894625" y="2102725"/>
            <a:ext cx="4340400" cy="24234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594" name="Google Shape;444;p48"/>
          <p:cNvSpPr txBox="1"/>
          <p:nvPr/>
        </p:nvSpPr>
        <p:spPr>
          <a:xfrm>
            <a:off x="291774" y="2476497"/>
            <a:ext cx="5568900" cy="151635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100" lang="en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STUDENT DIGITAL PORTFOLIO</a:t>
            </a:r>
            <a:endParaRPr b="1" sz="21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100" lang="en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USING</a:t>
            </a:r>
            <a:endParaRPr b="1" sz="21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1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ct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2100" lang="en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FRONT END DEVELOPMENT</a:t>
            </a:r>
            <a:endParaRPr b="1" sz="2100">
              <a:solidFill>
                <a:schemeClr val="accent6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3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Google Shape;449;p49" descr="Shape where the section titles go"/>
          <p:cNvSpPr/>
          <p:nvPr/>
        </p:nvSpPr>
        <p:spPr>
          <a:xfrm flipH="1">
            <a:off x="3144850" y="3429847"/>
            <a:ext cx="5999100" cy="5799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05" name="Google Shape;450;p49" descr="Shape where the section titles go"/>
          <p:cNvSpPr/>
          <p:nvPr/>
        </p:nvSpPr>
        <p:spPr>
          <a:xfrm flipH="1">
            <a:off x="3144850" y="1735169"/>
            <a:ext cx="5999100" cy="579900"/>
          </a:xfrm>
          <a:prstGeom prst="snip1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06" name="Google Shape;451;p49" descr="Shape where the section titles go"/>
          <p:cNvSpPr/>
          <p:nvPr/>
        </p:nvSpPr>
        <p:spPr>
          <a:xfrm flipH="1">
            <a:off x="3144850" y="1164356"/>
            <a:ext cx="5999100" cy="57990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200" lang="en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rPr>
              <a:t>    (03)  </a:t>
            </a:r>
            <a:r>
              <a:rPr sz="2200" lang="en">
                <a:solidFill>
                  <a:schemeClr val="accent6"/>
                </a:solidFill>
              </a:rPr>
              <a:t>End Users</a:t>
            </a:r>
            <a:endParaRPr sz="2200">
              <a:solidFill>
                <a:schemeClr val="accent6"/>
              </a:solidFill>
            </a:endParaRPr>
          </a:p>
        </p:txBody>
      </p:sp>
      <p:sp>
        <p:nvSpPr>
          <p:cNvPr id="1048607" name="Google Shape;452;p49" descr="Shape where the section titles go"/>
          <p:cNvSpPr/>
          <p:nvPr/>
        </p:nvSpPr>
        <p:spPr>
          <a:xfrm flipH="1">
            <a:off x="3144850" y="575535"/>
            <a:ext cx="5999100" cy="579900"/>
          </a:xfrm>
          <a:prstGeom prst="snip1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08" name="Google Shape;453;p49" descr="Shape where the section titles go"/>
          <p:cNvSpPr/>
          <p:nvPr/>
        </p:nvSpPr>
        <p:spPr>
          <a:xfrm flipH="1">
            <a:off x="3144849" y="0"/>
            <a:ext cx="5999100" cy="579900"/>
          </a:xfrm>
          <a:prstGeom prst="snip1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09" name="Google Shape;454;p49" descr="Shape where the section titles go"/>
          <p:cNvSpPr/>
          <p:nvPr/>
        </p:nvSpPr>
        <p:spPr>
          <a:xfrm flipH="1">
            <a:off x="3144850" y="2296190"/>
            <a:ext cx="5999100" cy="579900"/>
          </a:xfrm>
          <a:prstGeom prst="snip1Rect">
            <a:avLst>
              <a:gd name="adj" fmla="val 16667"/>
            </a:avLst>
          </a:prstGeom>
          <a:solidFill>
            <a:schemeClr val="accent3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10" name="Google Shape;455;p49" descr="Spaces to add section titles"/>
          <p:cNvSpPr txBox="1"/>
          <p:nvPr>
            <p:ph type="subTitle" idx="1"/>
          </p:nvPr>
        </p:nvSpPr>
        <p:spPr>
          <a:xfrm>
            <a:off x="474675" y="2227126"/>
            <a:ext cx="2156700" cy="2469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sz="4000" lang="en"/>
              <a:t>AGENDA</a:t>
            </a:r>
            <a:endParaRPr sz="4000"/>
          </a:p>
        </p:txBody>
      </p:sp>
      <p:sp>
        <p:nvSpPr>
          <p:cNvPr id="1048611" name="Google Shape;456;p49" descr="Spaces to add section titles"/>
          <p:cNvSpPr txBox="1"/>
          <p:nvPr>
            <p:ph type="subTitle" idx="2"/>
          </p:nvPr>
        </p:nvSpPr>
        <p:spPr>
          <a:xfrm>
            <a:off x="3469792" y="146834"/>
            <a:ext cx="5659800" cy="3042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sz="1200" lang="en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rPr>
              <a:t>(01)   </a:t>
            </a:r>
            <a:r>
              <a:rPr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1048612" name="Google Shape;457;p49" descr="Spaces to add section titles"/>
          <p:cNvSpPr txBox="1"/>
          <p:nvPr>
            <p:ph type="subTitle" idx="3"/>
          </p:nvPr>
        </p:nvSpPr>
        <p:spPr>
          <a:xfrm>
            <a:off x="3469792" y="715495"/>
            <a:ext cx="5659800" cy="3042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sz="1200" lang="en">
                <a:latin typeface="Quantico"/>
                <a:ea typeface="Quantico"/>
                <a:cs typeface="Quantico"/>
                <a:sym typeface="Quantico"/>
              </a:rPr>
              <a:t>(02)</a:t>
            </a:r>
            <a:r>
              <a:rPr lang="en"/>
              <a:t> 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Project Overview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</a:p>
        </p:txBody>
      </p:sp>
      <p:sp>
        <p:nvSpPr>
          <p:cNvPr id="1048613" name="Google Shape;458;p49" descr="Spaces to add section titles"/>
          <p:cNvSpPr txBox="1"/>
          <p:nvPr>
            <p:ph type="subTitle" idx="4"/>
          </p:nvPr>
        </p:nvSpPr>
        <p:spPr>
          <a:xfrm>
            <a:off x="3372617" y="2940237"/>
            <a:ext cx="5659800" cy="3042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</a:p>
        </p:txBody>
      </p:sp>
      <p:sp>
        <p:nvSpPr>
          <p:cNvPr id="1048614" name="Google Shape;459;p49" descr="Spaces to add section titles"/>
          <p:cNvSpPr txBox="1"/>
          <p:nvPr>
            <p:ph type="subTitle" idx="5"/>
          </p:nvPr>
        </p:nvSpPr>
        <p:spPr>
          <a:xfrm>
            <a:off x="3469800" y="1740425"/>
            <a:ext cx="5659800" cy="4527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200" lang="en">
                <a:latin typeface="Quantico"/>
                <a:ea typeface="Quantico"/>
                <a:cs typeface="Quantico"/>
                <a:sym typeface="Quantico"/>
              </a:rPr>
              <a:t>(04)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Tools and Technologies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</a:p>
        </p:txBody>
      </p:sp>
      <p:sp>
        <p:nvSpPr>
          <p:cNvPr id="1048615" name="Google Shape;460;p49" descr="Spaces to add section titles"/>
          <p:cNvSpPr txBox="1"/>
          <p:nvPr>
            <p:ph type="subTitle" idx="6"/>
          </p:nvPr>
        </p:nvSpPr>
        <p:spPr>
          <a:xfrm>
            <a:off x="3469800" y="2380473"/>
            <a:ext cx="5659800" cy="3744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D0D0D"/>
              </a:solidFill>
              <a:latin typeface="Quantico"/>
              <a:ea typeface="Quantico"/>
              <a:cs typeface="Quantico"/>
              <a:sym typeface="Quantico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200" lang="en">
                <a:solidFill>
                  <a:srgbClr val="0D0D0D"/>
                </a:solidFill>
                <a:latin typeface="Quantico"/>
                <a:ea typeface="Quantico"/>
                <a:cs typeface="Quantico"/>
                <a:sym typeface="Quantico"/>
              </a:rPr>
              <a:t>(05) </a:t>
            </a:r>
            <a:r>
              <a:rPr lang="e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Portfolio design and Layout</a:t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</a:p>
        </p:txBody>
      </p:sp>
      <p:sp>
        <p:nvSpPr>
          <p:cNvPr id="1048616" name="Google Shape;461;p49" descr="Spaces to add section titles"/>
          <p:cNvSpPr txBox="1"/>
          <p:nvPr>
            <p:ph type="subTitle" idx="7"/>
          </p:nvPr>
        </p:nvSpPr>
        <p:spPr>
          <a:xfrm>
            <a:off x="3372600" y="3554600"/>
            <a:ext cx="5659800" cy="304200"/>
          </a:xfrm>
          <a:prstGeom prst="rect"/>
          <a:solidFill>
            <a:schemeClr val="accent6"/>
          </a:solidFill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200" lang="en">
                <a:solidFill>
                  <a:srgbClr val="0D0D0D"/>
                </a:solidFill>
                <a:latin typeface="Quantico"/>
                <a:ea typeface="Quantico"/>
                <a:cs typeface="Quantico"/>
                <a:sym typeface="Quantico"/>
              </a:rPr>
              <a:t>  (07) </a:t>
            </a:r>
            <a:r>
              <a:rPr lang="e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</a:p>
        </p:txBody>
      </p:sp>
      <p:sp>
        <p:nvSpPr>
          <p:cNvPr id="1048617" name="Google Shape;462;p49" descr="Shape where the section titles go"/>
          <p:cNvSpPr/>
          <p:nvPr/>
        </p:nvSpPr>
        <p:spPr>
          <a:xfrm flipH="1">
            <a:off x="3144850" y="3983490"/>
            <a:ext cx="5999100" cy="5799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18" name="Google Shape;463;p49" descr="Shape where the section titles go"/>
          <p:cNvSpPr/>
          <p:nvPr/>
        </p:nvSpPr>
        <p:spPr>
          <a:xfrm flipH="1">
            <a:off x="3144850" y="4563480"/>
            <a:ext cx="5999100" cy="5799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48619" name="Google Shape;464;p49" descr="Shape where the section titles go"/>
          <p:cNvSpPr/>
          <p:nvPr/>
        </p:nvSpPr>
        <p:spPr>
          <a:xfrm flipH="1">
            <a:off x="3144850" y="2876100"/>
            <a:ext cx="5999100" cy="553800"/>
          </a:xfrm>
          <a:prstGeom prst="snip1Rect">
            <a:avLst>
              <a:gd name="adj" fmla="val 16667"/>
            </a:avLst>
          </a:prstGeom>
          <a:solidFill>
            <a:schemeClr val="accent6"/>
          </a:solidFill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200"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   (06</a:t>
            </a:r>
            <a:r>
              <a:rPr sz="1200"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)</a:t>
            </a:r>
            <a:r>
              <a:rPr sz="2200"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r>
              <a:rPr sz="2200" lang="en">
                <a:solidFill>
                  <a:srgbClr val="0D0D0D"/>
                </a:solidFill>
              </a:rPr>
              <a:t>Features and Functionality</a:t>
            </a:r>
            <a:endParaRPr sz="2200">
              <a:solidFill>
                <a:srgbClr val="0D0D0D"/>
              </a:solidFill>
            </a:endParaRPr>
          </a:p>
        </p:txBody>
      </p:sp>
      <p:sp>
        <p:nvSpPr>
          <p:cNvPr id="1048620" name="Google Shape;465;p49"/>
          <p:cNvSpPr txBox="1"/>
          <p:nvPr/>
        </p:nvSpPr>
        <p:spPr>
          <a:xfrm>
            <a:off x="3909150" y="1405550"/>
            <a:ext cx="213900" cy="2118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21" name="Google Shape;466;p49" descr="Spaces to add section titles"/>
          <p:cNvSpPr txBox="1"/>
          <p:nvPr>
            <p:ph type="subTitle" idx="4"/>
          </p:nvPr>
        </p:nvSpPr>
        <p:spPr>
          <a:xfrm>
            <a:off x="3469792" y="4065574"/>
            <a:ext cx="5659800" cy="3042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</a:p>
        </p:txBody>
      </p:sp>
      <p:sp>
        <p:nvSpPr>
          <p:cNvPr id="1048622" name="Google Shape;467;p49" descr="Spaces to add section titles"/>
          <p:cNvSpPr txBox="1"/>
          <p:nvPr>
            <p:ph type="subTitle" idx="4"/>
          </p:nvPr>
        </p:nvSpPr>
        <p:spPr>
          <a:xfrm>
            <a:off x="3469800" y="4604024"/>
            <a:ext cx="5659800" cy="3744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200" lang="en">
                <a:solidFill>
                  <a:srgbClr val="0D0D0D"/>
                </a:solidFill>
                <a:latin typeface="Quantico"/>
                <a:ea typeface="Quantico"/>
                <a:cs typeface="Quantico"/>
                <a:sym typeface="Quantico"/>
              </a:rPr>
              <a:t>(09) </a:t>
            </a:r>
            <a:r>
              <a:rPr lang="en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</a:p>
        </p:txBody>
      </p:sp>
      <p:sp>
        <p:nvSpPr>
          <p:cNvPr id="1048623" name="Google Shape;468;p49" descr="Spaces to add section titles"/>
          <p:cNvSpPr txBox="1"/>
          <p:nvPr>
            <p:ph type="subTitle" idx="4"/>
          </p:nvPr>
        </p:nvSpPr>
        <p:spPr>
          <a:xfrm>
            <a:off x="3469800" y="4149262"/>
            <a:ext cx="5659800" cy="304200"/>
          </a:xfrm>
          <a:prstGeom prst="rect"/>
        </p:spPr>
        <p:txBody>
          <a:bodyPr anchor="ctr" anchorCtr="0" bIns="0" lIns="0" rIns="91425" spcFirstLastPara="1" tIns="0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sz="1200"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(08) </a:t>
            </a:r>
            <a:r>
              <a:rPr lang="en">
                <a:solidFill>
                  <a:schemeClr val="dk1"/>
                </a:solidFill>
              </a:rPr>
              <a:t>Conclusion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</p:bgPr>
    </p:bg>
    <p:spTree>
      <p:nvGrpSpPr>
        <p:cNvPr id="77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Google Shape;473;p50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sz="2500" lang="en">
                <a:solidFill>
                  <a:schemeClr val="accent4"/>
                </a:solidFill>
              </a:rPr>
              <a:t>PROBLEM STATEMENT</a:t>
            </a:r>
            <a:endParaRPr sz="2500">
              <a:solidFill>
                <a:schemeClr val="accent4"/>
              </a:solidFill>
            </a:endParaRPr>
          </a:p>
        </p:txBody>
      </p:sp>
      <p:sp>
        <p:nvSpPr>
          <p:cNvPr id="1048641" name="Google Shape;474;p50"/>
          <p:cNvSpPr txBox="1"/>
          <p:nvPr>
            <p:ph type="title" idx="13"/>
          </p:nvPr>
        </p:nvSpPr>
        <p:spPr>
          <a:xfrm>
            <a:off x="966700" y="1728525"/>
            <a:ext cx="7284000" cy="2724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ctr" indent="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500" lang="en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rPr>
              <a:t>Traditional methods of tracking student performance, such as paper-based files or static resumes, fail to reflect a student’s overall skills, creativity, and progress over time. These approaches often become disorganized, difficult to update, and inaccessible for teachers, peers, and potential employers. As a result, students are unable to showcase their true potential and holistic development. To address this challenge, there is a need for a digital portfolio platform that allows students to systematically document, update, and display their academic achievements, projects, and personal skills in a dynamic and engaging way.</a:t>
            </a:r>
            <a:endParaRPr b="1" sz="1500">
              <a:solidFill>
                <a:schemeClr val="accent5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indent="0" lvl="0" marL="0" rtl="0">
              <a:spcBef>
                <a:spcPts val="1200"/>
              </a:spcBef>
              <a:spcAft>
                <a:spcPts val="0"/>
              </a:spcAft>
              <a:buSzPts val="3100"/>
              <a:buNone/>
            </a:pPr>
            <a:r>
              <a:t/>
            </a:r>
            <a:endParaRPr b="1"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Google Shape;479;p51" descr="Slide theme title"/>
          <p:cNvSpPr txBox="1"/>
          <p:nvPr>
            <p:ph type="subTitle" idx="1"/>
          </p:nvPr>
        </p:nvSpPr>
        <p:spPr>
          <a:xfrm>
            <a:off x="284175" y="235609"/>
            <a:ext cx="2799600" cy="1094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b="1" sz="3000">
              <a:solidFill>
                <a:schemeClr val="accent6"/>
              </a:solidFill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sz="3000" lang="en">
                <a:solidFill>
                  <a:schemeClr val="accent6"/>
                </a:solidFill>
              </a:rPr>
              <a:t>PROJECT</a:t>
            </a:r>
            <a:endParaRPr b="1" sz="3000">
              <a:solidFill>
                <a:schemeClr val="accent6"/>
              </a:solidFill>
            </a:endParaRPr>
          </a:p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sz="3000" lang="en">
                <a:solidFill>
                  <a:schemeClr val="accent6"/>
                </a:solidFill>
              </a:rPr>
              <a:t>OVERVIEW</a:t>
            </a:r>
            <a:endParaRPr sz="3000">
              <a:solidFill>
                <a:schemeClr val="accent6"/>
              </a:solidFill>
            </a:endParaRPr>
          </a:p>
        </p:txBody>
      </p:sp>
      <p:sp>
        <p:nvSpPr>
          <p:cNvPr id="1048655" name="Google Shape;480;p51"/>
          <p:cNvSpPr txBox="1"/>
          <p:nvPr/>
        </p:nvSpPr>
        <p:spPr>
          <a:xfrm>
            <a:off x="706900" y="1726425"/>
            <a:ext cx="7509900" cy="33870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56" name="Google Shape;481;p51"/>
          <p:cNvSpPr/>
          <p:nvPr/>
        </p:nvSpPr>
        <p:spPr>
          <a:xfrm>
            <a:off x="0" y="1505200"/>
            <a:ext cx="9144000" cy="3638400"/>
          </a:xfrm>
          <a:prstGeom prst="round1Rect">
            <a:avLst>
              <a:gd name="adj" fmla="val 43997"/>
            </a:avLst>
          </a:prstGeom>
          <a:solidFill>
            <a:schemeClr val="accent6"/>
          </a:solidFill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57" name="Google Shape;482;p51"/>
          <p:cNvSpPr txBox="1"/>
          <p:nvPr/>
        </p:nvSpPr>
        <p:spPr>
          <a:xfrm>
            <a:off x="223640" y="1711628"/>
            <a:ext cx="8334600" cy="3251171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200" lang="en">
                <a:solidFill>
                  <a:schemeClr val="dk1"/>
                </a:solidFill>
              </a:rPr>
              <a:t>This project involves the design and development of a fully responsive Digital Portfolio Website using front-end technologies—HTML, CSS, and JavaScript. The portfolio serves as a personal website to showcase my skills, projects, resume, and contact information in an organized and visually appealing manner.</a:t>
            </a:r>
            <a:endParaRPr b="1" sz="12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200" lang="en">
                <a:solidFill>
                  <a:schemeClr val="dk1"/>
                </a:solidFill>
              </a:rPr>
              <a:t>The goal of this project is to demonstrate my proficiency in:</a:t>
            </a:r>
            <a:endParaRPr b="1" sz="1200">
              <a:solidFill>
                <a:schemeClr val="dk1"/>
              </a:solidFill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sz="1200" lang="en">
                <a:solidFill>
                  <a:schemeClr val="dk1"/>
                </a:solidFill>
              </a:rPr>
              <a:t>Structuring content using semantic HTML.</a:t>
            </a:r>
            <a:br>
              <a:rPr b="1" sz="1200" lang="en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sz="1200" lang="en">
                <a:solidFill>
                  <a:schemeClr val="dk1"/>
                </a:solidFill>
              </a:rPr>
              <a:t>Styling and layout with modern CSS techniques (Flexbox, Grid, Media Queries).</a:t>
            </a:r>
            <a:br>
              <a:rPr b="1" sz="1200" lang="en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algn="l" indent="-3048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sz="1200" lang="en">
                <a:solidFill>
                  <a:schemeClr val="dk1"/>
                </a:solidFill>
              </a:rPr>
              <a:t>Interactivity and user experience through JavaScript features (form validation, animations, dynamic content).</a:t>
            </a:r>
            <a:br>
              <a:rPr b="1" sz="1200" lang="en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200" lang="en">
                <a:solidFill>
                  <a:schemeClr val="dk1"/>
                </a:solidFill>
              </a:rPr>
              <a:t>This portfolio is optimized for various screen sizes, providing a seamless user experience across desktop and mobile devices.</a:t>
            </a:r>
            <a:endParaRPr b="1" sz="1200">
              <a:solidFill>
                <a:schemeClr val="dk1"/>
              </a:solidFill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</p:bgPr>
    </p:bg>
    <p:spTree>
      <p:nvGrpSpPr>
        <p:cNvPr id="85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Google Shape;487;p52" descr="Slide theme title"/>
          <p:cNvSpPr txBox="1"/>
          <p:nvPr>
            <p:ph type="title" idx="2"/>
          </p:nvPr>
        </p:nvSpPr>
        <p:spPr>
          <a:xfrm>
            <a:off x="516600" y="486575"/>
            <a:ext cx="3823500" cy="6780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sz="3000" lang="en"/>
              <a:t>WHO ARE THE END USERS?</a:t>
            </a:r>
            <a:endParaRPr sz="3000"/>
          </a:p>
        </p:txBody>
      </p:sp>
      <p:sp>
        <p:nvSpPr>
          <p:cNvPr id="1048672" name="Google Shape;488;p52" descr="Space to add the employee's name"/>
          <p:cNvSpPr txBox="1"/>
          <p:nvPr>
            <p:ph type="title"/>
          </p:nvPr>
        </p:nvSpPr>
        <p:spPr>
          <a:xfrm>
            <a:off x="363425" y="1563466"/>
            <a:ext cx="4954500" cy="76395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Recruiters &amp; Hiring Managers</a:t>
            </a:r>
            <a:b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●"/>
            </a:pPr>
            <a: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Use the portfolio to evaluate the student’s skills, projects, and overall presentation for internships or job opportunities.</a:t>
            </a:r>
            <a:b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College Professors &amp; Mentors</a:t>
            </a:r>
            <a:b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●"/>
            </a:pPr>
            <a: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Review the student’s work as part of academic assessments, capstone projects, or personal development tracking.</a:t>
            </a:r>
            <a:endParaRPr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Char char="●"/>
            </a:pPr>
            <a: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Clients or Freelance Leads</a:t>
            </a:r>
            <a:b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0"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Potential clients looking to hire a student for freelance web development or design work.</a:t>
            </a:r>
            <a:br>
              <a:rPr b="0"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sz="1100" lang="en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1600">
              <a:solidFill>
                <a:schemeClr val="accent6"/>
              </a:solidFill>
            </a:endParaRPr>
          </a:p>
        </p:txBody>
      </p:sp>
      <p:sp>
        <p:nvSpPr>
          <p:cNvPr id="1048673" name="Google Shape;489;p52"/>
          <p:cNvSpPr txBox="1"/>
          <p:nvPr/>
        </p:nvSpPr>
        <p:spPr>
          <a:xfrm>
            <a:off x="5487550" y="1617025"/>
            <a:ext cx="3672600" cy="273745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100" lang="en">
                <a:solidFill>
                  <a:schemeClr val="dk1"/>
                </a:solidFill>
              </a:rPr>
              <a:t>Peers &amp; Collaborators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Fellow students or project teammates who may view the portfolio to understand a student’s strengths and past work.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100" lang="en">
                <a:solidFill>
                  <a:schemeClr val="dk1"/>
                </a:solidFill>
              </a:rPr>
              <a:t>The Student (Portfolio Owner)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Uses the portfolio as a self-promotion tool to track growth, reflect progress, and apply for opportunities.</a:t>
            </a:r>
            <a:endParaRPr sz="1100">
              <a:solidFill>
                <a:schemeClr val="dk1"/>
              </a:solidFill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9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494;p53"/>
          <p:cNvSpPr txBox="1"/>
          <p:nvPr>
            <p:ph type="title"/>
          </p:nvPr>
        </p:nvSpPr>
        <p:spPr>
          <a:xfrm>
            <a:off x="1419873" y="114353"/>
            <a:ext cx="7226700" cy="908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sz="3600" lang="en"/>
              <a:t>TOOLS AND TECHNIQUES</a:t>
            </a:r>
            <a:endParaRPr b="1"/>
          </a:p>
        </p:txBody>
      </p:sp>
      <p:sp>
        <p:nvSpPr>
          <p:cNvPr id="1048681" name="Google Shape;495;p53"/>
          <p:cNvSpPr txBox="1"/>
          <p:nvPr>
            <p:ph type="title" idx="2"/>
          </p:nvPr>
        </p:nvSpPr>
        <p:spPr>
          <a:xfrm>
            <a:off x="779500" y="1034350"/>
            <a:ext cx="7993500" cy="39963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100" lang="en">
                <a:latin typeface="Arial"/>
                <a:ea typeface="Arial"/>
                <a:cs typeface="Arial"/>
                <a:sym typeface="Arial"/>
              </a:rPr>
              <a:t>Creating a student digital portfolio using front-end technologies involves several tools that assist in designing, coding, testing, and deploying the portfolio website. Here's a breakdown: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latin typeface="Arial"/>
                <a:ea typeface="Arial"/>
                <a:cs typeface="Arial"/>
                <a:sym typeface="Arial"/>
              </a:rPr>
              <a:t>1. HTML/CSS/JavaScript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sz="1100" lang="en">
                <a:latin typeface="Arial"/>
                <a:ea typeface="Arial"/>
                <a:cs typeface="Arial"/>
                <a:sym typeface="Arial"/>
              </a:rPr>
              <a:t>HTML: Structure of the portfolio (e.g., sections for About, Projects, Skills, Contact).</a:t>
            </a:r>
            <a:br>
              <a:rPr b="1" sz="1100" lang="en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sz="1100" lang="en">
                <a:latin typeface="Arial"/>
                <a:ea typeface="Arial"/>
                <a:cs typeface="Arial"/>
                <a:sym typeface="Arial"/>
              </a:rPr>
              <a:t>CSS: Styling for layout, colors, typography, and responsiveness.</a:t>
            </a:r>
            <a:br>
              <a:rPr b="1" sz="1100" lang="en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sz="1100" lang="en">
                <a:latin typeface="Arial"/>
                <a:ea typeface="Arial"/>
                <a:cs typeface="Arial"/>
                <a:sym typeface="Arial"/>
              </a:rPr>
              <a:t>JavaScript: Adds interactivity (e.g., image sliders, form validation, animations).</a:t>
            </a:r>
            <a:br>
              <a:rPr b="1" sz="1100" lang="en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latin typeface="Arial"/>
                <a:ea typeface="Arial"/>
                <a:cs typeface="Arial"/>
                <a:sym typeface="Arial"/>
              </a:rPr>
              <a:t>2. Front-End Frameworks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sz="1100" lang="en">
                <a:latin typeface="Arial"/>
                <a:ea typeface="Arial"/>
                <a:cs typeface="Arial"/>
                <a:sym typeface="Arial"/>
              </a:rPr>
              <a:t>React.js: Component-based structure makes it easier to reuse UI elements like project cards or navigation bars.</a:t>
            </a:r>
            <a:br>
              <a:rPr b="1" sz="1100" lang="en">
                <a:latin typeface="Arial"/>
                <a:ea typeface="Arial"/>
                <a:cs typeface="Arial"/>
                <a:sym typeface="Arial"/>
              </a:rPr>
            </a:b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b="1" sz="1100" lang="en">
                <a:latin typeface="Arial"/>
                <a:ea typeface="Arial"/>
                <a:cs typeface="Arial"/>
                <a:sym typeface="Arial"/>
              </a:rPr>
              <a:t>Vue.js or Angular (optional): Other popular frameworks for building dynamic user interfaces.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682" name="Google Shape;496;p53"/>
          <p:cNvSpPr txBox="1"/>
          <p:nvPr>
            <p:ph type="subTitle" idx="1"/>
          </p:nvPr>
        </p:nvSpPr>
        <p:spPr>
          <a:xfrm>
            <a:off x="771064" y="628025"/>
            <a:ext cx="1817400" cy="2916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sz="1900" lang="en"/>
              <a:t>Tools:</a:t>
            </a:r>
            <a:endParaRPr b="1" sz="2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501;p54"/>
          <p:cNvSpPr/>
          <p:nvPr/>
        </p:nvSpPr>
        <p:spPr>
          <a:xfrm>
            <a:off x="0" y="9400"/>
            <a:ext cx="9144000" cy="5143500"/>
          </a:xfrm>
          <a:prstGeom prst="rect"/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ctr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86" name="Google Shape;502;p54"/>
          <p:cNvSpPr txBox="1"/>
          <p:nvPr/>
        </p:nvSpPr>
        <p:spPr>
          <a:xfrm>
            <a:off x="141050" y="235075"/>
            <a:ext cx="4052700" cy="414461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3. CSS Frameworks &amp; Preprocessors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Bootstrap or Tailwind CSS: Rapid design with pre-built components or utility-first classes.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SASS/SCSS: CSS preprocessor to write cleaner, more maintainable styles.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4. Code Editors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Visual Studio Code (VS Code): Most popular editor with extensions for HTML, CSS, JS, and Git integration.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5. Version Control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Git: Tracks changes in code.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GitHub/GitLab/Bitbucket: Hosts code online and showcases contribution history.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87" name="Google Shape;503;p54"/>
          <p:cNvSpPr txBox="1"/>
          <p:nvPr/>
        </p:nvSpPr>
        <p:spPr>
          <a:xfrm>
            <a:off x="4316025" y="366725"/>
            <a:ext cx="4842600" cy="36626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6. Design &amp; Prototyping Tools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Figma or Adobe XD: Design wireframes and UI mockups before coding.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Canva: Create graphics or banners for the portfolio.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7. Deployment Platforms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GitHub Pages: Free hosting for static websites.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Netlify or Vercel: Simple drag-and-drop or Git-based deployment with CI/CD support.</a:t>
            </a:r>
            <a:br>
              <a:rPr b="1" sz="1100" lang="en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8. Browser Developer Tools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sz="1100" lang="en">
                <a:solidFill>
                  <a:schemeClr val="dk1"/>
                </a:solidFill>
              </a:rPr>
              <a:t>Chrome/Firefox DevTools: Inspect and debug HTML/CSS/JS directly in the browser.</a:t>
            </a:r>
            <a:endParaRPr b="1" sz="1100">
              <a:solidFill>
                <a:schemeClr val="dk1"/>
              </a:solidFill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5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Google Shape;508;p55"/>
          <p:cNvSpPr txBox="1"/>
          <p:nvPr>
            <p:ph type="subTitle" idx="1"/>
          </p:nvPr>
        </p:nvSpPr>
        <p:spPr>
          <a:xfrm>
            <a:off x="64875" y="155650"/>
            <a:ext cx="1817400" cy="452700"/>
          </a:xfrm>
          <a:prstGeom prst="rect"/>
        </p:spPr>
        <p:txBody>
          <a:bodyPr anchor="t" anchorCtr="0" bIns="0" lIns="0" rIns="91425" spcFirstLastPara="1" tIns="0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rPr b="1" sz="1900" lang="en"/>
              <a:t> TECHNIQUES:</a:t>
            </a:r>
            <a:endParaRPr b="1" sz="1900"/>
          </a:p>
        </p:txBody>
      </p:sp>
      <p:sp>
        <p:nvSpPr>
          <p:cNvPr id="1048691" name="Google Shape;509;p55"/>
          <p:cNvSpPr txBox="1"/>
          <p:nvPr/>
        </p:nvSpPr>
        <p:spPr>
          <a:xfrm>
            <a:off x="780450" y="677025"/>
            <a:ext cx="3791700" cy="348104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sz="1100" lang="en">
                <a:solidFill>
                  <a:schemeClr val="dk1"/>
                </a:solidFill>
              </a:rPr>
              <a:t>The techniques used in building a digital portfolio involve coding practices, design strategies, and usability enhancements:</a:t>
            </a:r>
            <a:endParaRPr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1. Responsive Web Design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Use </a:t>
            </a:r>
            <a:r>
              <a:rPr b="1" sz="1100" lang="en">
                <a:solidFill>
                  <a:schemeClr val="dk1"/>
                </a:solidFill>
              </a:rPr>
              <a:t>media queries</a:t>
            </a:r>
            <a:r>
              <a:rPr sz="1100" lang="en">
                <a:solidFill>
                  <a:schemeClr val="dk1"/>
                </a:solidFill>
              </a:rPr>
              <a:t> to ensure the site looks good on all screen sizes (desktop, tablet, mobile).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Implement </a:t>
            </a:r>
            <a:r>
              <a:rPr b="1" sz="1100" lang="en">
                <a:solidFill>
                  <a:schemeClr val="dk1"/>
                </a:solidFill>
              </a:rPr>
              <a:t>mobile-first design</a:t>
            </a:r>
            <a:r>
              <a:rPr sz="1100" lang="en">
                <a:solidFill>
                  <a:schemeClr val="dk1"/>
                </a:solidFill>
              </a:rPr>
              <a:t> for better performance on small devices.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2. Component-Based Development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Break down UI into reusable components (e.g., Navbar, Footer, ProjectCard) using React or Vue.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8692" name="Google Shape;510;p55"/>
          <p:cNvSpPr txBox="1"/>
          <p:nvPr/>
        </p:nvSpPr>
        <p:spPr>
          <a:xfrm>
            <a:off x="4654550" y="733450"/>
            <a:ext cx="4504200" cy="3823305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3. Single Page Application (SPA)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Load content dynamically without refreshing the whole page.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Improves user experience and speed.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4. User-Centered Design (UCD)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Design with the user (viewer, employer, teacher) in mind.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Focus on readability, accessibility (e.g., contrast, alt text), and navigation ease.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0" lvl="0" marL="0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sz="1300" lang="en">
                <a:solidFill>
                  <a:schemeClr val="dk1"/>
                </a:solidFill>
              </a:rPr>
              <a:t>5. Animation &amp; Transitions</a:t>
            </a:r>
            <a:endParaRPr b="1" sz="1300">
              <a:solidFill>
                <a:schemeClr val="dk1"/>
              </a:solidFill>
            </a:endParaRPr>
          </a:p>
          <a:p>
            <a:pPr algn="l" indent="-298450" lvl="0" marL="457200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sz="1100" lang="en">
                <a:solidFill>
                  <a:schemeClr val="dk1"/>
                </a:solidFill>
              </a:rPr>
              <a:t>Use CSS transitions or libraries like </a:t>
            </a:r>
            <a:r>
              <a:rPr b="1" sz="1100" lang="en">
                <a:solidFill>
                  <a:schemeClr val="dk1"/>
                </a:solidFill>
              </a:rPr>
              <a:t>Framer Motion</a:t>
            </a:r>
            <a:r>
              <a:rPr sz="1100" lang="en">
                <a:solidFill>
                  <a:schemeClr val="dk1"/>
                </a:solidFill>
              </a:rPr>
              <a:t> (for React) to create smooth animations and hover effects.</a:t>
            </a:r>
            <a:br>
              <a:rPr sz="1100" lang="en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algn="l" indent="0" lvl="0" marL="0" rtl="0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CPH2665</dc:creator>
  <dcterms:created xsi:type="dcterms:W3CDTF">2025-09-01T04:31:09Z</dcterms:created>
  <dcterms:modified xsi:type="dcterms:W3CDTF">2025-09-01T04:31:09Z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74db4cd1c0fa45b9a840964393d6fd59</vt:lpwstr>
  </property>
</Properties>
</file>