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6"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fontScale="95238" lnSpcReduction="20000"/>
          </a:bodyPr>
          <a:p>
            <a:r>
              <a:rPr b="1" dirty="0" lang="en-US"/>
              <a:t>Name : </a:t>
            </a:r>
            <a:r>
              <a:rPr b="1" dirty="0" lang="en-US"/>
              <a:t>L</a:t>
            </a:r>
            <a:r>
              <a:rPr b="1" dirty="0" lang="en-US"/>
              <a:t>.</a:t>
            </a:r>
            <a:r>
              <a:rPr b="1" dirty="0" lang="en-US"/>
              <a:t>S</a:t>
            </a:r>
            <a:r>
              <a:rPr b="1" dirty="0" lang="en-US"/>
              <a:t>a</a:t>
            </a:r>
            <a:r>
              <a:rPr b="1" dirty="0" lang="en-US"/>
              <a:t>r</a:t>
            </a:r>
            <a:r>
              <a:rPr b="1" dirty="0" lang="en-US"/>
              <a:t>a</a:t>
            </a:r>
            <a:r>
              <a:rPr b="1" dirty="0" lang="en-US"/>
              <a:t>n</a:t>
            </a:r>
            <a:r>
              <a:rPr b="1" dirty="0" lang="en-US"/>
              <a:t>y</a:t>
            </a:r>
            <a:r>
              <a:rPr b="1" dirty="0" lang="en-US"/>
              <a:t>a</a:t>
            </a:r>
            <a:r>
              <a:rPr b="1" dirty="0" lang="en-US"/>
              <a:t> </a:t>
            </a:r>
            <a:endParaRPr altLang="en-US" lang="zh-CN"/>
          </a:p>
          <a:p>
            <a:r>
              <a:rPr b="1" dirty="0" lang="en-US"/>
              <a:t>Register </a:t>
            </a:r>
            <a:r>
              <a:rPr b="1" dirty="0" sz="2400" lang="en-US"/>
              <a:t>No</a:t>
            </a:r>
            <a:r>
              <a:rPr b="1" dirty="0" lang="en-US"/>
              <a:t> : User ID – asunm1094423</a:t>
            </a:r>
            <a:r>
              <a:rPr b="1" dirty="0" lang="en-US"/>
              <a:t>6</a:t>
            </a:r>
            <a:r>
              <a:rPr b="1" dirty="0" lang="en-US"/>
              <a:t>0</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fontScale="80000" lnSpcReduction="20000"/>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fontScale="87500" lnSpcReduction="10000"/>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fontScale="91667" lnSpcReduction="20000"/>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fontScale="95833" lnSpcReduction="20000"/>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91667"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79167" lnSpcReduction="1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fontScale="75000" lnSpcReduction="20000"/>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2024-09-05T06:47:03Z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002861ad212d40bd8b88630940407667</vt:lpwstr>
  </property>
</Properties>
</file>