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1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r>
              <a:rPr lang="en-US" sz="2000" b="1" dirty="0">
                <a:solidFill>
                  <a:srgbClr val="00B0F0"/>
                </a:solidFill>
                <a:latin typeface="Arial"/>
                <a:cs typeface="Arial"/>
              </a:rPr>
              <a:t>Saranya K,</a:t>
            </a:r>
          </a:p>
          <a:p>
            <a:r>
              <a:rPr lang="en-US" sz="2000" b="1" dirty="0">
                <a:solidFill>
                  <a:srgbClr val="00B0F0"/>
                </a:solidFill>
                <a:latin typeface="Arial"/>
                <a:cs typeface="Arial"/>
              </a:rPr>
              <a:t>2021103701,</a:t>
            </a:r>
          </a:p>
          <a:p>
            <a:r>
              <a:rPr lang="en-US" sz="2000" b="1" dirty="0">
                <a:solidFill>
                  <a:srgbClr val="00B0F0"/>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966</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Saranya Kandasamy</cp:lastModifiedBy>
  <cp:revision>25</cp:revision>
  <dcterms:created xsi:type="dcterms:W3CDTF">2021-05-26T16:50:10Z</dcterms:created>
  <dcterms:modified xsi:type="dcterms:W3CDTF">2024-04-09T09:29:17Z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