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BED53-7764-492A-ABF9-3206B95E26AD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5B74-5899-4DBE-9908-CD1E79B53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5B74-5899-4DBE-9908-CD1E79B53B2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F05-8836-49AB-BFB4-82E91E8FF86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3-DC13-42C7-917B-D2C9F4E309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F05-8836-49AB-BFB4-82E91E8FF86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3-DC13-42C7-917B-D2C9F4E3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F05-8836-49AB-BFB4-82E91E8FF86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3-DC13-42C7-917B-D2C9F4E3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F05-8836-49AB-BFB4-82E91E8FF86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3-DC13-42C7-917B-D2C9F4E3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F05-8836-49AB-BFB4-82E91E8FF86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3-DC13-42C7-917B-D2C9F4E309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F05-8836-49AB-BFB4-82E91E8FF86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3-DC13-42C7-917B-D2C9F4E3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F05-8836-49AB-BFB4-82E91E8FF86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3-DC13-42C7-917B-D2C9F4E3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F05-8836-49AB-BFB4-82E91E8FF86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3-DC13-42C7-917B-D2C9F4E3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F05-8836-49AB-BFB4-82E91E8FF86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3-DC13-42C7-917B-D2C9F4E3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F05-8836-49AB-BFB4-82E91E8FF86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3-DC13-42C7-917B-D2C9F4E309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F05-8836-49AB-BFB4-82E91E8FF86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0849263-DC13-42C7-917B-D2C9F4E309F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0DAF05-8836-49AB-BFB4-82E91E8FF86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849263-DC13-42C7-917B-D2C9F4E309F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AI Tools for Wildlife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onservation with Trained eco- Guards.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7854696" cy="26670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/>
          </a:p>
          <a:p>
            <a:r>
              <a:rPr lang="en-US" b="1" dirty="0" err="1" smtClean="0">
                <a:solidFill>
                  <a:schemeClr val="tx1"/>
                </a:solidFill>
              </a:rPr>
              <a:t>Vysya</a:t>
            </a:r>
            <a:r>
              <a:rPr lang="en-US" b="1" dirty="0" smtClean="0">
                <a:solidFill>
                  <a:schemeClr val="tx1"/>
                </a:solidFill>
              </a:rPr>
              <a:t> college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K M </a:t>
            </a:r>
            <a:r>
              <a:rPr lang="en-US" b="1" dirty="0" err="1" smtClean="0">
                <a:solidFill>
                  <a:schemeClr val="tx1"/>
                </a:solidFill>
              </a:rPr>
              <a:t>Saranya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Shabeena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Nisha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               </a:t>
            </a:r>
          </a:p>
          <a:p>
            <a:pPr>
              <a:buNone/>
            </a:pPr>
            <a:r>
              <a:rPr lang="en-US" sz="4800" dirty="0" smtClean="0"/>
              <a:t> </a:t>
            </a:r>
            <a:r>
              <a:rPr lang="en-US" sz="4800" dirty="0" smtClean="0"/>
              <a:t>         </a:t>
            </a:r>
            <a:r>
              <a:rPr lang="en-US" sz="4800" b="1" dirty="0" smtClean="0">
                <a:latin typeface="+mj-lt"/>
              </a:rPr>
              <a:t>KEY  OBJECTIVES</a:t>
            </a:r>
            <a:endParaRPr lang="en-US" sz="4800" b="1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Enhanced </a:t>
            </a:r>
            <a:r>
              <a:rPr lang="en-US" dirty="0" smtClean="0"/>
              <a:t>Wildlife </a:t>
            </a:r>
            <a:r>
              <a:rPr lang="en-US" dirty="0" smtClean="0"/>
              <a:t>Monitoring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Poaching Prevention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Habitat Protection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Data-Driven </a:t>
            </a:r>
            <a:r>
              <a:rPr lang="en-US" dirty="0" smtClean="0"/>
              <a:t>Decision </a:t>
            </a:r>
            <a:r>
              <a:rPr lang="en-US" dirty="0" smtClean="0"/>
              <a:t>Making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Early </a:t>
            </a:r>
            <a:r>
              <a:rPr lang="en-US" dirty="0" smtClean="0"/>
              <a:t>Threat </a:t>
            </a:r>
            <a:r>
              <a:rPr lang="en-US" dirty="0" smtClean="0"/>
              <a:t>Detection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Real-Time Communication with </a:t>
            </a:r>
            <a:r>
              <a:rPr lang="en-US" dirty="0" smtClean="0"/>
              <a:t>Eco-Guards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Biodiversity </a:t>
            </a:r>
            <a:r>
              <a:rPr lang="en-US" dirty="0" smtClean="0"/>
              <a:t>Assessment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Cost-Effective </a:t>
            </a:r>
            <a:r>
              <a:rPr lang="en-US" dirty="0" smtClean="0"/>
              <a:t>Operations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Community </a:t>
            </a:r>
            <a:r>
              <a:rPr lang="en-US" dirty="0" smtClean="0"/>
              <a:t>Engagement and Education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>
              <a:buNone/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      METHODOLOGY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APPROACH: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Assessment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&amp; Planning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Identify threats and set goals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Collect 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Use drones, sensors, and camera traps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Apply AI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Computer vision, predictive analytics, acoustic detection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Train Eco-guards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–Teach how to interpret AI alerts and reports for quick action.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Real-time Alerts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Send instant alerts to eco-guards for suspicious activity or animal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movements.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Community Support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Educate local communities using AI-based tools.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Continous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improvement: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feedback from eco-guards.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</a:rPr>
              <a:t>          </a:t>
            </a:r>
            <a:r>
              <a:rPr lang="en-US" sz="5400" b="1" dirty="0" smtClean="0">
                <a:latin typeface="+mj-lt"/>
                <a:cs typeface="Arial" pitchFamily="34" charset="0"/>
              </a:rPr>
              <a:t>BRIEF  OVERVIEW</a:t>
            </a:r>
            <a:endParaRPr lang="en-US" sz="5400" b="1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2743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1. Smart Camera Traps &amp; Image Recognition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 marL="274320" lvl="2" indent="-274320">
              <a:buClr>
                <a:schemeClr val="accent3"/>
              </a:buClr>
              <a:buSzPct val="95000"/>
              <a:buFont typeface="Wingdings" pitchFamily="2" charset="2"/>
              <a:buChar char="ü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Ai powered camera traps use computer vision to identify species automatically from images or videos.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Helps eco-guards monitor wildlife and detect poaching activity in real time.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TrailGuard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AI,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Wildbook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571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2. Acoustic Monitoring Systems</a:t>
            </a:r>
            <a:b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 analyzes audio recordings from forests to detect sounds of endangered species, gunshots, or chainsaws.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Eco-guards receive alerts for rapid intervention.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Rainforest Connection uses AI with solar-powered listening devices.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3. Predictive Analytics &amp; Poaching Risk Maps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marL="274320" lvl="8" indent="-274320">
              <a:buClr>
                <a:schemeClr val="accent3"/>
              </a:buClr>
              <a:buSzPct val="95000"/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AI models predict poaching hotspots using data like animal movement, past incidents, and terrain.</a:t>
            </a:r>
          </a:p>
          <a:p>
            <a:pPr>
              <a:buFont typeface="Wingdings" pitchFamily="2" charset="2"/>
              <a:buChar char="ü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Eco-guards can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prioritze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patrol routes effectively.</a:t>
            </a:r>
          </a:p>
          <a:p>
            <a:pPr>
              <a:buFont typeface="Wingdings" pitchFamily="2" charset="2"/>
              <a:buChar char="ü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Tools like SMART (Spatial Monitoring and Reporting Tool) integrate with AI for data-driven patrol planning.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4. Drone &amp; Satellite Surveillance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dirty="0"/>
              <a:t> </a:t>
            </a:r>
            <a:endParaRPr lang="en-US" sz="3000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 processes aerial images from drones and satellites to track animal movement, detect illegal logging, or encroachment.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Trained eco-guards can operate drones for real-time monitoring.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2951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5. AI-Powered Mobile Apps for Eco-Guards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Apps equipped with AI identification tools help guards recognize species and report incidents quickly.</a:t>
            </a:r>
          </a:p>
          <a:p>
            <a:pPr>
              <a:buFont typeface="Wingdings" pitchFamily="2" charset="2"/>
              <a:buChar char="ü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provide guidance in the field for species protection laws and emergency steps.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5400" b="1" dirty="0"/>
              <a:t> </a:t>
            </a:r>
            <a:r>
              <a:rPr lang="en-US" sz="5400" b="1" dirty="0" smtClean="0"/>
              <a:t>      </a:t>
            </a:r>
            <a:r>
              <a:rPr lang="en-US" sz="5400" b="1" dirty="0" smtClean="0">
                <a:latin typeface="+mj-lt"/>
              </a:rPr>
              <a:t>PROBLEM  SUMMARY</a:t>
            </a:r>
            <a:endParaRPr lang="en-US" sz="5400" b="1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638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High Threats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Poaching, illegal logging, and habitat destruction continue to rise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Insufficient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Manpower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Eco-guards are few compared to the vast areas they must patrol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74320" lvl="4" indent="-274320">
              <a:buClr>
                <a:schemeClr val="accent3"/>
              </a:buClr>
              <a:buSzPct val="95000"/>
              <a:buFont typeface="Wingdings" pitchFamily="2" charset="2"/>
              <a:buChar char="§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Delayed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Response: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Traditional methods lack real-time monitoring, causing late intervention.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Limited Technology Use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Most patrolling is manual, making it slow and less effective.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Difficulty in tracking animal movements and predicting poaching risks.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Safety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Concerns: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Guards face dangers without adequate technological support.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</TotalTime>
  <Words>440</Words>
  <Application>Microsoft Office PowerPoint</Application>
  <PresentationFormat>On-screen Show (4:3)</PresentationFormat>
  <Paragraphs>72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AI Tools for Wildlife Conservation with Trained eco- Guards.</vt:lpstr>
      <vt:lpstr>Slide 2</vt:lpstr>
      <vt:lpstr>      1. Smart Camera Traps &amp; Image Recognition  </vt:lpstr>
      <vt:lpstr> 2. Acoustic Monitoring Systems </vt:lpstr>
      <vt:lpstr>3. Predictive Analytics &amp; Poaching Risk Maps</vt:lpstr>
      <vt:lpstr>4. Drone &amp; Satellite Surveillance</vt:lpstr>
      <vt:lpstr> 5. AI-Powered Mobile Apps for Eco-Guards</vt:lpstr>
      <vt:lpstr>Slide 8</vt:lpstr>
      <vt:lpstr>Slide 9</vt:lpstr>
      <vt:lpstr>   </vt:lpstr>
      <vt:lpstr>Slide 11</vt:lpstr>
      <vt:lpstr>Slide 12</vt:lpstr>
      <vt:lpstr>APPROACH: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Tools for Wildlife Conservation with Trained eco- Guards.</dc:title>
  <dc:creator>Muthaiya</dc:creator>
  <cp:lastModifiedBy>Muthaiya</cp:lastModifiedBy>
  <cp:revision>16</cp:revision>
  <dcterms:created xsi:type="dcterms:W3CDTF">2025-09-05T15:45:05Z</dcterms:created>
  <dcterms:modified xsi:type="dcterms:W3CDTF">2025-09-05T18:20:04Z</dcterms:modified>
</cp:coreProperties>
</file>