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1300" r:id="rId3"/>
    <p:sldId id="1304" r:id="rId5"/>
    <p:sldId id="1305" r:id="rId6"/>
    <p:sldId id="1306" r:id="rId7"/>
    <p:sldId id="1307" r:id="rId8"/>
    <p:sldId id="1308" r:id="rId9"/>
    <p:sldId id="1309" r:id="rId10"/>
    <p:sldId id="1310" r:id="rId11"/>
    <p:sldId id="1311" r:id="rId12"/>
    <p:sldId id="1312" r:id="rId13"/>
    <p:sldId id="1313" r:id="rId14"/>
    <p:sldId id="1314" r:id="rId15"/>
    <p:sldId id="1315" r:id="rId16"/>
    <p:sldId id="1316" r:id="rId17"/>
    <p:sldId id="1317" r:id="rId18"/>
    <p:sldId id="125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 showGuides="1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saranyakm46-sys/SSN-S4F_CP_Team_39643.git" TargetMode="External"/><Relationship Id="rId1" Type="http://schemas.openxmlformats.org/officeDocument/2006/relationships/hyperlink" Target="https://colab.research.google.com/drive/1Lb_5H5QNOazaLLdYPVb0NaiTMb-UKrWp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885816" y="584200"/>
            <a:ext cx="166153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375785" y="1938655"/>
            <a:ext cx="6646545" cy="4659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AI  Tools for Wildlife conservation with trainned eco guards.</a:t>
            </a:r>
            <a:endParaRPr lang="en-US" sz="4000" dirty="0"/>
          </a:p>
          <a:p>
            <a:pPr algn="r"/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25" y="834658"/>
            <a:ext cx="1263157" cy="410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60390" y="4211320"/>
            <a:ext cx="5431790" cy="254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Vysya College</a:t>
            </a: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en-IN" b="1" dirty="0">
                <a:solidFill>
                  <a:schemeClr val="bg1"/>
                </a:solidFill>
              </a:rPr>
              <a:t>Shabeena S</a:t>
            </a:r>
            <a:endParaRPr lang="en-US" altLang="en-IN" b="1" dirty="0">
              <a:solidFill>
                <a:schemeClr val="bg1"/>
              </a:solidFill>
            </a:endParaRPr>
          </a:p>
          <a:p>
            <a:pPr algn="l"/>
            <a:r>
              <a:rPr lang="en-US" altLang="en-IN" b="1" dirty="0">
                <a:solidFill>
                  <a:schemeClr val="bg1"/>
                </a:solidFill>
              </a:rPr>
              <a:t>Saranya K M</a:t>
            </a:r>
            <a:endParaRPr lang="en-US" altLang="en-IN" b="1" dirty="0">
              <a:solidFill>
                <a:schemeClr val="bg1"/>
              </a:solidFill>
            </a:endParaRPr>
          </a:p>
          <a:p>
            <a:pPr algn="l"/>
            <a:r>
              <a:rPr lang="en-US" altLang="en-IN" b="1" dirty="0">
                <a:solidFill>
                  <a:schemeClr val="bg1"/>
                </a:solidFill>
              </a:rPr>
              <a:t>Nisha S</a:t>
            </a:r>
            <a:endParaRPr lang="en-US" altLang="en-IN" b="1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>
                <a:solidFill>
                  <a:schemeClr val="bg1"/>
                </a:solidFill>
                <a:sym typeface="+mn-ea"/>
              </a:rPr>
              <a:t>TEAM CODE: S4F_CP_Team_39643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altLang="en-IN" b="1" dirty="0">
              <a:solidFill>
                <a:schemeClr val="bg1"/>
              </a:solidFill>
            </a:endParaRPr>
          </a:p>
          <a:p>
            <a:endParaRPr lang="en-US" alt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15340"/>
            <a:ext cx="8229600" cy="855980"/>
          </a:xfrm>
        </p:spPr>
        <p:txBody>
          <a:bodyPr/>
          <a:p>
            <a:pPr algn="l"/>
            <a:r>
              <a:rPr lang="en-US" sz="2400" b="1"/>
              <a:t>Screenshots:</a:t>
            </a: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2027555" y="5425440"/>
            <a:ext cx="594296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>
              <a:solidFill>
                <a:srgbClr val="00B0F0"/>
              </a:solidFill>
            </a:endParaRPr>
          </a:p>
        </p:txBody>
      </p:sp>
      <p:pic>
        <p:nvPicPr>
          <p:cNvPr id="4" name="Content Placeholder 3" descr="Screenshot 2025-09-15 2009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1380" y="1476375"/>
            <a:ext cx="5650230" cy="4443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955"/>
            <a:ext cx="8229600" cy="762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downloa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1200" y="1031875"/>
            <a:ext cx="822960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7040" y="861060"/>
            <a:ext cx="6216650" cy="5698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p>
            <a:endParaRPr lang="en-US"/>
          </a:p>
        </p:txBody>
      </p:sp>
      <p:pic>
        <p:nvPicPr>
          <p:cNvPr id="4" name="Content Placeholder 3" descr="download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6175" y="1017905"/>
            <a:ext cx="481901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1045"/>
            <a:ext cx="8229600" cy="556895"/>
          </a:xfrm>
        </p:spPr>
        <p:txBody>
          <a:bodyPr/>
          <a:p>
            <a:pPr algn="l"/>
            <a:r>
              <a:rPr lang="en-US" sz="2400" b="1"/>
              <a:t>Future Scope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7940"/>
            <a:ext cx="8229600" cy="4828540"/>
          </a:xfrm>
        </p:spPr>
        <p:txBody>
          <a:bodyPr/>
          <a:p>
            <a:pPr marL="0" indent="0">
              <a:buNone/>
            </a:pPr>
            <a:endParaRPr lang="en-US" altLang="en-US" sz="2400" b="1"/>
          </a:p>
          <a:p>
            <a:pPr marL="0" indent="0">
              <a:buNone/>
            </a:pPr>
            <a:r>
              <a:rPr lang="en-US" altLang="en-US" sz="2400" b="1"/>
              <a:t>Enhancements:</a:t>
            </a:r>
            <a:endParaRPr lang="en-US" altLang="en-US" sz="2400" b="1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Future enhancements for AI models focus on improving accuracy, scalability, interpretability, fairness, and robustness, while integrating efficient architectures, better training data, and continuous learning to adapt to evolving real-world</a:t>
            </a:r>
            <a:r>
              <a:rPr lang="en-US" altLang="en-US" sz="2000"/>
              <a:t> </a:t>
            </a:r>
            <a:r>
              <a:rPr lang="en-US" altLang="en-US" sz="2000"/>
              <a:t>needs.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If it’s about model precision: it measures how many of the animals detected/classified by AI are actually correct species (reducing false positives).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lvl="0" indent="457200" algn="l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 b="1"/>
          </a:p>
          <a:p>
            <a:pPr marL="0" indent="457200"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05510"/>
            <a:ext cx="2678430" cy="306070"/>
          </a:xfrm>
        </p:spPr>
        <p:txBody>
          <a:bodyPr/>
          <a:p>
            <a:pPr algn="l"/>
            <a:r>
              <a:rPr lang="en-US" sz="2400" b="1"/>
              <a:t>Conclusion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5510"/>
            <a:ext cx="8229600" cy="5220970"/>
          </a:xfrm>
        </p:spPr>
        <p:txBody>
          <a:bodyPr>
            <a:normAutofit/>
          </a:bodyPr>
          <a:p>
            <a:endParaRPr lang="en-US" altLang="en-US" sz="2220"/>
          </a:p>
          <a:p>
            <a:endParaRPr lang="en-US" altLang="en-US" sz="222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20"/>
              <a:t>AI precision in wildlife plays a vital role in advancing conservation by ensuring accurate species identification, population tracking, and habitat monitoring. </a:t>
            </a:r>
            <a:endParaRPr lang="en-US" altLang="en-US" sz="222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20"/>
              <a:t>By reducing errors and false detections, it allows researchers to make better decisions, allocate resources effectively, and respond quickly to threats like poaching or habitat loss. </a:t>
            </a:r>
            <a:endParaRPr lang="en-US" altLang="en-US" sz="222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20"/>
              <a:t>With continued advancements in machine learning, drones, sensors, and big data analytics.</a:t>
            </a:r>
            <a:endParaRPr lang="en-US" altLang="en-US" sz="222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20"/>
              <a:t> AI will further strengthen efforts to safeguard biodiversity, improve ecological research, and support sustainable coexistence between humans and wildlife.</a:t>
            </a:r>
            <a:endParaRPr lang="en-US" altLang="en-US" sz="2220"/>
          </a:p>
          <a:p>
            <a:endParaRPr lang="en-US" altLang="en-US" sz="2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74725"/>
            <a:ext cx="8229600" cy="44323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                        </a:t>
            </a:r>
            <a:r>
              <a:rPr lang="en-US" sz="2400" b="1" dirty="0" smtClean="0">
                <a:solidFill>
                  <a:schemeClr val="tx1"/>
                </a:solidFill>
              </a:rPr>
              <a:t> CONTENT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24000"/>
            <a:ext cx="7696200" cy="46021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Abstract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Problem Statement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Objective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Data Collection and Preparation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Proposed Solution (Methodology)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Model Performance Evaluation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IN" dirty="0" smtClean="0"/>
              <a:t>Github, colab link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Screenshots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Future Scope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Conclusion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3920" y="692150"/>
            <a:ext cx="2037080" cy="706755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bstract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398270"/>
            <a:ext cx="8305800" cy="545973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biodiversity continues to decline globally due to habitat loss, poaching, climate change, and human–wildlife conflict, there is an urgent need for scalable, accurate, and timely conservation methods.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proposes a framework integrating Artificial Intelligence (AI) tools with trained eco-guards (field rangers) to enhance wildlife protection and monitoring.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Key AI components include camera traps, drones, passive acoustic monitoring, computer vision models (e.g. CNNs, transformers), and predictive analytics to detect species presence, poaching threats, and changes in habitat health.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21555" y="918845"/>
            <a:ext cx="4064000" cy="79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Abstract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445" y="771525"/>
            <a:ext cx="3625215" cy="96710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Problem Statements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56105"/>
            <a:ext cx="8229600" cy="44869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/>
              <a:t>Challenges in Wildlife Conservation:</a:t>
            </a:r>
            <a:endParaRPr lang="en-US" sz="2000" b="1" dirty="0" smtClean="0"/>
          </a:p>
          <a:p>
            <a:pPr>
              <a:buNone/>
            </a:pP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Habitat Loss, Fragmentation &amp; Degradation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Human–Wildlife Conflict (HWC)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Poaching and Illegal Wildlife Trade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Insufficient Funding &amp; Resources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Legal and Enforcement Weaknesses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Solution: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 of Technology and Monitoring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Cost and resource constraints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Rapid Alert / Response Time: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Integration of Multi-Modal Data: </a:t>
            </a:r>
            <a:endParaRPr lang="en-US" sz="2000" dirty="0"/>
          </a:p>
        </p:txBody>
      </p:sp>
      <p:sp>
        <p:nvSpPr>
          <p:cNvPr id="4" name="Text Box 3"/>
          <p:cNvSpPr txBox="1"/>
          <p:nvPr/>
        </p:nvSpPr>
        <p:spPr>
          <a:xfrm>
            <a:off x="3862705" y="990600"/>
            <a:ext cx="5046345" cy="52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Problem Statements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61035"/>
            <a:ext cx="4890135" cy="55816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</a:t>
            </a:r>
            <a:r>
              <a:rPr lang="en-US" sz="2400" b="1" dirty="0" smtClean="0">
                <a:solidFill>
                  <a:schemeClr val="bg1"/>
                </a:solidFill>
              </a:rPr>
              <a:t>bjective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Wildlife Monitoring: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AI for real-time tracking of animals and their movements.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Poaching &amp; Illegal Activities: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intruders, weapons, and suspicious sounds quickly.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Accuracy: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images, sounds, and location data with Ai.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Predictive Analytics: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poaching hotspots and animal migration patterns.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 Eco-guards with Technology: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AI-powered tools, apps, and real-time alerts for faster action.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" name="Text Box 3"/>
          <p:cNvSpPr txBox="1"/>
          <p:nvPr/>
        </p:nvSpPr>
        <p:spPr>
          <a:xfrm>
            <a:off x="4445000" y="1023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Objective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85" y="803910"/>
            <a:ext cx="6482080" cy="819150"/>
          </a:xfrm>
        </p:spPr>
        <p:txBody>
          <a:bodyPr/>
          <a:p>
            <a:pPr algn="l"/>
            <a:r>
              <a:rPr lang="en-US" sz="2400" b="1"/>
              <a:t>Data collection and Preparation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9210"/>
            <a:ext cx="8229600" cy="4827270"/>
          </a:xfrm>
        </p:spPr>
        <p:txBody>
          <a:bodyPr/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Data set: Wildlife Conservation Data(5 years)</a:t>
            </a:r>
            <a:endParaRPr lang="en-US" sz="2000" b="1"/>
          </a:p>
          <a:p>
            <a:pPr algn="just">
              <a:buFont typeface="Arial" panose="020B0604020202020204" pitchFamily="34" charset="0"/>
              <a:buChar char="•"/>
            </a:pP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Year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Species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Region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Population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Habitat_area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Main threats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Protected_area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Conservation_status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Target:</a:t>
            </a:r>
            <a:r>
              <a:rPr lang="en-US" sz="2000"/>
              <a:t> Human- Wildlife coexistence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91540"/>
            <a:ext cx="7005320" cy="717550"/>
          </a:xfrm>
        </p:spPr>
        <p:txBody>
          <a:bodyPr>
            <a:normAutofit/>
          </a:bodyPr>
          <a:p>
            <a:pPr algn="l"/>
            <a:r>
              <a:rPr lang="en-US" sz="2665" b="1">
                <a:solidFill>
                  <a:schemeClr val="tx1"/>
                </a:solidFill>
              </a:rPr>
              <a:t>Proposed Solution(Methodology)</a:t>
            </a:r>
            <a:r>
              <a:rPr lang="en-US" sz="2665" b="1">
                <a:solidFill>
                  <a:schemeClr val="bg1"/>
                </a:solidFill>
              </a:rPr>
              <a:t>)</a:t>
            </a:r>
            <a:endParaRPr lang="en-US" sz="2665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9725"/>
            <a:ext cx="8229600" cy="45167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Model used: </a:t>
            </a:r>
            <a:r>
              <a:rPr lang="en-US" sz="2000"/>
              <a:t>CNN, YOLO, NLP, K means clustrring</a:t>
            </a:r>
            <a:endParaRPr 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1. Computer Vision (CNNs, Object Detection models like YOLO, Faster R-CNN) – for species identification in images and videos.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2. Acoustic AI Models (RNNs, CNNs, Transformers) – for detecting animal calls, gunshots, or chainsaws.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3. Remote Sensing + ML (Random Forest, SVM, Deep Learning) – for habitat mapping and land-use change detection.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4. Predictive Analytics (Time-series models, Bayesian networks, Reinforcement Learning) – for poaching risk forecasting and migration prediction.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5. Natural Language Processing (NLP) – for detecting illegal wildlife trade 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57555"/>
            <a:ext cx="8229600" cy="599440"/>
          </a:xfrm>
        </p:spPr>
        <p:txBody>
          <a:bodyPr/>
          <a:p>
            <a:pPr algn="l"/>
            <a:r>
              <a:rPr lang="en-US" sz="2400" b="1"/>
              <a:t>Model Performance Evaluation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00530"/>
            <a:ext cx="8779510" cy="442595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Accuracy/F1 for classification,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RMSE/R² for regression, 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FID/BLEU for generative models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400" b="1"/>
              <a:t>Performance Analysis</a:t>
            </a:r>
            <a:endParaRPr lang="en-US" altLang="en-US" sz="2400" b="1"/>
          </a:p>
          <a:p>
            <a:pPr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Speed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robustness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fairness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resource efficiency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accuracy</a:t>
            </a:r>
            <a:endParaRPr lang="en-US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/>
              <a:t>precision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3620"/>
            <a:ext cx="8229600" cy="549275"/>
          </a:xfrm>
        </p:spPr>
        <p:txBody>
          <a:bodyPr/>
          <a:p>
            <a:pPr algn="l"/>
            <a:r>
              <a:rPr lang="en-US" sz="2400" b="1"/>
              <a:t>                                            </a:t>
            </a:r>
            <a:r>
              <a:rPr lang="en-US" sz="2400" b="1"/>
              <a:t>LINKS</a:t>
            </a:r>
            <a:endParaRPr lang="en-US" sz="2400" b="1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981200" y="1689735"/>
            <a:ext cx="8229600" cy="44367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/>
              <a:t>Colab notebook link:</a:t>
            </a:r>
            <a:endParaRPr lang="en-US" altLang="en-US"/>
          </a:p>
          <a:p>
            <a:pPr marL="0" indent="0">
              <a:buNone/>
            </a:pPr>
            <a:endParaRPr lang="en-US" altLang="en-US">
              <a:hlinkClick r:id="rId1" action="ppaction://hlinkfile"/>
            </a:endParaRPr>
          </a:p>
          <a:p>
            <a:pPr marL="0" indent="0">
              <a:buNone/>
            </a:pPr>
            <a:r>
              <a:rPr lang="en-US" altLang="en-US" sz="2800">
                <a:hlinkClick r:id="rId1" action="ppaction://hlinkfile"/>
              </a:rPr>
              <a:t>https://colab.research.google.com/drive/1Lb_5H5QNOazaLLdYPVb0NaiTMb-UKrWp?usp=sharing</a:t>
            </a:r>
            <a:endParaRPr lang="en-US" altLang="en-US" sz="2800">
              <a:hlinkClick r:id="rId1" action="ppaction://hlinkfile"/>
            </a:endParaRPr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r>
              <a:rPr lang="en-US" altLang="en-US"/>
              <a:t>Github link: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sz="2800">
                <a:hlinkClick r:id="rId2" action="ppaction://hlinkfile"/>
              </a:rPr>
              <a:t>https://github.com/saranyakm46-sys/SSN-S4F_CP_Team_39643.git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/>
</ds:datastoreItem>
</file>

<file path=customXml/itemProps2.xml><?xml version="1.0" encoding="utf-8"?>
<ds:datastoreItem xmlns:ds="http://schemas.openxmlformats.org/officeDocument/2006/customXml" ds:itemID="{3706AB80-2608-47D7-8AC8-FA6BC8A9B27C}">
  <ds:schemaRefs/>
</ds:datastoreItem>
</file>

<file path=customXml/itemProps3.xml><?xml version="1.0" encoding="utf-8"?>
<ds:datastoreItem xmlns:ds="http://schemas.openxmlformats.org/officeDocument/2006/customXml" ds:itemID="{A6559A34-456E-49A1-8157-9E3D18BFAD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4115</Words>
  <Application>WPS Presentation</Application>
  <PresentationFormat>Widescreen</PresentationFormat>
  <Paragraphs>149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Times New Roman</vt:lpstr>
      <vt:lpstr>Simple Light</vt:lpstr>
      <vt:lpstr>PowerPoint 演示文稿</vt:lpstr>
      <vt:lpstr>CONTENT</vt:lpstr>
      <vt:lpstr>Abstract</vt:lpstr>
      <vt:lpstr>Problem statements</vt:lpstr>
      <vt:lpstr>Objective</vt:lpstr>
      <vt:lpstr>Data collection and Preparation</vt:lpstr>
      <vt:lpstr>Proposed Solution(Methodology)</vt:lpstr>
      <vt:lpstr>Model Performance Evaluation</vt:lpstr>
      <vt:lpstr>                                            LINKS</vt:lpstr>
      <vt:lpstr>Screenshots:</vt:lpstr>
      <vt:lpstr>PowerPoint 演示文稿</vt:lpstr>
      <vt:lpstr>PowerPoint 演示文稿</vt:lpstr>
      <vt:lpstr>PowerPoint 演示文稿</vt:lpstr>
      <vt:lpstr>Future Scope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Muthaiya</cp:lastModifiedBy>
  <cp:revision>69</cp:revision>
  <dcterms:created xsi:type="dcterms:W3CDTF">2025-09-21T03:08:33Z</dcterms:created>
  <dcterms:modified xsi:type="dcterms:W3CDTF">2025-09-21T03:32:08Z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7F3A775AF65F4A928507B7D15644968E_12</vt:lpwstr>
  </property>
  <property fmtid="{D5CDD505-2E9C-101B-9397-08002B2CF9AE}" pid="4" name="KSOProductBuildVer">
    <vt:lpwstr>1033-12.2.0.22549</vt:lpwstr>
  </property>
</Properties>
</file>