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52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EE3C5-D6E6-4811-817D-D4769E40C94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24A9D6-1ED4-4867-818B-1D61E171F43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file:///C:\Users\Muthaiya\Desktop\wildlife_conservation.csv" TargetMode="Externa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 smtClean="0"/>
              <a:t>Ai Tools for Wildlife </a:t>
            </a:r>
            <a:r>
              <a:rPr lang="en-US" sz="5400" dirty="0"/>
              <a:t>C</a:t>
            </a:r>
            <a:r>
              <a:rPr lang="en-US" sz="5400" dirty="0" smtClean="0"/>
              <a:t>onservation with Trained eco- Guards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b="1" dirty="0" smtClean="0">
                <a:solidFill>
                  <a:schemeClr val="tx1"/>
                </a:solidFill>
              </a:rPr>
              <a:t>TEAM CODE: S4F_CP_Team_39643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734060"/>
          </a:xfrm>
        </p:spPr>
        <p:txBody>
          <a:bodyPr/>
          <a:p>
            <a:pPr algn="l"/>
            <a:r>
              <a:rPr lang="en-US" sz="2400" b="1"/>
              <a:t>screenshots</a:t>
            </a:r>
            <a:endParaRPr lang="en-US" sz="2400" b="1"/>
          </a:p>
        </p:txBody>
      </p:sp>
      <p:pic>
        <p:nvPicPr>
          <p:cNvPr id="4" name="Content Placeholder 3" descr="Screenshot 2025-09-14 11302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451610"/>
            <a:ext cx="8229600" cy="4441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Screenshot 2025-09-14 13530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4230" y="228600"/>
            <a:ext cx="7170420" cy="49155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3555" y="5425440"/>
            <a:ext cx="5942965" cy="1139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COLABA: </a:t>
            </a:r>
            <a:r>
              <a:rPr lang="en-US" altLang="en-US">
                <a:solidFill>
                  <a:srgbClr val="00B0F0"/>
                </a:solidFill>
                <a:hlinkClick r:id="rId2" tooltip="" action="ppaction://hlinkfile"/>
              </a:rPr>
              <a:t>https://drive.google.com/drive/folders/1MAMMF-ACET3fevRqp4gNQm2-t55y-hQn</a:t>
            </a:r>
            <a:endParaRPr lang="en-US" altLang="en-US">
              <a:solidFill>
                <a:srgbClr val="00B0F0"/>
              </a:solidFill>
            </a:endParaRPr>
          </a:p>
          <a:p>
            <a:r>
              <a:rPr lang="en-US"/>
              <a:t>GITHUB: </a:t>
            </a:r>
            <a:r>
              <a:rPr lang="en-US" altLang="en-US">
                <a:solidFill>
                  <a:srgbClr val="00B0F0"/>
                </a:solidFill>
              </a:rPr>
              <a:t>https://github.com/saranyakm46-sys/SSN-S4F_CP_Team_39643.git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490220"/>
          </a:xfrm>
        </p:spPr>
        <p:txBody>
          <a:bodyPr/>
          <a:p>
            <a:pPr algn="l"/>
            <a:r>
              <a:rPr lang="en-US" sz="2400" b="1"/>
              <a:t>Future Scope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1385"/>
            <a:ext cx="8229600" cy="5205095"/>
          </a:xfrm>
        </p:spPr>
        <p:txBody>
          <a:bodyPr/>
          <a:p>
            <a:pPr marL="0" indent="0">
              <a:buNone/>
            </a:pPr>
            <a:endParaRPr lang="en-US" altLang="en-US" sz="2400" b="1"/>
          </a:p>
          <a:p>
            <a:pPr marL="0" indent="0">
              <a:buNone/>
            </a:pPr>
            <a:r>
              <a:rPr lang="en-US" altLang="en-US" sz="2400" b="1"/>
              <a:t>Enhancements:</a:t>
            </a:r>
            <a:endParaRPr lang="en-US" altLang="en-US" sz="2400" b="1"/>
          </a:p>
          <a:p>
            <a:pPr marL="0" indent="457200">
              <a:buNone/>
            </a:pPr>
            <a:endParaRPr lang="en-US" altLang="en-US" sz="2000"/>
          </a:p>
          <a:p>
            <a:pPr marL="0" indent="457200">
              <a:buNone/>
            </a:pPr>
            <a:r>
              <a:rPr lang="en-US" altLang="en-US" sz="2000"/>
              <a:t>Future enhancements for AI models focus on improving accuracy, scalability, interpretability, fairness, and robustness, while integrating efficient architectures, better training data, and continuous learning to adapt to evolving real-world</a:t>
            </a:r>
            <a:r>
              <a:rPr lang="" altLang="en-US" sz="2000"/>
              <a:t> </a:t>
            </a:r>
            <a:r>
              <a:rPr lang="en-US" altLang="en-US" sz="2000"/>
              <a:t>needs.</a:t>
            </a:r>
            <a:endParaRPr lang="en-US" altLang="en-US" sz="2000"/>
          </a:p>
          <a:p>
            <a:pPr marL="0" indent="457200">
              <a:buNone/>
            </a:pPr>
            <a:endParaRPr lang="en-US" altLang="en-US" sz="2000"/>
          </a:p>
          <a:p>
            <a:pPr marL="0" indent="457200">
              <a:buNone/>
            </a:pPr>
            <a:r>
              <a:rPr lang="en-US" altLang="en-US" sz="2000"/>
              <a:t>If it’s about model precision: it measures how many of the animals detected/classified by AI are actually correct species (reducing false positives).</a:t>
            </a:r>
            <a:endParaRPr lang="en-US" altLang="en-US" sz="2000"/>
          </a:p>
          <a:p>
            <a:pPr marL="0" indent="457200">
              <a:buNone/>
            </a:pPr>
            <a:endParaRPr lang="en-US" altLang="en-US" sz="2000"/>
          </a:p>
          <a:p>
            <a:pPr marL="0" indent="457200">
              <a:buNone/>
            </a:pPr>
            <a:endParaRPr lang="en-US" altLang="en-US" sz="2000"/>
          </a:p>
          <a:p>
            <a:pPr marL="0" lvl="0" indent="457200" algn="l">
              <a:buNone/>
            </a:pPr>
            <a:endParaRPr lang="en-US" altLang="en-US" sz="2000"/>
          </a:p>
          <a:p>
            <a:pPr marL="0" indent="457200">
              <a:buNone/>
            </a:pPr>
            <a:endParaRPr lang="en-US" altLang="en-US" sz="2000"/>
          </a:p>
          <a:p>
            <a:pPr marL="0" indent="457200">
              <a:buNone/>
            </a:pPr>
            <a:endParaRPr lang="en-US" altLang="en-US" sz="2000" b="1"/>
          </a:p>
          <a:p>
            <a:pPr marL="0" indent="457200">
              <a:buNone/>
            </a:pPr>
            <a:endParaRPr lang="en-US" altLang="en-US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2678430" cy="520700"/>
          </a:xfrm>
        </p:spPr>
        <p:txBody>
          <a:bodyPr/>
          <a:p>
            <a:pPr algn="l"/>
            <a:r>
              <a:rPr lang="en-US" sz="2400" b="1"/>
              <a:t>Conclusion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5510"/>
            <a:ext cx="8229600" cy="5220970"/>
          </a:xfrm>
        </p:spPr>
        <p:txBody>
          <a:bodyPr>
            <a:normAutofit/>
          </a:bodyPr>
          <a:p>
            <a:endParaRPr lang="en-US" altLang="en-US" sz="2220"/>
          </a:p>
          <a:p>
            <a:r>
              <a:rPr lang="en-US" altLang="en-US" sz="2220"/>
              <a:t>AI precision in wildlife plays a vital role in advancing conservation by ensuring accurate species identification, population tracking, and habitat monitoring. </a:t>
            </a:r>
            <a:endParaRPr lang="en-US" altLang="en-US" sz="2220"/>
          </a:p>
          <a:p>
            <a:r>
              <a:rPr lang="en-US" altLang="en-US" sz="2220"/>
              <a:t>By reducing errors and false detections, it allows researchers to make better decisions, allocate resources effectively, and respond quickly to threats like poaching or habitat loss. </a:t>
            </a:r>
            <a:endParaRPr lang="en-US" altLang="en-US" sz="2220"/>
          </a:p>
          <a:p>
            <a:r>
              <a:rPr lang="en-US" altLang="en-US" sz="2220"/>
              <a:t>With continued advancements in machine learning, drones, sensors, and big data analytics.</a:t>
            </a:r>
            <a:endParaRPr lang="en-US" altLang="en-US" sz="2220"/>
          </a:p>
          <a:p>
            <a:r>
              <a:rPr lang="en-US" altLang="en-US" sz="2220"/>
              <a:t> AI will further strengthen efforts to safeguard biodiversity, improve ecological research, and support sustainable coexistence between humans and wildlife.</a:t>
            </a:r>
            <a:endParaRPr lang="en-US" altLang="en-US" sz="2220"/>
          </a:p>
          <a:p>
            <a:endParaRPr lang="en-US" altLang="en-US" sz="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0"/>
            <a:ext cx="7696200" cy="46021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Abstract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Problem Statement 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Objective 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Data Collection and Preparation 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Proposed Solution (Methodology)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Model Performance Evaluation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Screenshots / Demonstration (video)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Future Scope  </a:t>
            </a:r>
            <a:endParaRPr lang="en-IN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dirty="0" smtClean="0"/>
              <a:t>Conclusion 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920" y="360045"/>
            <a:ext cx="2037080" cy="478155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bstract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838200"/>
            <a:ext cx="8305800" cy="6019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As biodiversity continues to decline globally due to habitat loss, poaching, climate change, and human–wildlife conflict, there is an urgent need for scalable, accurate, and timely conservation methods.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it crucial to predict crop yields accurate.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This study proposes a framework integrating Artificial Intelligence (AI) tools with trained eco-guards (field rangers) to enhance wildlife protection and monitoring.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Key AI components include camera traps, drones, passive acoustic monitoring, computer vision models (e.g. CNNs, transformers), and predictive analytics to detect species presence, poaching threats, and changes in habitat health. 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70000"/>
              </a:lnSpc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2743200" cy="53467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smtClean="0"/>
              <a:t>Problem statements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/>
              <a:t> </a:t>
            </a:r>
            <a:r>
              <a:rPr lang="en-US" sz="2400" b="1" dirty="0" smtClean="0"/>
              <a:t>Challenges in wildlife conservation:</a:t>
            </a:r>
            <a:endParaRPr lang="en-US" sz="2400" b="1" dirty="0" smtClean="0"/>
          </a:p>
          <a:p>
            <a:pPr>
              <a:buNone/>
            </a:pPr>
            <a:endParaRPr lang="en-US" sz="1900" b="1" dirty="0"/>
          </a:p>
          <a:p>
            <a:r>
              <a:rPr lang="en-US" sz="2000" dirty="0" smtClean="0"/>
              <a:t>Habitat Loss, Fragmentation &amp; Degradation</a:t>
            </a:r>
            <a:endParaRPr lang="en-US" sz="2000" dirty="0" smtClean="0"/>
          </a:p>
          <a:p>
            <a:r>
              <a:rPr lang="en-US" sz="2000" dirty="0" smtClean="0"/>
              <a:t>Human–Wildlife Conflict (HWC)</a:t>
            </a:r>
            <a:endParaRPr lang="en-US" sz="2000" dirty="0" smtClean="0"/>
          </a:p>
          <a:p>
            <a:r>
              <a:rPr lang="en-US" sz="2000" dirty="0" smtClean="0"/>
              <a:t>Poaching &amp; Illegal Wildlife Trade</a:t>
            </a:r>
            <a:endParaRPr lang="en-US" sz="2000" dirty="0" smtClean="0"/>
          </a:p>
          <a:p>
            <a:r>
              <a:rPr lang="en-US" sz="2000" dirty="0" smtClean="0"/>
              <a:t>Insufficient Funding &amp; Resources</a:t>
            </a:r>
            <a:endParaRPr lang="en-US" sz="2000" dirty="0" smtClean="0"/>
          </a:p>
          <a:p>
            <a:r>
              <a:rPr lang="en-US" sz="2000" dirty="0" smtClean="0"/>
              <a:t>Legal &amp; Enforcement Weaknesses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400" b="1" dirty="0" smtClean="0"/>
              <a:t> </a:t>
            </a:r>
            <a:r>
              <a:rPr lang="en-US" sz="2400" b="1" dirty="0" smtClean="0"/>
              <a:t>Solution:</a:t>
            </a:r>
            <a:endParaRPr lang="en-US" sz="2400" b="1" dirty="0" smtClean="0"/>
          </a:p>
          <a:p>
            <a:pPr>
              <a:buNone/>
            </a:pPr>
            <a:endParaRPr lang="en-US" sz="19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Use of Technology &amp; Monitoring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Cost &amp; resource constraints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Rapid Alert / Response Time: 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Integration of Multi-Modal Data: 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1676400" cy="1143000"/>
          </a:xfrm>
        </p:spPr>
        <p:txBody>
          <a:bodyPr>
            <a:normAutofit/>
          </a:bodyPr>
          <a:lstStyle/>
          <a:p>
            <a:r>
              <a:rPr lang="en-US" sz="2400" b="1" dirty="0"/>
              <a:t>O</a:t>
            </a:r>
            <a:r>
              <a:rPr lang="en-US" sz="2400" b="1" dirty="0" smtClean="0"/>
              <a:t>bjective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Wildlife Monitoring: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AI for real-time tracking of animals and their movements.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 Poaching &amp; Illegal Activities: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 intruders, weapons, and suspicious sounds quickly.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Data Accuracy: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analyze images, sounds, and location data with Ai.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Predictive Analytics: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poaching hotspots and animal migration patterns.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 Eco-guards with Technology: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AI-powered tools, apps, and real-time alerts for faster action.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85" y="167005"/>
            <a:ext cx="4618355" cy="949325"/>
          </a:xfrm>
        </p:spPr>
        <p:txBody>
          <a:bodyPr/>
          <a:p>
            <a:pPr algn="l"/>
            <a:r>
              <a:rPr lang="en-US" sz="2400" b="1"/>
              <a:t>Data collection and Preparation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9210"/>
            <a:ext cx="8229600" cy="4827270"/>
          </a:xfrm>
        </p:spPr>
        <p:txBody>
          <a:bodyPr/>
          <a:p>
            <a:pPr marL="0" indent="0">
              <a:buNone/>
            </a:pPr>
            <a:r>
              <a:rPr lang="en-US" sz="2000" b="1"/>
              <a:t>Data set: Wildlife Conservation Data(5 years)</a:t>
            </a:r>
            <a:endParaRPr lang="en-US" sz="2000" b="1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Year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Species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Region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Population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Habitat_area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Main threats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Protected_area</a:t>
            </a:r>
            <a:endParaRPr 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/>
              <a:t>Conservation_status</a:t>
            </a: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/>
              <a:t>Target:</a:t>
            </a:r>
            <a:r>
              <a:rPr lang="en-US" sz="2000"/>
              <a:t> Human- Wildlife coexistence</a:t>
            </a:r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8915"/>
            <a:ext cx="4624070" cy="502285"/>
          </a:xfrm>
        </p:spPr>
        <p:txBody>
          <a:bodyPr>
            <a:normAutofit/>
          </a:bodyPr>
          <a:p>
            <a:pPr algn="l"/>
            <a:r>
              <a:rPr lang="en-US" sz="2400" b="1"/>
              <a:t>Proposed Solution(Methodology)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6150"/>
            <a:ext cx="8229600" cy="518033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2000" b="1"/>
              <a:t>Model used: </a:t>
            </a:r>
            <a:r>
              <a:rPr lang="en-US" sz="2000"/>
              <a:t>CNN, YOLO, NLP, K means clustrring</a:t>
            </a:r>
            <a:endParaRPr 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1. Computer Vision (CNNs, Object Detection models like YOLO, Faster R-CNN) – for species identification in images and videos.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2. Acoustic AI Models (RNNs, CNNs, Transformers) – for detecting animal calls, gunshots, or chainsaws.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3. Remote Sensing + ML (Random Forest, SVM, Deep Learning) – for habitat mapping and land-use change detection.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4. Predictive Analytics (Time-series models, Bayesian networks, Reinforcement Learning) – for poaching risk forecasting and migration prediction.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5. Natural Language Processing (NLP) – for detecting illegal wildlife trade .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15670"/>
          </a:xfrm>
        </p:spPr>
        <p:txBody>
          <a:bodyPr/>
          <a:p>
            <a:pPr algn="l"/>
            <a:r>
              <a:rPr lang="en-US" sz="2400" b="1"/>
              <a:t>Model Performance Evaluation</a:t>
            </a:r>
            <a:endParaRPr lang="en-US" sz="2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3945"/>
            <a:ext cx="8229600" cy="5042535"/>
          </a:xfrm>
        </p:spPr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Accuracy/F1 for classification, </a:t>
            </a:r>
            <a:endParaRPr lang="en-US" alt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RMSE/R² for regression, </a:t>
            </a:r>
            <a:endParaRPr lang="en-US" alt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/>
              <a:t>FID/BLEU for generative models</a:t>
            </a:r>
            <a:endParaRPr lang="en-US" altLang="en-US" sz="2000"/>
          </a:p>
          <a:p>
            <a:pPr marL="0" indent="0">
              <a:buNone/>
            </a:pPr>
            <a:endParaRPr lang="en-US" altLang="en-US" sz="2000"/>
          </a:p>
          <a:p>
            <a:pPr marL="0" indent="0">
              <a:buNone/>
            </a:pPr>
            <a:r>
              <a:rPr lang="en-US" altLang="en-US" sz="2400" b="1"/>
              <a:t>Performance Analysis</a:t>
            </a:r>
            <a:endParaRPr lang="en-US" altLang="en-US" sz="2400" b="1"/>
          </a:p>
          <a:p>
            <a:pPr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/>
              <a:t>Speed</a:t>
            </a:r>
            <a:endParaRPr lang="en-US" alt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/>
              <a:t>robustness</a:t>
            </a:r>
            <a:endParaRPr lang="en-US" alt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/>
              <a:t>fairness</a:t>
            </a:r>
            <a:endParaRPr lang="en-US" alt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/>
              <a:t>resource efficiency</a:t>
            </a:r>
            <a:endParaRPr lang="en-US" alt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/>
              <a:t>accuracy</a:t>
            </a:r>
            <a:endParaRPr lang="en-US" altLang="en-US" sz="200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000"/>
              <a:t>precision</a:t>
            </a: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2891790" cy="604520"/>
          </a:xfrm>
        </p:spPr>
        <p:txBody>
          <a:bodyPr>
            <a:normAutofit/>
          </a:bodyPr>
          <a:p>
            <a:pPr algn="l"/>
            <a:r>
              <a:rPr lang="en-US" sz="2665" b="1"/>
              <a:t>Sample code</a:t>
            </a:r>
            <a:endParaRPr lang="en-US" sz="2665" b="1"/>
          </a:p>
        </p:txBody>
      </p:sp>
      <p:pic>
        <p:nvPicPr>
          <p:cNvPr id="4" name="Content Placeholder 3" descr="Screenshot 2025-09-14 13445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5290" y="1028065"/>
            <a:ext cx="5772785" cy="5098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3974</Words>
  <Application>WPS Presentation</Application>
  <PresentationFormat>On-screen Show (4:3)</PresentationFormat>
  <Paragraphs>126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Office Theme</vt:lpstr>
      <vt:lpstr>Ai Tools for Wildlife Conservation with Trained eco- Guards</vt:lpstr>
      <vt:lpstr>CONTENT</vt:lpstr>
      <vt:lpstr>Abstract</vt:lpstr>
      <vt:lpstr>Problem statements</vt:lpstr>
      <vt:lpstr>Objective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Tools for Wildlife Conservation with Trained eco- Guards</dc:title>
  <dc:creator>Muthaiya</dc:creator>
  <cp:lastModifiedBy>Muthaiya</cp:lastModifiedBy>
  <cp:revision>5</cp:revision>
  <dcterms:created xsi:type="dcterms:W3CDTF">2025-09-14T06:45:00Z</dcterms:created>
  <dcterms:modified xsi:type="dcterms:W3CDTF">2025-09-14T09:23:08Z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F72720FE321D417587FC6AAC6AFE0759_13</vt:lpwstr>
  </property>
  <property fmtid="{D5CDD505-2E9C-101B-9397-08002B2CF9AE}" pid="3" name="KSOProductBuildVer">
    <vt:lpwstr>1033-12.2.0.22549</vt:lpwstr>
  </property>
</Properties>
</file>