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0" r:id="rId1"/>
    <p:sldMasterId id="2147483701" r:id="rId2"/>
    <p:sldMasterId id="2147483702" r:id="rId3"/>
    <p:sldMasterId id="2147483703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  <p:embeddedFont>
      <p:font typeface="Merriweather Sans" panose="020B0604020202020204" charset="0"/>
      <p:regular r:id="rId29"/>
      <p:bold r:id="rId30"/>
      <p:italic r:id="rId31"/>
      <p:boldItalic r:id="rId32"/>
    </p:embeddedFont>
    <p:embeddedFont>
      <p:font typeface="Verdana" panose="020B060403050404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5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132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1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6" name="Google Shape;3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y slide ">
  <p:cSld name="my slide 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312126" y="0"/>
            <a:ext cx="13501095" cy="697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188700" tIns="45700" rIns="27430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1"/>
          </p:nvPr>
        </p:nvSpPr>
        <p:spPr>
          <a:xfrm>
            <a:off x="5147534" y="2590803"/>
            <a:ext cx="3566160" cy="3686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2"/>
          </p:nvPr>
        </p:nvSpPr>
        <p:spPr>
          <a:xfrm>
            <a:off x="900952" y="2039111"/>
            <a:ext cx="3566160" cy="4224528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274300" rIns="274300" bIns="274300" anchor="t" anchorCtr="0">
            <a:noAutofit/>
          </a:bodyPr>
          <a:lstStyle>
            <a:lvl1pPr marL="457200" marR="0" lvl="0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64" name="Google Shape;6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914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5" name="Google Shape;65;p11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188700" tIns="45700" rIns="27430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2"/>
          <p:cNvSpPr>
            <a:spLocks noGrp="1"/>
          </p:cNvSpPr>
          <p:nvPr>
            <p:ph type="pic" idx="2"/>
          </p:nvPr>
        </p:nvSpPr>
        <p:spPr>
          <a:xfrm>
            <a:off x="5487990" y="2048256"/>
            <a:ext cx="3427413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1"/>
          </p:nvPr>
        </p:nvSpPr>
        <p:spPr>
          <a:xfrm>
            <a:off x="914400" y="2039112"/>
            <a:ext cx="4572000" cy="4224528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274300" rIns="274300" bIns="274300" anchor="t" anchorCtr="0">
            <a:noAutofit/>
          </a:bodyPr>
          <a:lstStyle>
            <a:lvl1pPr marL="457200" marR="0" lvl="0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70" name="Google Shape;7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1" name="Google Shape;71;p12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above Caption">
  <p:cSld name="Picture above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1371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137150" rIns="274300" bIns="137150" anchor="t" anchorCtr="0">
            <a:noAutofit/>
          </a:bodyPr>
          <a:lstStyle>
            <a:lvl1pPr marR="0" lvl="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>
            <a:spLocks noGrp="1"/>
          </p:cNvSpPr>
          <p:nvPr>
            <p:ph type="pic" idx="2"/>
          </p:nvPr>
        </p:nvSpPr>
        <p:spPr>
          <a:xfrm>
            <a:off x="927100" y="1129553"/>
            <a:ext cx="7988300" cy="298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76" name="Google Shape;7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7" name="Google Shape;77;p13"/>
          <p:cNvSpPr txBox="1"/>
          <p:nvPr/>
        </p:nvSpPr>
        <p:spPr>
          <a:xfrm>
            <a:off x="5235124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 Pictures with Caption">
  <p:cSld name="2 Pictures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1371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137150" rIns="274300" bIns="137150" anchor="t" anchorCtr="0">
            <a:noAutofit/>
          </a:bodyPr>
          <a:lstStyle>
            <a:lvl1pPr marR="0" lvl="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ftr" idx="11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>
            <a:spLocks noGrp="1"/>
          </p:cNvSpPr>
          <p:nvPr>
            <p:ph type="pic" idx="2"/>
          </p:nvPr>
        </p:nvSpPr>
        <p:spPr>
          <a:xfrm>
            <a:off x="927100" y="1129553"/>
            <a:ext cx="3986784" cy="298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>
            <a:spLocks noGrp="1"/>
          </p:cNvSpPr>
          <p:nvPr>
            <p:ph type="pic" idx="3"/>
          </p:nvPr>
        </p:nvSpPr>
        <p:spPr>
          <a:xfrm>
            <a:off x="4928616" y="1129553"/>
            <a:ext cx="3986784" cy="298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5" name="Google Shape;8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0607" y="15811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Pictures with Caption">
  <p:cSld name="3 Pictures with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1371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137150" rIns="274300" bIns="137150" anchor="t" anchorCtr="0">
            <a:noAutofit/>
          </a:bodyPr>
          <a:lstStyle>
            <a:lvl1pPr marR="0" lvl="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ftr" idx="11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>
            <a:spLocks noGrp="1"/>
          </p:cNvSpPr>
          <p:nvPr>
            <p:ph type="pic" idx="2"/>
          </p:nvPr>
        </p:nvSpPr>
        <p:spPr>
          <a:xfrm>
            <a:off x="927100" y="1129553"/>
            <a:ext cx="6601968" cy="298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>
            <a:spLocks noGrp="1"/>
          </p:cNvSpPr>
          <p:nvPr>
            <p:ph type="pic" idx="3"/>
          </p:nvPr>
        </p:nvSpPr>
        <p:spPr>
          <a:xfrm>
            <a:off x="7543800" y="1129553"/>
            <a:ext cx="1371600" cy="1481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>
            <a:spLocks noGrp="1"/>
          </p:cNvSpPr>
          <p:nvPr>
            <p:ph type="pic" idx="4"/>
          </p:nvPr>
        </p:nvSpPr>
        <p:spPr>
          <a:xfrm>
            <a:off x="7543800" y="2629169"/>
            <a:ext cx="1371600" cy="1481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93" name="Google Shape;9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4" name="Google Shape;94;p15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1"/>
          </p:nvPr>
        </p:nvSpPr>
        <p:spPr>
          <a:xfrm rot="5400000">
            <a:off x="3084279" y="625709"/>
            <a:ext cx="3670766" cy="7610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9" name="Google Shape;99;p16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 rot="5400000">
            <a:off x="5678114" y="3438993"/>
            <a:ext cx="553327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685800" rIns="91425" bIns="6858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 rot="5400000">
            <a:off x="2059548" y="792723"/>
            <a:ext cx="4542304" cy="64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ftr" idx="11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30936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5" name="Google Shape;105;p17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y slide ">
  <p:cSld name="my slide 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312126" y="0"/>
            <a:ext cx="13501095" cy="697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>
            <a:spLocks noGrp="1"/>
          </p:cNvSpPr>
          <p:nvPr>
            <p:ph type="ftr" idx="11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1114424" y="2595564"/>
            <a:ext cx="7610476" cy="3670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3"/>
          </p:nvPr>
        </p:nvSpPr>
        <p:spPr>
          <a:xfrm>
            <a:off x="4629152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4"/>
          </p:nvPr>
        </p:nvSpPr>
        <p:spPr>
          <a:xfrm>
            <a:off x="4629152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body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body" idx="2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7"/>
          <p:cNvSpPr>
            <a:spLocks noGrp="1"/>
          </p:cNvSpPr>
          <p:nvPr>
            <p:ph type="pic" idx="2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body" idx="1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body" idx="1"/>
          </p:nvPr>
        </p:nvSpPr>
        <p:spPr>
          <a:xfrm rot="5400000">
            <a:off x="2396330" y="57944"/>
            <a:ext cx="4351339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 rot="5400000">
            <a:off x="4623594" y="2285208"/>
            <a:ext cx="581183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body" idx="1"/>
          </p:nvPr>
        </p:nvSpPr>
        <p:spPr>
          <a:xfrm rot="5400000">
            <a:off x="623095" y="370683"/>
            <a:ext cx="581183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1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4" name="Google Shape;194;p3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1" name="Google Shape;21;p4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3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3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34"/>
          <p:cNvSpPr txBox="1">
            <a:spLocks noGrp="1"/>
          </p:cNvSpPr>
          <p:nvPr>
            <p:ph type="body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3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35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13" name="Google Shape;213;p35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4" name="Google Shape;214;p35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15" name="Google Shape;215;p35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3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3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8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31" name="Google Shape;231;p38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2" name="Google Shape;232;p3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3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9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8" name="Google Shape;238;p39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9" name="Google Shape;239;p3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40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5" name="Google Shape;245;p4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4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4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41"/>
          <p:cNvSpPr txBox="1">
            <a:spLocks noGrp="1"/>
          </p:cNvSpPr>
          <p:nvPr>
            <p:ph type="body" idx="1"/>
          </p:nvPr>
        </p:nvSpPr>
        <p:spPr>
          <a:xfrm rot="5400000">
            <a:off x="604044" y="389732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1" name="Google Shape;251;p4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4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4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>
            <a:spLocks noGrp="1"/>
          </p:cNvSpPr>
          <p:nvPr>
            <p:ph type="ctrTitle"/>
          </p:nvPr>
        </p:nvSpPr>
        <p:spPr>
          <a:xfrm>
            <a:off x="892176" y="2911261"/>
            <a:ext cx="6581775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22571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None/>
              <a:defRPr sz="1400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43"/>
          <p:cNvSpPr txBox="1">
            <a:spLocks noGrp="1"/>
          </p:cNvSpPr>
          <p:nvPr>
            <p:ph type="subTitle" idx="1"/>
          </p:nvPr>
        </p:nvSpPr>
        <p:spPr>
          <a:xfrm>
            <a:off x="892177" y="3402014"/>
            <a:ext cx="6583363" cy="439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3454"/>
              </a:lnSpc>
              <a:spcBef>
                <a:spcPts val="165"/>
              </a:spcBef>
              <a:spcAft>
                <a:spcPts val="0"/>
              </a:spcAft>
              <a:buSzPts val="1400"/>
              <a:buNone/>
              <a:defRPr sz="1100" b="1"/>
            </a:lvl1pPr>
            <a:lvl2pPr lvl="1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lvl="2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lvl="3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265" name="Google Shape;265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15811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66" name="Google Shape;266;p43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Picture">
  <p:cSld name="Title Slide with Pictur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ctrTitle"/>
          </p:nvPr>
        </p:nvSpPr>
        <p:spPr>
          <a:xfrm>
            <a:off x="0" y="5025434"/>
            <a:ext cx="8915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91425" rIns="274300" bIns="91425" anchor="t" anchorCtr="0">
            <a:noAutofit/>
          </a:bodyPr>
          <a:lstStyle>
            <a:lvl1pPr marR="0" lvl="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927100" y="1129553"/>
            <a:ext cx="79883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26" name="Google Shape;2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826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7" name="Google Shape;27;p5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44"/>
          <p:cNvSpPr txBox="1">
            <a:spLocks noGrp="1"/>
          </p:cNvSpPr>
          <p:nvPr>
            <p:ph type="body" idx="1"/>
          </p:nvPr>
        </p:nvSpPr>
        <p:spPr>
          <a:xfrm>
            <a:off x="396875" y="1154114"/>
            <a:ext cx="4008438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270" name="Google Shape;270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21792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71" name="Google Shape;271;p44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5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500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 cap="none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4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lnSpc>
                <a:spcPct val="106000"/>
              </a:lnSpc>
              <a:spcBef>
                <a:spcPts val="112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6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6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2286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6pPr>
            <a:lvl7pPr marL="3200400" lvl="6" indent="-2286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7pPr>
            <a:lvl8pPr marL="3657600" lvl="7" indent="-2286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8pPr>
            <a:lvl9pPr marL="4114800" lvl="8" indent="-2286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9pPr>
          </a:lstStyle>
          <a:p>
            <a:endParaRPr/>
          </a:p>
        </p:txBody>
      </p:sp>
      <p:pic>
        <p:nvPicPr>
          <p:cNvPr id="275" name="Google Shape;275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350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76" name="Google Shape;276;p45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6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46"/>
          <p:cNvSpPr txBox="1">
            <a:spLocks noGrp="1"/>
          </p:cNvSpPr>
          <p:nvPr>
            <p:ph type="body" idx="1"/>
          </p:nvPr>
        </p:nvSpPr>
        <p:spPr>
          <a:xfrm>
            <a:off x="396877" y="1154114"/>
            <a:ext cx="1927225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1400"/>
              <a:buNone/>
              <a:defRPr sz="2200"/>
            </a:lvl1pPr>
            <a:lvl2pPr marL="914400" lvl="1" indent="-34925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900"/>
              <a:buChar char="◼"/>
              <a:defRPr sz="1900"/>
            </a:lvl2pPr>
            <a:lvl3pPr marL="1371600" lvl="2" indent="-330200" algn="l">
              <a:lnSpc>
                <a:spcPct val="106000"/>
              </a:lnSpc>
              <a:spcBef>
                <a:spcPts val="640"/>
              </a:spcBef>
              <a:spcAft>
                <a:spcPts val="0"/>
              </a:spcAft>
              <a:buSzPts val="1600"/>
              <a:buChar char="–"/>
              <a:defRPr sz="1600"/>
            </a:lvl3pPr>
            <a:lvl4pPr marL="1828800" lvl="3" indent="-317500" algn="l">
              <a:lnSpc>
                <a:spcPct val="106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5pPr>
            <a:lvl6pPr marL="2743200" lvl="5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6pPr>
            <a:lvl7pPr marL="3200400" lvl="6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7pPr>
            <a:lvl8pPr marL="3657600" lvl="7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8pPr>
            <a:lvl9pPr marL="4114800" lvl="8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9pPr>
          </a:lstStyle>
          <a:p>
            <a:endParaRPr/>
          </a:p>
        </p:txBody>
      </p:sp>
      <p:sp>
        <p:nvSpPr>
          <p:cNvPr id="280" name="Google Shape;280;p46"/>
          <p:cNvSpPr txBox="1">
            <a:spLocks noGrp="1"/>
          </p:cNvSpPr>
          <p:nvPr>
            <p:ph type="body" idx="2"/>
          </p:nvPr>
        </p:nvSpPr>
        <p:spPr>
          <a:xfrm>
            <a:off x="2476502" y="1154114"/>
            <a:ext cx="1928813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1400"/>
              <a:buNone/>
              <a:defRPr sz="2200"/>
            </a:lvl1pPr>
            <a:lvl2pPr marL="914400" lvl="1" indent="-34925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900"/>
              <a:buChar char="◼"/>
              <a:defRPr sz="1900"/>
            </a:lvl2pPr>
            <a:lvl3pPr marL="1371600" lvl="2" indent="-330200" algn="l">
              <a:lnSpc>
                <a:spcPct val="106000"/>
              </a:lnSpc>
              <a:spcBef>
                <a:spcPts val="640"/>
              </a:spcBef>
              <a:spcAft>
                <a:spcPts val="0"/>
              </a:spcAft>
              <a:buSzPts val="1600"/>
              <a:buChar char="–"/>
              <a:defRPr sz="1600"/>
            </a:lvl3pPr>
            <a:lvl4pPr marL="1828800" lvl="3" indent="-317500" algn="l">
              <a:lnSpc>
                <a:spcPct val="106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5pPr>
            <a:lvl6pPr marL="2743200" lvl="5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6pPr>
            <a:lvl7pPr marL="3200400" lvl="6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7pPr>
            <a:lvl8pPr marL="3657600" lvl="7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8pPr>
            <a:lvl9pPr marL="4114800" lvl="8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9pPr>
          </a:lstStyle>
          <a:p>
            <a:endParaRPr/>
          </a:p>
        </p:txBody>
      </p:sp>
      <p:pic>
        <p:nvPicPr>
          <p:cNvPr id="281" name="Google Shape;281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21792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82" name="Google Shape;282;p46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7"/>
          <p:cNvSpPr txBox="1">
            <a:spLocks noGrp="1"/>
          </p:cNvSpPr>
          <p:nvPr>
            <p:ph type="title"/>
          </p:nvPr>
        </p:nvSpPr>
        <p:spPr>
          <a:xfrm>
            <a:off x="457200" y="1223740"/>
            <a:ext cx="8229600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47"/>
          <p:cNvSpPr txBox="1"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520"/>
              <a:buNone/>
              <a:defRPr sz="1900" b="1"/>
            </a:lvl1pPr>
            <a:lvl2pPr marL="914400" lvl="1" indent="-2286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None/>
              <a:defRPr sz="1600" b="1"/>
            </a:lvl2pPr>
            <a:lvl3pPr marL="1371600" lvl="2" indent="-228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286" name="Google Shape;286;p4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400"/>
              <a:buNone/>
              <a:defRPr sz="1900"/>
            </a:lvl1pPr>
            <a:lvl2pPr marL="914400" lvl="1" indent="-3302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Char char="◼"/>
              <a:defRPr sz="1600"/>
            </a:lvl2pPr>
            <a:lvl3pPr marL="1371600" lvl="2" indent="-3175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1400"/>
            </a:lvl3pPr>
            <a:lvl4pPr marL="1828800" lvl="3" indent="-304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9pPr>
          </a:lstStyle>
          <a:p>
            <a:endParaRPr/>
          </a:p>
        </p:txBody>
      </p:sp>
      <p:sp>
        <p:nvSpPr>
          <p:cNvPr id="287" name="Google Shape;287;p47"/>
          <p:cNvSpPr txBox="1">
            <a:spLocks noGrp="1"/>
          </p:cNvSpPr>
          <p:nvPr>
            <p:ph type="body" idx="3"/>
          </p:nvPr>
        </p:nvSpPr>
        <p:spPr>
          <a:xfrm>
            <a:off x="4645027" y="1535114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520"/>
              <a:buNone/>
              <a:defRPr sz="1900" b="1"/>
            </a:lvl1pPr>
            <a:lvl2pPr marL="914400" lvl="1" indent="-2286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None/>
              <a:defRPr sz="1600" b="1"/>
            </a:lvl2pPr>
            <a:lvl3pPr marL="1371600" lvl="2" indent="-228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288" name="Google Shape;288;p47"/>
          <p:cNvSpPr txBox="1">
            <a:spLocks noGrp="1"/>
          </p:cNvSpPr>
          <p:nvPr>
            <p:ph type="body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400"/>
              <a:buNone/>
              <a:defRPr sz="1900"/>
            </a:lvl1pPr>
            <a:lvl2pPr marL="914400" lvl="1" indent="-3302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Char char="◼"/>
              <a:defRPr sz="1600"/>
            </a:lvl2pPr>
            <a:lvl3pPr marL="1371600" lvl="2" indent="-3175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1400"/>
            </a:lvl3pPr>
            <a:lvl4pPr marL="1828800" lvl="3" indent="-304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9pPr>
          </a:lstStyle>
          <a:p>
            <a:endParaRPr/>
          </a:p>
        </p:txBody>
      </p:sp>
      <p:pic>
        <p:nvPicPr>
          <p:cNvPr id="289" name="Google Shape;289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90" name="Google Shape;290;p47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93" name="Google Shape;293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15811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94" name="Google Shape;294;p48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97" name="Google Shape;297;p49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0"/>
          <p:cNvSpPr txBox="1">
            <a:spLocks noGrp="1"/>
          </p:cNvSpPr>
          <p:nvPr>
            <p:ph type="title"/>
          </p:nvPr>
        </p:nvSpPr>
        <p:spPr>
          <a:xfrm>
            <a:off x="457202" y="1176568"/>
            <a:ext cx="3008313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50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2500"/>
            </a:lvl1pPr>
            <a:lvl2pPr marL="914400" lvl="1" indent="-3683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2200"/>
              <a:buChar char="◼"/>
              <a:defRPr sz="2200"/>
            </a:lvl2pPr>
            <a:lvl3pPr marL="1371600" lvl="2" indent="-349250" algn="l">
              <a:lnSpc>
                <a:spcPct val="106000"/>
              </a:lnSpc>
              <a:spcBef>
                <a:spcPts val="760"/>
              </a:spcBef>
              <a:spcAft>
                <a:spcPts val="0"/>
              </a:spcAft>
              <a:buSzPts val="1900"/>
              <a:buChar char="–"/>
              <a:defRPr sz="1900"/>
            </a:lvl3pPr>
            <a:lvl4pPr marL="1828800" lvl="3" indent="-3302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9pPr>
          </a:lstStyle>
          <a:p>
            <a:endParaRPr/>
          </a:p>
        </p:txBody>
      </p:sp>
      <p:sp>
        <p:nvSpPr>
          <p:cNvPr id="301" name="Google Shape;301;p50"/>
          <p:cNvSpPr txBox="1">
            <a:spLocks noGrp="1"/>
          </p:cNvSpPr>
          <p:nvPr>
            <p:ph type="body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880"/>
              </a:spcBef>
              <a:spcAft>
                <a:spcPts val="0"/>
              </a:spcAft>
              <a:buSzPts val="880"/>
              <a:buNone/>
              <a:defRPr sz="1100"/>
            </a:lvl1pPr>
            <a:lvl2pPr marL="914400" lvl="1" indent="-228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106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marL="2286000" lvl="4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marL="2743200" lvl="5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marL="3200400" lvl="6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marL="3657600" lvl="7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marL="4114800" lvl="8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>
            <a:endParaRPr/>
          </a:p>
        </p:txBody>
      </p:sp>
      <p:pic>
        <p:nvPicPr>
          <p:cNvPr id="302" name="Google Shape;302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5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03" name="Google Shape;303;p50"/>
          <p:cNvSpPr txBox="1"/>
          <p:nvPr/>
        </p:nvSpPr>
        <p:spPr>
          <a:xfrm>
            <a:off x="533570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1"/>
          <p:cNvSpPr txBox="1">
            <a:spLocks noGrp="1"/>
          </p:cNvSpPr>
          <p:nvPr>
            <p:ph type="title"/>
          </p:nvPr>
        </p:nvSpPr>
        <p:spPr>
          <a:xfrm>
            <a:off x="1792288" y="5108806"/>
            <a:ext cx="5486400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5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6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6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7" name="Google Shape;307;p5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880"/>
              </a:spcBef>
              <a:spcAft>
                <a:spcPts val="0"/>
              </a:spcAft>
              <a:buSzPts val="880"/>
              <a:buNone/>
              <a:defRPr sz="1100"/>
            </a:lvl1pPr>
            <a:lvl2pPr marL="914400" lvl="1" indent="-228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106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marL="2286000" lvl="4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marL="2743200" lvl="5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marL="3200400" lvl="6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marL="3657600" lvl="7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marL="4114800" lvl="8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>
            <a:endParaRPr/>
          </a:p>
        </p:txBody>
      </p:sp>
      <p:pic>
        <p:nvPicPr>
          <p:cNvPr id="308" name="Google Shape;308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18069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09" name="Google Shape;309;p51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52"/>
          <p:cNvSpPr txBox="1">
            <a:spLocks noGrp="1"/>
          </p:cNvSpPr>
          <p:nvPr>
            <p:ph type="body" idx="1"/>
          </p:nvPr>
        </p:nvSpPr>
        <p:spPr>
          <a:xfrm rot="5400000">
            <a:off x="-166687" y="1717676"/>
            <a:ext cx="5135562" cy="400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313" name="Google Shape;313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1217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14" name="Google Shape;314;p52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>
            <a:spLocks noGrp="1"/>
          </p:cNvSpPr>
          <p:nvPr>
            <p:ph type="title"/>
          </p:nvPr>
        </p:nvSpPr>
        <p:spPr>
          <a:xfrm rot="5400000">
            <a:off x="3868851" y="3305065"/>
            <a:ext cx="5775325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53"/>
          <p:cNvSpPr txBox="1">
            <a:spLocks noGrp="1"/>
          </p:cNvSpPr>
          <p:nvPr>
            <p:ph type="body" idx="1"/>
          </p:nvPr>
        </p:nvSpPr>
        <p:spPr>
          <a:xfrm rot="5400000">
            <a:off x="564356" y="346870"/>
            <a:ext cx="5775325" cy="611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318" name="Google Shape;318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19" name="Google Shape;319;p53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188700" tIns="45700" rIns="274300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91425" rIns="274300" bIns="91425" anchor="ctr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31" name="Google Shape;3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2" name="Google Shape;32;p6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able" type="tbl">
  <p:cSld name="TABLE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4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22" name="Google Shape;322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5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23" name="Google Shape;323;p54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5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6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1117600" y="2595564"/>
            <a:ext cx="3566160" cy="368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5147534" y="2595564"/>
            <a:ext cx="3566160" cy="368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21792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8" name="Google Shape;38;p7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1120588" y="2017714"/>
            <a:ext cx="3566160" cy="87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1120588" y="3065931"/>
            <a:ext cx="3566160" cy="321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5147534" y="2017714"/>
            <a:ext cx="3566160" cy="87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4"/>
          </p:nvPr>
        </p:nvSpPr>
        <p:spPr>
          <a:xfrm>
            <a:off x="5147534" y="3065931"/>
            <a:ext cx="3566160" cy="321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45" name="Google Shape;45;p8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" name="Google Shape;46;p8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" name="Google Shape;47;p8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" name="Google Shape;48;p8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" name="Google Shape;49;p8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" name="Google Shape;50;p8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1" name="Google Shape;51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2" name="Google Shape;52;p8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55" name="Google Shape;55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6" name="Google Shape;56;p9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914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9" name="Google Shape;59;p10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2638730" y="638773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pos="56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3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Google Shape;181;p3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168896" y="8509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84" name="Google Shape;184;p30"/>
          <p:cNvSpPr txBox="1"/>
          <p:nvPr/>
        </p:nvSpPr>
        <p:spPr>
          <a:xfrm>
            <a:off x="54728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" name="Google Shape;256;p42"/>
          <p:cNvSpPr txBox="1">
            <a:spLocks noGrp="1"/>
          </p:cNvSpPr>
          <p:nvPr>
            <p:ph type="body" idx="1"/>
          </p:nvPr>
        </p:nvSpPr>
        <p:spPr>
          <a:xfrm>
            <a:off x="396875" y="1154114"/>
            <a:ext cx="4008438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5750" algn="l" rtl="0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◼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9400" algn="l" rtl="0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lnSpc>
                <a:spcPct val="106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" name="Google Shape;257;p42"/>
          <p:cNvSpPr txBox="1"/>
          <p:nvPr/>
        </p:nvSpPr>
        <p:spPr>
          <a:xfrm rot="-5400000">
            <a:off x="8861426" y="6543677"/>
            <a:ext cx="422275" cy="6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>
              <a:solidFill>
                <a:srgbClr val="AFAF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p42"/>
          <p:cNvCxnSpPr/>
          <p:nvPr/>
        </p:nvCxnSpPr>
        <p:spPr>
          <a:xfrm>
            <a:off x="469900" y="992188"/>
            <a:ext cx="8504238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9" name="Google Shape;259;p42"/>
          <p:cNvSpPr/>
          <p:nvPr/>
        </p:nvSpPr>
        <p:spPr>
          <a:xfrm>
            <a:off x="414339" y="6670419"/>
            <a:ext cx="268287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4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61" name="Google Shape;261;p42"/>
          <p:cNvSpPr txBox="1"/>
          <p:nvPr/>
        </p:nvSpPr>
        <p:spPr>
          <a:xfrm>
            <a:off x="535399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7"/>
          <p:cNvSpPr txBox="1"/>
          <p:nvPr/>
        </p:nvSpPr>
        <p:spPr>
          <a:xfrm>
            <a:off x="-1236725" y="713815"/>
            <a:ext cx="11223900" cy="6041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3600" b="1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     NLP Based </a:t>
            </a:r>
            <a:r>
              <a:rPr lang="en-US" sz="3600" b="1" i="0" u="none" strike="noStrike" cap="none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Question &amp; Answers </a:t>
            </a:r>
            <a:endParaRPr sz="3600" b="1" i="0" u="none" strike="noStrike" cap="none" dirty="0">
              <a:solidFill>
                <a:srgbClr val="00277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3600" b="1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                             </a:t>
            </a:r>
            <a:r>
              <a:rPr lang="en-US" sz="3600" b="1" i="0" u="none" strike="noStrike" cap="none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for</a:t>
            </a:r>
            <a:endParaRPr sz="3600" b="1" i="0" u="none" strike="noStrike" cap="none" dirty="0">
              <a:solidFill>
                <a:srgbClr val="00277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3600" b="1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                     </a:t>
            </a:r>
            <a:r>
              <a:rPr lang="en-US" sz="3600" b="1" i="0" u="none" strike="noStrike" cap="none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E-commerce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3600" b="1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endParaRPr lang="en-US" sz="3600" b="1" dirty="0">
              <a:solidFill>
                <a:srgbClr val="00277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endParaRPr lang="en-US" sz="3600" b="1" dirty="0">
              <a:solidFill>
                <a:srgbClr val="00277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3600" b="1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1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Group 1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lang="en-US" sz="2400" b="1" i="0" u="none" strike="noStrike" cap="none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1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Mentors: Karthick &amp; </a:t>
            </a:r>
            <a:r>
              <a:rPr lang="en-US" sz="2400" b="1" dirty="0" err="1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Parth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lang="en-US" sz="2400" b="1" i="0" u="none" strike="noStrike" cap="none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1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04</a:t>
            </a:r>
            <a:r>
              <a:rPr lang="en-US" sz="2400" b="1" i="0" u="none" strike="noStrike" cap="none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lang="en-US" sz="2400" b="1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05</a:t>
            </a:r>
            <a:r>
              <a:rPr lang="en-US" sz="2400" b="1" i="0" u="none" strike="noStrike" cap="none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lang="en-US" sz="2400" b="1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2020</a:t>
            </a:r>
            <a:endParaRPr dirty="0"/>
          </a:p>
        </p:txBody>
      </p:sp>
      <p:pic>
        <p:nvPicPr>
          <p:cNvPr id="333" name="Google Shape;333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0064" y="102559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57"/>
          <p:cNvSpPr txBox="1"/>
          <p:nvPr/>
        </p:nvSpPr>
        <p:spPr>
          <a:xfrm>
            <a:off x="2696901" y="5266481"/>
            <a:ext cx="33566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5" name="Google Shape;335;p57"/>
          <p:cNvSpPr txBox="1"/>
          <p:nvPr/>
        </p:nvSpPr>
        <p:spPr>
          <a:xfrm>
            <a:off x="7700064" y="3798277"/>
            <a:ext cx="2075684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accent5">
                  <a:lumMod val="75000"/>
                </a:schemeClr>
              </a:solidFill>
              <a:latin typeface="Verand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Veranda"/>
              </a:rPr>
              <a:t>Amit shende</a:t>
            </a:r>
            <a:endParaRPr sz="2400" b="1" dirty="0">
              <a:solidFill>
                <a:schemeClr val="accent5">
                  <a:lumMod val="75000"/>
                </a:schemeClr>
              </a:solidFill>
              <a:latin typeface="Verand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Veranda"/>
              </a:rPr>
              <a:t>Johny jose</a:t>
            </a:r>
            <a:endParaRPr sz="2400" b="1" dirty="0">
              <a:solidFill>
                <a:schemeClr val="accent5">
                  <a:lumMod val="75000"/>
                </a:schemeClr>
              </a:solidFill>
              <a:latin typeface="Verand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Veranda"/>
              </a:rPr>
              <a:t>Priyadarshini</a:t>
            </a:r>
            <a:endParaRPr sz="2400" b="1" dirty="0">
              <a:solidFill>
                <a:schemeClr val="accent5">
                  <a:lumMod val="75000"/>
                </a:schemeClr>
              </a:solidFill>
              <a:latin typeface="Verand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Veranda"/>
              </a:rPr>
              <a:t>Saranya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Veranda"/>
              </a:rPr>
              <a:t>Vivek karthick</a:t>
            </a:r>
            <a:endParaRPr sz="2400" b="1" dirty="0">
              <a:solidFill>
                <a:schemeClr val="accent5">
                  <a:lumMod val="75000"/>
                </a:schemeClr>
              </a:solidFill>
              <a:latin typeface="Verand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6"/>
          <p:cNvSpPr txBox="1"/>
          <p:nvPr/>
        </p:nvSpPr>
        <p:spPr>
          <a:xfrm>
            <a:off x="0" y="0"/>
            <a:ext cx="776661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Template for Model results presentation</a:t>
            </a:r>
            <a:endParaRPr/>
          </a:p>
        </p:txBody>
      </p:sp>
      <p:cxnSp>
        <p:nvCxnSpPr>
          <p:cNvPr id="399" name="Google Shape;399;p66"/>
          <p:cNvCxnSpPr/>
          <p:nvPr/>
        </p:nvCxnSpPr>
        <p:spPr>
          <a:xfrm>
            <a:off x="4363655" y="523220"/>
            <a:ext cx="0" cy="290578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0" name="Google Shape;400;p66"/>
          <p:cNvCxnSpPr/>
          <p:nvPr/>
        </p:nvCxnSpPr>
        <p:spPr>
          <a:xfrm rot="10800000" flipH="1">
            <a:off x="173620" y="3429000"/>
            <a:ext cx="8819909" cy="8970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1" name="Google Shape;401;p66"/>
          <p:cNvSpPr txBox="1"/>
          <p:nvPr/>
        </p:nvSpPr>
        <p:spPr>
          <a:xfrm>
            <a:off x="0" y="1000999"/>
            <a:ext cx="19792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set details</a:t>
            </a:r>
            <a:endParaRPr/>
          </a:p>
        </p:txBody>
      </p:sp>
      <p:sp>
        <p:nvSpPr>
          <p:cNvPr id="402" name="Google Shape;402;p66"/>
          <p:cNvSpPr txBox="1"/>
          <p:nvPr/>
        </p:nvSpPr>
        <p:spPr>
          <a:xfrm>
            <a:off x="0" y="2138357"/>
            <a:ext cx="25811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Partition details</a:t>
            </a:r>
            <a:endParaRPr/>
          </a:p>
        </p:txBody>
      </p:sp>
      <p:sp>
        <p:nvSpPr>
          <p:cNvPr id="403" name="Google Shape;403;p66"/>
          <p:cNvSpPr txBox="1"/>
          <p:nvPr/>
        </p:nvSpPr>
        <p:spPr>
          <a:xfrm>
            <a:off x="4780347" y="486253"/>
            <a:ext cx="15162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Algorithms</a:t>
            </a:r>
            <a:endParaRPr/>
          </a:p>
        </p:txBody>
      </p:sp>
      <p:sp>
        <p:nvSpPr>
          <p:cNvPr id="404" name="Google Shape;404;p66"/>
          <p:cNvSpPr txBox="1"/>
          <p:nvPr/>
        </p:nvSpPr>
        <p:spPr>
          <a:xfrm>
            <a:off x="4363663" y="1573501"/>
            <a:ext cx="47803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 details and configuration</a:t>
            </a:r>
            <a:endParaRPr/>
          </a:p>
        </p:txBody>
      </p:sp>
      <p:sp>
        <p:nvSpPr>
          <p:cNvPr id="405" name="Google Shape;405;p66"/>
          <p:cNvSpPr txBox="1"/>
          <p:nvPr/>
        </p:nvSpPr>
        <p:spPr>
          <a:xfrm>
            <a:off x="173620" y="3641010"/>
            <a:ext cx="5220183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Accuracy: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 wise accuracies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Recall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Precision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F1 score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Etc..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6" name="Google Shape;406;p66"/>
          <p:cNvSpPr txBox="1"/>
          <p:nvPr/>
        </p:nvSpPr>
        <p:spPr>
          <a:xfrm>
            <a:off x="1840372" y="454635"/>
            <a:ext cx="241910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- SVM</a:t>
            </a:r>
            <a:endParaRPr/>
          </a:p>
        </p:txBody>
      </p:sp>
      <p:pic>
        <p:nvPicPr>
          <p:cNvPr id="407" name="Google Shape;407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7"/>
          <p:cNvSpPr txBox="1"/>
          <p:nvPr/>
        </p:nvSpPr>
        <p:spPr>
          <a:xfrm>
            <a:off x="0" y="0"/>
            <a:ext cx="378850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Predictions</a:t>
            </a:r>
            <a:endParaRPr/>
          </a:p>
        </p:txBody>
      </p:sp>
      <p:pic>
        <p:nvPicPr>
          <p:cNvPr id="413" name="Google Shape;413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906" y="2498877"/>
            <a:ext cx="8773064" cy="130362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67"/>
          <p:cNvSpPr/>
          <p:nvPr/>
        </p:nvSpPr>
        <p:spPr>
          <a:xfrm rot="-5400000">
            <a:off x="3718098" y="-1785570"/>
            <a:ext cx="639642" cy="7814024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67"/>
          <p:cNvSpPr/>
          <p:nvPr/>
        </p:nvSpPr>
        <p:spPr>
          <a:xfrm rot="-5400000">
            <a:off x="8151023" y="1671074"/>
            <a:ext cx="546857" cy="959040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67"/>
          <p:cNvSpPr txBox="1"/>
          <p:nvPr/>
        </p:nvSpPr>
        <p:spPr>
          <a:xfrm>
            <a:off x="3338423" y="1423358"/>
            <a:ext cx="192369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Transaction data fed to the model</a:t>
            </a:r>
            <a:endParaRPr/>
          </a:p>
        </p:txBody>
      </p:sp>
      <p:sp>
        <p:nvSpPr>
          <p:cNvPr id="417" name="Google Shape;417;p67"/>
          <p:cNvSpPr txBox="1"/>
          <p:nvPr/>
        </p:nvSpPr>
        <p:spPr>
          <a:xfrm>
            <a:off x="7279185" y="1059888"/>
            <a:ext cx="192369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Predicted probabilities for each transaction</a:t>
            </a:r>
            <a:endParaRPr/>
          </a:p>
        </p:txBody>
      </p:sp>
      <p:pic>
        <p:nvPicPr>
          <p:cNvPr id="418" name="Google Shape;418;p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67"/>
          <p:cNvSpPr txBox="1"/>
          <p:nvPr/>
        </p:nvSpPr>
        <p:spPr>
          <a:xfrm>
            <a:off x="405114" y="1423358"/>
            <a:ext cx="11464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8"/>
          <p:cNvSpPr txBox="1"/>
          <p:nvPr/>
        </p:nvSpPr>
        <p:spPr>
          <a:xfrm>
            <a:off x="0" y="0"/>
            <a:ext cx="378850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Results</a:t>
            </a:r>
            <a:endParaRPr/>
          </a:p>
        </p:txBody>
      </p:sp>
      <p:pic>
        <p:nvPicPr>
          <p:cNvPr id="425" name="Google Shape;425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638407"/>
            <a:ext cx="8859329" cy="108216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68"/>
          <p:cNvSpPr txBox="1"/>
          <p:nvPr/>
        </p:nvSpPr>
        <p:spPr>
          <a:xfrm>
            <a:off x="99477" y="1685911"/>
            <a:ext cx="885932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generated the output for the transaction data set in which 324 transactions are genuine(0) claims and 61 transaction are fraudulent(1)</a:t>
            </a:r>
            <a:endParaRPr/>
          </a:p>
        </p:txBody>
      </p:sp>
      <p:pic>
        <p:nvPicPr>
          <p:cNvPr id="427" name="Google Shape;427;p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68"/>
          <p:cNvSpPr txBox="1"/>
          <p:nvPr/>
        </p:nvSpPr>
        <p:spPr>
          <a:xfrm>
            <a:off x="243068" y="1064871"/>
            <a:ext cx="14584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9"/>
          <p:cNvSpPr txBox="1"/>
          <p:nvPr/>
        </p:nvSpPr>
        <p:spPr>
          <a:xfrm>
            <a:off x="1109354" y="3218296"/>
            <a:ext cx="6925292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Deployment using R shiny / Flask or any other method</a:t>
            </a:r>
            <a:endParaRPr/>
          </a:p>
        </p:txBody>
      </p:sp>
      <p:pic>
        <p:nvPicPr>
          <p:cNvPr id="434" name="Google Shape;434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0"/>
          <p:cNvSpPr txBox="1"/>
          <p:nvPr/>
        </p:nvSpPr>
        <p:spPr>
          <a:xfrm>
            <a:off x="90782" y="305924"/>
            <a:ext cx="346264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Challenges faced?</a:t>
            </a:r>
            <a:endParaRPr/>
          </a:p>
        </p:txBody>
      </p:sp>
      <p:pic>
        <p:nvPicPr>
          <p:cNvPr id="440" name="Google Shape;440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70"/>
          <p:cNvSpPr txBox="1"/>
          <p:nvPr/>
        </p:nvSpPr>
        <p:spPr>
          <a:xfrm>
            <a:off x="90782" y="3429000"/>
            <a:ext cx="43654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How did you overcome?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1"/>
          <p:cNvSpPr txBox="1"/>
          <p:nvPr/>
        </p:nvSpPr>
        <p:spPr>
          <a:xfrm>
            <a:off x="3599331" y="3137647"/>
            <a:ext cx="20259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pic>
        <p:nvPicPr>
          <p:cNvPr id="447" name="Google Shape;447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8"/>
          <p:cNvSpPr txBox="1"/>
          <p:nvPr/>
        </p:nvSpPr>
        <p:spPr>
          <a:xfrm>
            <a:off x="0" y="112650"/>
            <a:ext cx="4122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Business </a:t>
            </a:r>
            <a:r>
              <a:rPr lang="en-US" sz="2800" b="1" dirty="0">
                <a:solidFill>
                  <a:srgbClr val="002776"/>
                </a:solidFill>
              </a:rPr>
              <a:t>Objective</a:t>
            </a: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</p:txBody>
      </p:sp>
      <p:sp>
        <p:nvSpPr>
          <p:cNvPr id="341" name="Google Shape;341;p58"/>
          <p:cNvSpPr txBox="1"/>
          <p:nvPr/>
        </p:nvSpPr>
        <p:spPr>
          <a:xfrm>
            <a:off x="-20225" y="635850"/>
            <a:ext cx="8979000" cy="5216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  </a:t>
            </a:r>
          </a:p>
          <a:p>
            <a:pPr lvl="0" algn="just"/>
            <a:endParaRPr lang="en-US"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algn="just"/>
            <a:endParaRPr lang="en-US"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algn="just"/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 </a:t>
            </a: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 e-commerce company wants to build an algorithm to retrieve top 5 Question and answers based on the user given Keyword.</a:t>
            </a:r>
            <a:endParaRPr sz="2400" dirty="0"/>
          </a:p>
        </p:txBody>
      </p:sp>
      <p:pic>
        <p:nvPicPr>
          <p:cNvPr id="343" name="Google Shape;343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59"/>
          <p:cNvSpPr txBox="1"/>
          <p:nvPr/>
        </p:nvSpPr>
        <p:spPr>
          <a:xfrm>
            <a:off x="370390" y="100245"/>
            <a:ext cx="6640010" cy="689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      Project Architecture / Project Flow</a:t>
            </a:r>
            <a:endParaRPr dirty="0"/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8AD33ACF-BEDA-4121-9F12-56A563924CAE}"/>
              </a:ext>
            </a:extLst>
          </p:cNvPr>
          <p:cNvSpPr/>
          <p:nvPr/>
        </p:nvSpPr>
        <p:spPr>
          <a:xfrm>
            <a:off x="192127" y="2138289"/>
            <a:ext cx="1026942" cy="1209821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Json file to dataframe 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D0F3088-4EEA-43A6-998D-C43C4FED5439}"/>
              </a:ext>
            </a:extLst>
          </p:cNvPr>
          <p:cNvSpPr/>
          <p:nvPr/>
        </p:nvSpPr>
        <p:spPr>
          <a:xfrm>
            <a:off x="1276462" y="2672861"/>
            <a:ext cx="548640" cy="22508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327873-9D0B-4C5F-BBC6-17CEA298BEBF}"/>
              </a:ext>
            </a:extLst>
          </p:cNvPr>
          <p:cNvSpPr/>
          <p:nvPr/>
        </p:nvSpPr>
        <p:spPr>
          <a:xfrm>
            <a:off x="1876645" y="2010457"/>
            <a:ext cx="2024409" cy="14185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Stopword</a:t>
            </a:r>
            <a:r>
              <a:rPr lang="en-US" dirty="0"/>
              <a:t>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removal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Lowercasing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Tokenization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Lemmatization 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question and answer columns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55E63ED-CE37-44B5-B920-E1BDEA80AF98}"/>
              </a:ext>
            </a:extLst>
          </p:cNvPr>
          <p:cNvSpPr/>
          <p:nvPr/>
        </p:nvSpPr>
        <p:spPr>
          <a:xfrm>
            <a:off x="3974981" y="2662054"/>
            <a:ext cx="560672" cy="22508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D28BA2-FFCA-4538-B880-8BDFBF6005F4}"/>
              </a:ext>
            </a:extLst>
          </p:cNvPr>
          <p:cNvSpPr/>
          <p:nvPr/>
        </p:nvSpPr>
        <p:spPr>
          <a:xfrm>
            <a:off x="4565621" y="1996642"/>
            <a:ext cx="1669774" cy="14185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Bag of words containing keywords for 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TF-IDF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7502433-74C7-4A70-BC98-6CFACBA9876E}"/>
              </a:ext>
            </a:extLst>
          </p:cNvPr>
          <p:cNvSpPr/>
          <p:nvPr/>
        </p:nvSpPr>
        <p:spPr>
          <a:xfrm>
            <a:off x="6286936" y="2651759"/>
            <a:ext cx="561484" cy="26728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60010E-1A8C-4047-B63D-F1A3A02E913D}"/>
              </a:ext>
            </a:extLst>
          </p:cNvPr>
          <p:cNvSpPr/>
          <p:nvPr/>
        </p:nvSpPr>
        <p:spPr>
          <a:xfrm>
            <a:off x="6899961" y="1996642"/>
            <a:ext cx="1935153" cy="13833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Cosine similarity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TF-IDF 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D7C4711-CE61-4B4B-BBFE-51BB3AEFE136}"/>
              </a:ext>
            </a:extLst>
          </p:cNvPr>
          <p:cNvSpPr/>
          <p:nvPr/>
        </p:nvSpPr>
        <p:spPr>
          <a:xfrm>
            <a:off x="7563935" y="3464170"/>
            <a:ext cx="227324" cy="55990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266E0E-5D46-4081-9043-D8189DF72AF9}"/>
              </a:ext>
            </a:extLst>
          </p:cNvPr>
          <p:cNvSpPr/>
          <p:nvPr/>
        </p:nvSpPr>
        <p:spPr>
          <a:xfrm>
            <a:off x="6710022" y="4083226"/>
            <a:ext cx="1935153" cy="15317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Building Recommendation of question and answer for the user input based on the similarity scores</a:t>
            </a:r>
          </a:p>
          <a:p>
            <a:pPr algn="ctr"/>
            <a:endParaRPr lang="en-US" dirty="0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50538909-44ED-468A-BC54-FC11812E61DD}"/>
              </a:ext>
            </a:extLst>
          </p:cNvPr>
          <p:cNvSpPr/>
          <p:nvPr/>
        </p:nvSpPr>
        <p:spPr>
          <a:xfrm>
            <a:off x="6035587" y="4700037"/>
            <a:ext cx="569843" cy="243024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567053-EABF-41E8-95D3-E67E48F55CE7}"/>
              </a:ext>
            </a:extLst>
          </p:cNvPr>
          <p:cNvSpPr/>
          <p:nvPr/>
        </p:nvSpPr>
        <p:spPr>
          <a:xfrm>
            <a:off x="3935563" y="4083226"/>
            <a:ext cx="1935153" cy="15317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Deploying the model 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 flask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F4B4607-7A18-4A7D-89B1-4613FB93F7A3}"/>
              </a:ext>
            </a:extLst>
          </p:cNvPr>
          <p:cNvSpPr/>
          <p:nvPr/>
        </p:nvSpPr>
        <p:spPr>
          <a:xfrm rot="5400000">
            <a:off x="2623471" y="590473"/>
            <a:ext cx="530758" cy="2024409"/>
          </a:xfrm>
          <a:prstGeom prst="leftBrace">
            <a:avLst>
              <a:gd name="adj1" fmla="val 14999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264CC970-6566-4747-9634-12525B6FF3FF}"/>
              </a:ext>
            </a:extLst>
          </p:cNvPr>
          <p:cNvSpPr/>
          <p:nvPr/>
        </p:nvSpPr>
        <p:spPr>
          <a:xfrm rot="5400000">
            <a:off x="443988" y="1085437"/>
            <a:ext cx="523222" cy="102694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1CFE9B86-F4C1-4902-9B4F-7ECD5B59F144}"/>
              </a:ext>
            </a:extLst>
          </p:cNvPr>
          <p:cNvSpPr/>
          <p:nvPr/>
        </p:nvSpPr>
        <p:spPr>
          <a:xfrm rot="5400000">
            <a:off x="6407425" y="-508790"/>
            <a:ext cx="530757" cy="420160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57A0ECD3-8BF4-4871-9523-AAD1D8CDEE8E}"/>
              </a:ext>
            </a:extLst>
          </p:cNvPr>
          <p:cNvSpPr/>
          <p:nvPr/>
        </p:nvSpPr>
        <p:spPr>
          <a:xfrm rot="16200000">
            <a:off x="7425809" y="5018609"/>
            <a:ext cx="503580" cy="193515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5958906E-66E2-4D74-9530-CDB95DE30567}"/>
              </a:ext>
            </a:extLst>
          </p:cNvPr>
          <p:cNvSpPr/>
          <p:nvPr/>
        </p:nvSpPr>
        <p:spPr>
          <a:xfrm rot="16200000">
            <a:off x="4622945" y="5047014"/>
            <a:ext cx="560387" cy="193515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65143D-96F4-4774-A7CE-1479B6E13C26}"/>
              </a:ext>
            </a:extLst>
          </p:cNvPr>
          <p:cNvSpPr/>
          <p:nvPr/>
        </p:nvSpPr>
        <p:spPr>
          <a:xfrm>
            <a:off x="192127" y="789438"/>
            <a:ext cx="1026942" cy="49519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source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FC8FA2A-266C-4C7E-BEE7-12CB36DC1655}"/>
              </a:ext>
            </a:extLst>
          </p:cNvPr>
          <p:cNvSpPr/>
          <p:nvPr/>
        </p:nvSpPr>
        <p:spPr>
          <a:xfrm>
            <a:off x="1876644" y="789438"/>
            <a:ext cx="2024409" cy="49519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Preprocessing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4B9743A-07B9-4BF4-8630-B63A59FFCC6D}"/>
              </a:ext>
            </a:extLst>
          </p:cNvPr>
          <p:cNvSpPr/>
          <p:nvPr/>
        </p:nvSpPr>
        <p:spPr>
          <a:xfrm>
            <a:off x="4578464" y="789438"/>
            <a:ext cx="4263115" cy="47030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 Engineering 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67313FE-91C7-48FE-93BC-35D2B4894F09}"/>
              </a:ext>
            </a:extLst>
          </p:cNvPr>
          <p:cNvSpPr/>
          <p:nvPr/>
        </p:nvSpPr>
        <p:spPr>
          <a:xfrm>
            <a:off x="6710023" y="6275623"/>
            <a:ext cx="1935152" cy="50358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building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 prediction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587D4ED-C9A5-4AC0-8D9B-903E5AE6B73F}"/>
              </a:ext>
            </a:extLst>
          </p:cNvPr>
          <p:cNvSpPr/>
          <p:nvPr/>
        </p:nvSpPr>
        <p:spPr>
          <a:xfrm>
            <a:off x="3974981" y="6294783"/>
            <a:ext cx="1935151" cy="48442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Deployment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0"/>
          <p:cNvSpPr txBox="1"/>
          <p:nvPr/>
        </p:nvSpPr>
        <p:spPr>
          <a:xfrm>
            <a:off x="185195" y="403866"/>
            <a:ext cx="8773610" cy="6195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 and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>
              <a:latin typeface="Veranda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anda"/>
              </a:rPr>
              <a:t>Checking the available data, using functions such as describe, index, </a:t>
            </a:r>
            <a:r>
              <a:rPr lang="en-US" sz="2400" dirty="0" err="1">
                <a:latin typeface="Veranda"/>
              </a:rPr>
              <a:t>dtype</a:t>
            </a:r>
            <a:r>
              <a:rPr lang="en-US" sz="2400" dirty="0">
                <a:latin typeface="Veranda"/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anda"/>
              </a:rPr>
              <a:t>Checking and handling Null values, unique values.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anda"/>
              </a:rPr>
              <a:t>Counting the number of characters in question and answer columns by rows.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anda"/>
              </a:rPr>
              <a:t>Part of speech Features for the question and answer column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anda"/>
              </a:rPr>
              <a:t>Creating a word cloud for Answer and Question text.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anda"/>
              </a:rPr>
              <a:t>Creating Most common Bigrams and Trigrams for positive phrases.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anda"/>
              </a:rPr>
              <a:t>Finding the polarity in the Question and Answers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anda"/>
              </a:rPr>
              <a:t>Visualizing the polarity sentiments.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55" name="Google Shape;355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1"/>
          <p:cNvSpPr txBox="1"/>
          <p:nvPr/>
        </p:nvSpPr>
        <p:spPr>
          <a:xfrm>
            <a:off x="0" y="44313"/>
            <a:ext cx="3021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Data set details</a:t>
            </a:r>
            <a:endParaRPr/>
          </a:p>
        </p:txBody>
      </p:sp>
      <p:pic>
        <p:nvPicPr>
          <p:cNvPr id="361" name="Google Shape;361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61"/>
          <p:cNvSpPr txBox="1"/>
          <p:nvPr/>
        </p:nvSpPr>
        <p:spPr>
          <a:xfrm>
            <a:off x="278875" y="567525"/>
            <a:ext cx="8454308" cy="1513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many rows, columns and unique values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 ranges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Missing values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Etc..</a:t>
            </a:r>
            <a:endParaRPr dirty="0"/>
          </a:p>
        </p:txBody>
      </p:sp>
      <p:pic>
        <p:nvPicPr>
          <p:cNvPr id="363" name="Google Shape;36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305878"/>
            <a:ext cx="8839201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2"/>
          <p:cNvSpPr txBox="1"/>
          <p:nvPr/>
        </p:nvSpPr>
        <p:spPr>
          <a:xfrm>
            <a:off x="0" y="0"/>
            <a:ext cx="8503149" cy="85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</a:t>
            </a:r>
            <a:endParaRPr/>
          </a:p>
        </p:txBody>
      </p:sp>
      <p:sp>
        <p:nvSpPr>
          <p:cNvPr id="369" name="Google Shape;369;p62"/>
          <p:cNvSpPr/>
          <p:nvPr/>
        </p:nvSpPr>
        <p:spPr>
          <a:xfrm>
            <a:off x="139808" y="1558997"/>
            <a:ext cx="8533972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r>
              <a:rPr lang="en-US" sz="1600" b="0" i="1" u="none" strike="noStrike" cap="none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71.87% of all the loans are two wheeler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1" u="none" strike="noStrike" cap="none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r>
              <a:rPr lang="en-US" sz="1600" b="0" i="1" u="none" strike="noStrike" cap="none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TN, Gujarat, AP one (Telengana), Karnataka, Maharashtra contribute to 87% of total defaults; Central, Orissa, UP, each have less than 7% defaults</a:t>
            </a:r>
            <a:endParaRPr/>
          </a:p>
          <a:p>
            <a:pPr marL="285750" marR="0" lvl="0" indent="-184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1" u="none" strike="noStrike" cap="none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r>
              <a:rPr lang="en-US" sz="1600" b="1" i="1" u="none" strike="noStrike" cap="none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List out all your queries:</a:t>
            </a:r>
            <a:endParaRPr/>
          </a:p>
          <a:p>
            <a:pPr marL="285750" marR="0" lvl="0" indent="-184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1" u="none" strike="noStrike" cap="none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r>
              <a:rPr lang="en-US" sz="1600" b="0" i="1" u="none" strike="noStrike" cap="none">
                <a:solidFill>
                  <a:srgbClr val="385623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CustNetOutflow &amp; </a:t>
            </a:r>
            <a:r>
              <a:rPr lang="en-US" sz="1600" b="0" i="1" u="none" strike="noStrike" cap="none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CustDisbursementAmt has ‘0’ &amp; negative values ?? Can it be?</a:t>
            </a:r>
            <a:endParaRPr/>
          </a:p>
          <a:p>
            <a:pPr marL="742950" marR="0" lvl="1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r>
              <a:rPr lang="en-US" sz="1600" b="0" i="1" u="none" strike="noStrike" cap="none">
                <a:solidFill>
                  <a:srgbClr val="385623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CustFinanInterest </a:t>
            </a:r>
            <a:r>
              <a:rPr lang="en-US" sz="1600" b="0" i="1" u="none" strike="noStrike" cap="none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7800 entries out of 35k entries have interest rate &lt; 1%</a:t>
            </a:r>
            <a:endParaRPr/>
          </a:p>
          <a:p>
            <a:pPr marL="457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70" name="Google Shape;370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62"/>
          <p:cNvSpPr txBox="1"/>
          <p:nvPr/>
        </p:nvSpPr>
        <p:spPr>
          <a:xfrm>
            <a:off x="267129" y="511604"/>
            <a:ext cx="25802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3"/>
          <p:cNvSpPr txBox="1"/>
          <p:nvPr/>
        </p:nvSpPr>
        <p:spPr>
          <a:xfrm>
            <a:off x="0" y="0"/>
            <a:ext cx="15047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EDA</a:t>
            </a:r>
            <a:endParaRPr/>
          </a:p>
        </p:txBody>
      </p:sp>
      <p:pic>
        <p:nvPicPr>
          <p:cNvPr id="377" name="Google Shape;377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7111" y="1978582"/>
            <a:ext cx="6700233" cy="3218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75319" y="1856304"/>
            <a:ext cx="96202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6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91234" y="5424609"/>
            <a:ext cx="7552766" cy="131027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63"/>
          <p:cNvSpPr txBox="1"/>
          <p:nvPr/>
        </p:nvSpPr>
        <p:spPr>
          <a:xfrm>
            <a:off x="72751" y="717114"/>
            <a:ext cx="899849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Look for problems in the data such as class imbalance, missing values, impossible values, and patterns ,similarities, distributions etcs..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Treat all the problems with appropriate techniques</a:t>
            </a:r>
            <a:endParaRPr/>
          </a:p>
        </p:txBody>
      </p:sp>
      <p:pic>
        <p:nvPicPr>
          <p:cNvPr id="381" name="Google Shape;381;p6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4"/>
          <p:cNvSpPr txBox="1"/>
          <p:nvPr/>
        </p:nvSpPr>
        <p:spPr>
          <a:xfrm>
            <a:off x="88256" y="55202"/>
            <a:ext cx="8503149" cy="61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/>
          </a:p>
        </p:txBody>
      </p:sp>
      <p:pic>
        <p:nvPicPr>
          <p:cNvPr id="387" name="Google Shape;387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5"/>
          <p:cNvSpPr txBox="1"/>
          <p:nvPr/>
        </p:nvSpPr>
        <p:spPr>
          <a:xfrm>
            <a:off x="3171008" y="2943398"/>
            <a:ext cx="327608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Building</a:t>
            </a:r>
            <a:endParaRPr/>
          </a:p>
        </p:txBody>
      </p:sp>
      <p:pic>
        <p:nvPicPr>
          <p:cNvPr id="393" name="Google Shape;393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rgbClr val="000000"/>
      </a:dk1>
      <a:lt1>
        <a:srgbClr val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2">
  <a:themeElements>
    <a:clrScheme name="">
      <a:dk1>
        <a:srgbClr val="000000"/>
      </a:dk1>
      <a:lt1>
        <a:srgbClr val="FFFFFF"/>
      </a:lt1>
      <a:dk2>
        <a:srgbClr val="99CC00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441</Words>
  <Application>Microsoft Office PowerPoint</Application>
  <PresentationFormat>On-screen Show (4:3)</PresentationFormat>
  <Paragraphs>100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Veranda</vt:lpstr>
      <vt:lpstr>Merriweather Sans</vt:lpstr>
      <vt:lpstr>Calibri</vt:lpstr>
      <vt:lpstr>Verdana</vt:lpstr>
      <vt:lpstr>Noto Sans Symbols</vt:lpstr>
      <vt:lpstr>Century Gothic</vt:lpstr>
      <vt:lpstr>Perception</vt:lpstr>
      <vt:lpstr>Office Theme</vt:lpstr>
      <vt:lpstr>Custom Design</vt:lpstr>
      <vt:lpstr>Theme2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maatheshwar</cp:lastModifiedBy>
  <cp:revision>19</cp:revision>
  <dcterms:modified xsi:type="dcterms:W3CDTF">2020-05-03T15:00:45Z</dcterms:modified>
</cp:coreProperties>
</file>