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0C22-B29F-45EB-B15C-88F55A14B12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D9B6-38AB-41DC-9E4E-149896F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6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0C22-B29F-45EB-B15C-88F55A14B12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D9B6-38AB-41DC-9E4E-149896F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5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0C22-B29F-45EB-B15C-88F55A14B12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D9B6-38AB-41DC-9E4E-149896F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1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0C22-B29F-45EB-B15C-88F55A14B12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D9B6-38AB-41DC-9E4E-149896F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2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0C22-B29F-45EB-B15C-88F55A14B12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D9B6-38AB-41DC-9E4E-149896F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3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0C22-B29F-45EB-B15C-88F55A14B12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D9B6-38AB-41DC-9E4E-149896F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8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0C22-B29F-45EB-B15C-88F55A14B12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D9B6-38AB-41DC-9E4E-149896F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0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0C22-B29F-45EB-B15C-88F55A14B12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D9B6-38AB-41DC-9E4E-149896F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5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0C22-B29F-45EB-B15C-88F55A14B12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D9B6-38AB-41DC-9E4E-149896F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0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0C22-B29F-45EB-B15C-88F55A14B12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D9B6-38AB-41DC-9E4E-149896F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3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0C22-B29F-45EB-B15C-88F55A14B12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D9B6-38AB-41DC-9E4E-149896F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5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D0C22-B29F-45EB-B15C-88F55A14B12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6D9B6-38AB-41DC-9E4E-149896F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8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24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46649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Bigram: </a:t>
            </a:r>
            <a:r>
              <a:rPr lang="en-US" b="1" dirty="0">
                <a:solidFill>
                  <a:srgbClr val="0070C0"/>
                </a:solidFill>
              </a:rPr>
              <a:t>Question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0" y="46649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Bigram: Answer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429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Trigram: </a:t>
            </a:r>
            <a:r>
              <a:rPr lang="en-US" b="1" dirty="0">
                <a:solidFill>
                  <a:srgbClr val="0070C0"/>
                </a:solidFill>
              </a:rPr>
              <a:t>Question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3429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Trigram: Answer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1187853"/>
            <a:ext cx="32766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[(('work', 'with'), 24520),</a:t>
            </a:r>
          </a:p>
          <a:p>
            <a:r>
              <a:rPr lang="en-US" dirty="0"/>
              <a:t> (('Does', 'this'), 22882),</a:t>
            </a:r>
          </a:p>
          <a:p>
            <a:r>
              <a:rPr lang="en-US" dirty="0"/>
              <a:t> (('Will', 'this'), 20210),</a:t>
            </a:r>
          </a:p>
          <a:p>
            <a:r>
              <a:rPr lang="en-US" dirty="0"/>
              <a:t> (('is', 'the'), 18528),</a:t>
            </a:r>
          </a:p>
          <a:p>
            <a:r>
              <a:rPr lang="en-US" dirty="0"/>
              <a:t> (('this', 'work'), 18408)]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4495800"/>
            <a:ext cx="33528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[(('this', 'work', 'with'), 9467),</a:t>
            </a:r>
          </a:p>
          <a:p>
            <a:r>
              <a:rPr lang="en-US" dirty="0"/>
              <a:t> (('Will', 'this', 'work'), 8107),</a:t>
            </a:r>
          </a:p>
          <a:p>
            <a:r>
              <a:rPr lang="en-US" dirty="0"/>
              <a:t> (('What', 'is', 'the'), 6550),</a:t>
            </a:r>
          </a:p>
          <a:p>
            <a:r>
              <a:rPr lang="en-US" dirty="0"/>
              <a:t> (('I', 'have', 'a'), 5780),</a:t>
            </a:r>
          </a:p>
          <a:p>
            <a:r>
              <a:rPr lang="en-US" dirty="0"/>
              <a:t> (('?', '?', '?'), 5660)]</a:t>
            </a:r>
          </a:p>
        </p:txBody>
      </p:sp>
      <p:sp>
        <p:nvSpPr>
          <p:cNvPr id="8" name="Rectangle 7"/>
          <p:cNvSpPr/>
          <p:nvPr/>
        </p:nvSpPr>
        <p:spPr>
          <a:xfrm>
            <a:off x="5029200" y="1190407"/>
            <a:ext cx="32766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[(('.', 'I'), 79282),</a:t>
            </a:r>
          </a:p>
          <a:p>
            <a:r>
              <a:rPr lang="en-US" dirty="0"/>
              <a:t> (('.', 'The'), 37079),</a:t>
            </a:r>
          </a:p>
          <a:p>
            <a:r>
              <a:rPr lang="en-US" dirty="0"/>
              <a:t> (('.', 'It'), 35391),</a:t>
            </a:r>
          </a:p>
          <a:p>
            <a:r>
              <a:rPr lang="en-US" dirty="0"/>
              <a:t> (('I', 'have'), 34742),</a:t>
            </a:r>
          </a:p>
          <a:p>
            <a:r>
              <a:rPr lang="en-US" dirty="0"/>
              <a:t> ((',', 'but'), 32972)]</a:t>
            </a:r>
          </a:p>
        </p:txBody>
      </p:sp>
      <p:sp>
        <p:nvSpPr>
          <p:cNvPr id="9" name="Rectangle 8"/>
          <p:cNvSpPr/>
          <p:nvPr/>
        </p:nvSpPr>
        <p:spPr>
          <a:xfrm>
            <a:off x="4876800" y="4495800"/>
            <a:ext cx="34290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[(('I', 'do', "</a:t>
            </a:r>
            <a:r>
              <a:rPr lang="en-US" dirty="0" err="1"/>
              <a:t>n't</a:t>
            </a:r>
            <a:r>
              <a:rPr lang="en-US" dirty="0"/>
              <a:t>"), 15919),</a:t>
            </a:r>
          </a:p>
          <a:p>
            <a:r>
              <a:rPr lang="en-US" dirty="0"/>
              <a:t> (('.', 'I', 'have'), 11675),</a:t>
            </a:r>
          </a:p>
          <a:p>
            <a:r>
              <a:rPr lang="en-US" dirty="0"/>
              <a:t> (('.', 'If', 'you'), 10436),</a:t>
            </a:r>
          </a:p>
          <a:p>
            <a:r>
              <a:rPr lang="en-US" dirty="0"/>
              <a:t> (('do', "</a:t>
            </a:r>
            <a:r>
              <a:rPr lang="en-US" dirty="0" err="1"/>
              <a:t>n't</a:t>
            </a:r>
            <a:r>
              <a:rPr lang="en-US" dirty="0"/>
              <a:t>", 'know'), 7322),</a:t>
            </a:r>
          </a:p>
          <a:p>
            <a:r>
              <a:rPr lang="en-US" dirty="0"/>
              <a:t> (('.', 'It', 'is'), 6324)]</a:t>
            </a:r>
          </a:p>
        </p:txBody>
      </p:sp>
    </p:spTree>
    <p:extLst>
      <p:ext uri="{BB962C8B-B14F-4D97-AF65-F5344CB8AC3E}">
        <p14:creationId xmlns:p14="http://schemas.microsoft.com/office/powerpoint/2010/main" val="3427386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55" y="152400"/>
            <a:ext cx="632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 distribution of Answers sentiment polarity score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" y="761999"/>
            <a:ext cx="6400800" cy="4074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3001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55" y="152400"/>
            <a:ext cx="632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 distribution of </a:t>
            </a:r>
            <a:r>
              <a:rPr lang="en-US" b="1" dirty="0">
                <a:solidFill>
                  <a:srgbClr val="0070C0"/>
                </a:solidFill>
              </a:rPr>
              <a:t>Question</a:t>
            </a:r>
            <a:r>
              <a:rPr lang="en-US" b="1" dirty="0">
                <a:solidFill>
                  <a:srgbClr val="FF0000"/>
                </a:solidFill>
              </a:rPr>
              <a:t> sentiment polarity score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6400800" cy="406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6204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4017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31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09" y="228600"/>
            <a:ext cx="73152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df1['</a:t>
            </a:r>
            <a:r>
              <a:rPr lang="en-US" dirty="0" err="1"/>
              <a:t>Question_text_length</a:t>
            </a:r>
            <a:r>
              <a:rPr lang="en-US" dirty="0"/>
              <a:t>']=df1['question'].apply(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r>
              <a:rPr lang="en-US" dirty="0"/>
              <a:t>df1['</a:t>
            </a:r>
            <a:r>
              <a:rPr lang="en-US" dirty="0" err="1"/>
              <a:t>Answer_text_length</a:t>
            </a:r>
            <a:r>
              <a:rPr lang="en-US" dirty="0"/>
              <a:t>']=df1['answer'].apply(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48491" y="990600"/>
            <a:ext cx="45720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df1.head(10)</a:t>
            </a:r>
          </a:p>
          <a:p>
            <a:r>
              <a:rPr lang="en-US" dirty="0"/>
              <a:t>df1.iloc[:,7:9].describe()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91" y="1671567"/>
            <a:ext cx="5638800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Question_text_length</a:t>
            </a:r>
            <a:r>
              <a:rPr lang="en-US" dirty="0"/>
              <a:t>  </a:t>
            </a:r>
            <a:r>
              <a:rPr lang="en-US" dirty="0" err="1"/>
              <a:t>Answer_text_length</a:t>
            </a:r>
            <a:endParaRPr lang="en-US" dirty="0"/>
          </a:p>
          <a:p>
            <a:r>
              <a:rPr lang="en-US" dirty="0"/>
              <a:t>count         314231.000000       314231.000000</a:t>
            </a:r>
          </a:p>
          <a:p>
            <a:r>
              <a:rPr lang="en-US" dirty="0"/>
              <a:t>mean              73.061662          170.099981</a:t>
            </a:r>
          </a:p>
          <a:p>
            <a:r>
              <a:rPr lang="en-US" dirty="0" err="1"/>
              <a:t>std</a:t>
            </a:r>
            <a:r>
              <a:rPr lang="en-US" dirty="0"/>
              <a:t>               43.300531          234.429674</a:t>
            </a:r>
          </a:p>
          <a:p>
            <a:r>
              <a:rPr lang="en-US" dirty="0"/>
              <a:t>min                1.000000            1.000000</a:t>
            </a:r>
          </a:p>
          <a:p>
            <a:r>
              <a:rPr lang="en-US" dirty="0"/>
              <a:t>25%               38.000000           47.000000</a:t>
            </a:r>
          </a:p>
          <a:p>
            <a:r>
              <a:rPr lang="en-US" dirty="0"/>
              <a:t>50%               61.000000          107.000000</a:t>
            </a:r>
          </a:p>
          <a:p>
            <a:r>
              <a:rPr lang="en-US" dirty="0"/>
              <a:t>75%              103.000000          212.000000</a:t>
            </a:r>
          </a:p>
          <a:p>
            <a:r>
              <a:rPr lang="en-US" dirty="0"/>
              <a:t>max              293.000000        13576.000000</a:t>
            </a:r>
          </a:p>
        </p:txBody>
      </p:sp>
    </p:spTree>
    <p:extLst>
      <p:ext uri="{BB962C8B-B14F-4D97-AF65-F5344CB8AC3E}">
        <p14:creationId xmlns:p14="http://schemas.microsoft.com/office/powerpoint/2010/main" val="1501765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290"/>
            <a:ext cx="5029200" cy="3202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782" y="3535721"/>
            <a:ext cx="5029200" cy="3203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855" y="48346"/>
            <a:ext cx="4572000" cy="3270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012" y="3542648"/>
            <a:ext cx="4282061" cy="310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838200" y="37007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Average word length of phrases in </a:t>
            </a:r>
            <a:r>
              <a:rPr lang="en-US" dirty="0">
                <a:solidFill>
                  <a:srgbClr val="0070C0"/>
                </a:solidFill>
              </a:rPr>
              <a:t>Question</a:t>
            </a:r>
            <a:r>
              <a:rPr lang="en-US" dirty="0">
                <a:solidFill>
                  <a:srgbClr val="FF0000"/>
                </a:solidFill>
              </a:rPr>
              <a:t> is 14.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3357982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Average word length of phrases in Answer is 32.</a:t>
            </a:r>
          </a:p>
        </p:txBody>
      </p:sp>
    </p:spTree>
    <p:extLst>
      <p:ext uri="{BB962C8B-B14F-4D97-AF65-F5344CB8AC3E}">
        <p14:creationId xmlns:p14="http://schemas.microsoft.com/office/powerpoint/2010/main" val="17502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17693"/>
            <a:ext cx="8763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text analysis of every row based on </a:t>
            </a:r>
            <a:r>
              <a:rPr lang="en-US" b="1" dirty="0">
                <a:solidFill>
                  <a:srgbClr val="0070C0"/>
                </a:solidFill>
              </a:rPr>
              <a:t>question</a:t>
            </a:r>
            <a:r>
              <a:rPr lang="en-US" b="1" dirty="0">
                <a:solidFill>
                  <a:srgbClr val="FF0000"/>
                </a:solidFill>
              </a:rPr>
              <a:t> column…ex row1 </a:t>
            </a:r>
          </a:p>
          <a:p>
            <a:r>
              <a:rPr lang="en-US" b="1" dirty="0">
                <a:solidFill>
                  <a:srgbClr val="0070C0"/>
                </a:solidFill>
              </a:rPr>
              <a:t>Is this cover the one that fits the old nook color? Which I believe is 8x5</a:t>
            </a:r>
          </a:p>
          <a:p>
            <a:endParaRPr lang="en-US" dirty="0"/>
          </a:p>
          <a:p>
            <a:r>
              <a:rPr lang="en-US" dirty="0" err="1"/>
              <a:t>Question_text_length</a:t>
            </a:r>
            <a:r>
              <a:rPr lang="en-US" dirty="0"/>
              <a:t>                                                                            75</a:t>
            </a:r>
          </a:p>
          <a:p>
            <a:r>
              <a:rPr lang="en-US" dirty="0" err="1"/>
              <a:t>Answer_text_length</a:t>
            </a:r>
            <a:r>
              <a:rPr lang="en-US" dirty="0"/>
              <a:t>                                                                              65</a:t>
            </a:r>
          </a:p>
          <a:p>
            <a:r>
              <a:rPr lang="en-US" dirty="0" err="1"/>
              <a:t>char_count</a:t>
            </a:r>
            <a:r>
              <a:rPr lang="en-US" dirty="0"/>
              <a:t>                                                                                      75</a:t>
            </a:r>
          </a:p>
          <a:p>
            <a:r>
              <a:rPr lang="en-US" dirty="0" err="1"/>
              <a:t>num_words</a:t>
            </a:r>
            <a:r>
              <a:rPr lang="en-US" dirty="0"/>
              <a:t>                                                                                       16</a:t>
            </a:r>
          </a:p>
          <a:p>
            <a:r>
              <a:rPr lang="en-US" dirty="0"/>
              <a:t>capitals                                                                                         3</a:t>
            </a:r>
          </a:p>
          <a:p>
            <a:r>
              <a:rPr lang="en-US" dirty="0" err="1"/>
              <a:t>caps_vs_length</a:t>
            </a:r>
            <a:r>
              <a:rPr lang="en-US" dirty="0"/>
              <a:t>                                                                                0.04</a:t>
            </a:r>
          </a:p>
          <a:p>
            <a:r>
              <a:rPr lang="en-US" dirty="0" err="1"/>
              <a:t>num_exclamation_marks</a:t>
            </a:r>
            <a:r>
              <a:rPr lang="en-US" dirty="0"/>
              <a:t>                                                                            0</a:t>
            </a:r>
          </a:p>
          <a:p>
            <a:r>
              <a:rPr lang="en-US" dirty="0" err="1"/>
              <a:t>num_question_marks</a:t>
            </a:r>
            <a:r>
              <a:rPr lang="en-US" dirty="0"/>
              <a:t>                                                                               1</a:t>
            </a:r>
          </a:p>
          <a:p>
            <a:r>
              <a:rPr lang="en-US" dirty="0" err="1"/>
              <a:t>num_punctuation</a:t>
            </a:r>
            <a:r>
              <a:rPr lang="en-US" dirty="0"/>
              <a:t>                                                                                  2</a:t>
            </a:r>
          </a:p>
          <a:p>
            <a:r>
              <a:rPr lang="en-US" dirty="0" err="1"/>
              <a:t>num_stopwords</a:t>
            </a:r>
            <a:r>
              <a:rPr lang="en-US" dirty="0"/>
              <a:t>                                                                                    9</a:t>
            </a:r>
          </a:p>
          <a:p>
            <a:r>
              <a:rPr lang="en-US" dirty="0" err="1"/>
              <a:t>num_symbols</a:t>
            </a:r>
            <a:r>
              <a:rPr lang="en-US" dirty="0"/>
              <a:t>                                                                                      0</a:t>
            </a:r>
          </a:p>
          <a:p>
            <a:r>
              <a:rPr lang="en-US" dirty="0" err="1"/>
              <a:t>mean_word_len</a:t>
            </a:r>
            <a:r>
              <a:rPr lang="en-US" dirty="0"/>
              <a:t>                                                                                 3.75</a:t>
            </a:r>
          </a:p>
          <a:p>
            <a:r>
              <a:rPr lang="en-US" dirty="0" err="1"/>
              <a:t>num_unique_words</a:t>
            </a:r>
            <a:r>
              <a:rPr lang="en-US" dirty="0"/>
              <a:t>                                                                                15</a:t>
            </a:r>
          </a:p>
          <a:p>
            <a:r>
              <a:rPr lang="en-US" dirty="0" err="1"/>
              <a:t>words_vs_unique</a:t>
            </a:r>
            <a:r>
              <a:rPr lang="en-US" dirty="0"/>
              <a:t>                                                                             0.9375</a:t>
            </a:r>
          </a:p>
          <a:p>
            <a:r>
              <a:rPr lang="en-US" dirty="0" err="1"/>
              <a:t>num_smilies</a:t>
            </a:r>
            <a:r>
              <a:rPr lang="en-US" dirty="0"/>
              <a:t>                                                                                      0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29400" y="6096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96779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762000"/>
            <a:ext cx="7772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ant_slash_n</a:t>
            </a:r>
            <a:r>
              <a:rPr lang="en-US" dirty="0"/>
              <a:t>                                                                                      0</a:t>
            </a:r>
          </a:p>
          <a:p>
            <a:r>
              <a:rPr lang="en-US" dirty="0" err="1"/>
              <a:t>has_timestamp</a:t>
            </a:r>
            <a:r>
              <a:rPr lang="en-US" dirty="0"/>
              <a:t>                                                                                    0</a:t>
            </a:r>
          </a:p>
          <a:p>
            <a:r>
              <a:rPr lang="en-US" dirty="0" err="1"/>
              <a:t>has_http</a:t>
            </a:r>
            <a:r>
              <a:rPr lang="en-US" dirty="0"/>
              <a:t>                                                                                         0</a:t>
            </a:r>
          </a:p>
          <a:p>
            <a:r>
              <a:rPr lang="en-US" dirty="0"/>
              <a:t>nouns                                                                                            5</a:t>
            </a:r>
          </a:p>
          <a:p>
            <a:r>
              <a:rPr lang="en-US" dirty="0"/>
              <a:t>adjectives                                                                                       1</a:t>
            </a:r>
          </a:p>
          <a:p>
            <a:r>
              <a:rPr lang="en-US" dirty="0"/>
              <a:t>verbs                                                                                            4</a:t>
            </a:r>
          </a:p>
          <a:p>
            <a:r>
              <a:rPr lang="en-US" dirty="0" err="1"/>
              <a:t>nouns_vs_length</a:t>
            </a:r>
            <a:r>
              <a:rPr lang="en-US" dirty="0"/>
              <a:t>                                                                          0.0666667</a:t>
            </a:r>
          </a:p>
          <a:p>
            <a:r>
              <a:rPr lang="en-US" dirty="0" err="1"/>
              <a:t>adjectives_vs_length</a:t>
            </a:r>
            <a:r>
              <a:rPr lang="en-US" dirty="0"/>
              <a:t>                                                                     0.0133333</a:t>
            </a:r>
          </a:p>
          <a:p>
            <a:r>
              <a:rPr lang="en-US" dirty="0" err="1"/>
              <a:t>verbs_vs_length</a:t>
            </a:r>
            <a:r>
              <a:rPr lang="en-US" dirty="0"/>
              <a:t>                                                                          0.0533333</a:t>
            </a:r>
          </a:p>
          <a:p>
            <a:r>
              <a:rPr lang="en-US" dirty="0" err="1"/>
              <a:t>nouns_vs_words</a:t>
            </a:r>
            <a:r>
              <a:rPr lang="en-US" dirty="0"/>
              <a:t>                                                                              0.3125</a:t>
            </a:r>
          </a:p>
          <a:p>
            <a:r>
              <a:rPr lang="en-US" dirty="0" err="1"/>
              <a:t>adjectives_vs_words</a:t>
            </a:r>
            <a:r>
              <a:rPr lang="en-US" dirty="0"/>
              <a:t>                                                                         0.0625</a:t>
            </a:r>
          </a:p>
          <a:p>
            <a:r>
              <a:rPr lang="en-US" dirty="0" err="1"/>
              <a:t>verbs_vs_words</a:t>
            </a:r>
            <a:r>
              <a:rPr lang="en-US" dirty="0"/>
              <a:t>                                                                                0.25</a:t>
            </a:r>
          </a:p>
          <a:p>
            <a:r>
              <a:rPr lang="en-US" dirty="0" err="1"/>
              <a:t>count_words_title</a:t>
            </a:r>
            <a:r>
              <a:rPr lang="en-US" dirty="0"/>
              <a:t>                                                                                3</a:t>
            </a:r>
          </a:p>
          <a:p>
            <a:r>
              <a:rPr lang="en-US" dirty="0" err="1"/>
              <a:t>punct_percent</a:t>
            </a:r>
            <a:r>
              <a:rPr lang="en-US" dirty="0"/>
              <a:t>                                                                                 12.5</a:t>
            </a:r>
          </a:p>
        </p:txBody>
      </p:sp>
    </p:spTree>
    <p:extLst>
      <p:ext uri="{BB962C8B-B14F-4D97-AF65-F5344CB8AC3E}">
        <p14:creationId xmlns:p14="http://schemas.microsoft.com/office/powerpoint/2010/main" val="385423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17693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text analysis of every row based on answer column…ex row1</a:t>
            </a:r>
          </a:p>
          <a:p>
            <a:r>
              <a:rPr lang="en-US" b="1" dirty="0">
                <a:solidFill>
                  <a:srgbClr val="0070C0"/>
                </a:solidFill>
              </a:rPr>
              <a:t>Yes this fits both the nook color and the same-shaped nook tablet 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764024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char_count</a:t>
            </a:r>
            <a:r>
              <a:rPr lang="en-US" dirty="0"/>
              <a:t>                                                                                      65</a:t>
            </a:r>
          </a:p>
          <a:p>
            <a:r>
              <a:rPr lang="en-US" dirty="0" err="1"/>
              <a:t>num_words</a:t>
            </a:r>
            <a:r>
              <a:rPr lang="en-US" dirty="0"/>
              <a:t>                                                                                       12</a:t>
            </a:r>
          </a:p>
          <a:p>
            <a:r>
              <a:rPr lang="en-US" dirty="0"/>
              <a:t>capitals                                                                                         1</a:t>
            </a:r>
          </a:p>
          <a:p>
            <a:r>
              <a:rPr lang="en-US" dirty="0" err="1"/>
              <a:t>caps_vs_length</a:t>
            </a:r>
            <a:r>
              <a:rPr lang="en-US" dirty="0"/>
              <a:t>                                                                           0.0153846</a:t>
            </a:r>
          </a:p>
          <a:p>
            <a:r>
              <a:rPr lang="en-US" dirty="0" err="1"/>
              <a:t>num_exclamation_marks</a:t>
            </a:r>
            <a:r>
              <a:rPr lang="en-US" dirty="0"/>
              <a:t>                                                                            0</a:t>
            </a:r>
          </a:p>
          <a:p>
            <a:r>
              <a:rPr lang="en-US" dirty="0" err="1"/>
              <a:t>num_question_marks</a:t>
            </a:r>
            <a:r>
              <a:rPr lang="en-US" dirty="0"/>
              <a:t>                                                                               0</a:t>
            </a:r>
          </a:p>
          <a:p>
            <a:r>
              <a:rPr lang="en-US" dirty="0" err="1"/>
              <a:t>num_punctuation</a:t>
            </a:r>
            <a:r>
              <a:rPr lang="en-US" dirty="0"/>
              <a:t>                                                                                  1</a:t>
            </a:r>
          </a:p>
          <a:p>
            <a:r>
              <a:rPr lang="en-US" dirty="0" err="1"/>
              <a:t>num_stopwords</a:t>
            </a:r>
            <a:r>
              <a:rPr lang="en-US" dirty="0"/>
              <a:t>                                                                                    5</a:t>
            </a:r>
          </a:p>
          <a:p>
            <a:r>
              <a:rPr lang="en-US" dirty="0" err="1"/>
              <a:t>num_symbols</a:t>
            </a:r>
            <a:r>
              <a:rPr lang="en-US" dirty="0"/>
              <a:t>                                                                                      0</a:t>
            </a:r>
          </a:p>
          <a:p>
            <a:r>
              <a:rPr lang="en-US" dirty="0" err="1"/>
              <a:t>mean_word_len</a:t>
            </a:r>
            <a:r>
              <a:rPr lang="en-US" dirty="0"/>
              <a:t>                                                                                  4.5</a:t>
            </a:r>
          </a:p>
          <a:p>
            <a:r>
              <a:rPr lang="en-US" dirty="0" err="1"/>
              <a:t>num_unique_words</a:t>
            </a:r>
            <a:r>
              <a:rPr lang="en-US" dirty="0"/>
              <a:t>                                                                                10</a:t>
            </a:r>
          </a:p>
          <a:p>
            <a:r>
              <a:rPr lang="en-US" dirty="0" err="1"/>
              <a:t>words_vs_unique</a:t>
            </a:r>
            <a:r>
              <a:rPr lang="en-US" dirty="0"/>
              <a:t>                                                                           0.833333</a:t>
            </a:r>
          </a:p>
          <a:p>
            <a:r>
              <a:rPr lang="en-US" dirty="0" err="1"/>
              <a:t>num_smilies</a:t>
            </a:r>
            <a:r>
              <a:rPr lang="en-US" dirty="0"/>
              <a:t>                                                                                      0</a:t>
            </a:r>
          </a:p>
          <a:p>
            <a:r>
              <a:rPr lang="en-US" dirty="0" err="1"/>
              <a:t>ant_slash_n</a:t>
            </a:r>
            <a:r>
              <a:rPr lang="en-US" dirty="0"/>
              <a:t>                                                                                      0</a:t>
            </a:r>
          </a:p>
          <a:p>
            <a:r>
              <a:rPr lang="en-US" dirty="0" err="1"/>
              <a:t>has_timestamp</a:t>
            </a:r>
            <a:r>
              <a:rPr lang="en-US" dirty="0"/>
              <a:t>                                                                                    0</a:t>
            </a:r>
          </a:p>
          <a:p>
            <a:r>
              <a:rPr lang="en-US" dirty="0" err="1"/>
              <a:t>has_http</a:t>
            </a:r>
            <a:r>
              <a:rPr lang="en-US" dirty="0"/>
              <a:t>                                                                                         0</a:t>
            </a:r>
          </a:p>
          <a:p>
            <a:r>
              <a:rPr lang="en-US" dirty="0"/>
              <a:t>nouns                                                                                            4</a:t>
            </a:r>
          </a:p>
          <a:p>
            <a:r>
              <a:rPr lang="en-US" dirty="0"/>
              <a:t>adjectives                                                                                       1</a:t>
            </a:r>
          </a:p>
          <a:p>
            <a:r>
              <a:rPr lang="en-US" dirty="0"/>
              <a:t>verbs                                                                                            1</a:t>
            </a:r>
          </a:p>
          <a:p>
            <a:r>
              <a:rPr lang="en-US" dirty="0" err="1"/>
              <a:t>nouns_vs_length</a:t>
            </a:r>
            <a:r>
              <a:rPr lang="en-US" dirty="0"/>
              <a:t>                                                                          0.0615385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1800" y="636862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37888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4636" y="609600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adjectives_vs_length</a:t>
            </a:r>
            <a:r>
              <a:rPr lang="en-US" dirty="0"/>
              <a:t>                                                                     0.0153846</a:t>
            </a:r>
          </a:p>
          <a:p>
            <a:r>
              <a:rPr lang="en-US" dirty="0" err="1"/>
              <a:t>verbs_vs_length</a:t>
            </a:r>
            <a:r>
              <a:rPr lang="en-US" dirty="0"/>
              <a:t>                                                                          0.0153846</a:t>
            </a:r>
          </a:p>
          <a:p>
            <a:r>
              <a:rPr lang="en-US" dirty="0" err="1"/>
              <a:t>nouns_vs_words</a:t>
            </a:r>
            <a:r>
              <a:rPr lang="en-US" dirty="0"/>
              <a:t>                                                                            0.333333</a:t>
            </a:r>
          </a:p>
          <a:p>
            <a:r>
              <a:rPr lang="en-US" dirty="0" err="1"/>
              <a:t>adjectives_vs_words</a:t>
            </a:r>
            <a:r>
              <a:rPr lang="en-US" dirty="0"/>
              <a:t>                                                                      0.0833333</a:t>
            </a:r>
          </a:p>
          <a:p>
            <a:r>
              <a:rPr lang="en-US" dirty="0" err="1"/>
              <a:t>verbs_vs_words</a:t>
            </a:r>
            <a:r>
              <a:rPr lang="en-US" dirty="0"/>
              <a:t>                                                                           0.0833333</a:t>
            </a:r>
          </a:p>
          <a:p>
            <a:r>
              <a:rPr lang="en-US" dirty="0" err="1"/>
              <a:t>count_words_title</a:t>
            </a:r>
            <a:r>
              <a:rPr lang="en-US" dirty="0"/>
              <a:t>                                                                                1</a:t>
            </a:r>
          </a:p>
          <a:p>
            <a:r>
              <a:rPr lang="en-US" dirty="0" err="1"/>
              <a:t>punct_percent</a:t>
            </a:r>
            <a:r>
              <a:rPr lang="en-US" dirty="0"/>
              <a:t>                                                                              8.33333</a:t>
            </a:r>
          </a:p>
        </p:txBody>
      </p:sp>
    </p:spTree>
    <p:extLst>
      <p:ext uri="{BB962C8B-B14F-4D97-AF65-F5344CB8AC3E}">
        <p14:creationId xmlns:p14="http://schemas.microsoft.com/office/powerpoint/2010/main" val="2172874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" y="381000"/>
            <a:ext cx="7820025" cy="637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630492" y="16225"/>
            <a:ext cx="1921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Co-relation matrix</a:t>
            </a:r>
          </a:p>
        </p:txBody>
      </p:sp>
    </p:spTree>
    <p:extLst>
      <p:ext uri="{BB962C8B-B14F-4D97-AF65-F5344CB8AC3E}">
        <p14:creationId xmlns:p14="http://schemas.microsoft.com/office/powerpoint/2010/main" val="2000971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4" y="1669472"/>
            <a:ext cx="3657600" cy="3646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8827"/>
            <a:ext cx="3657600" cy="3679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7145" y="10897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Word cloud : 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400" y="10897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Word cloud : </a:t>
            </a:r>
            <a:r>
              <a:rPr lang="en-US" b="1" dirty="0">
                <a:solidFill>
                  <a:srgbClr val="0070C0"/>
                </a:solidFill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4208679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439</Words>
  <Application>Microsoft Office PowerPoint</Application>
  <PresentationFormat>On-screen Show (4:3)</PresentationFormat>
  <Paragraphs>107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919894115784</cp:lastModifiedBy>
  <cp:revision>8</cp:revision>
  <dcterms:created xsi:type="dcterms:W3CDTF">2020-05-04T04:46:49Z</dcterms:created>
  <dcterms:modified xsi:type="dcterms:W3CDTF">2020-05-04T06:54:47Z</dcterms:modified>
</cp:coreProperties>
</file>