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68" r:id="rId12"/>
    <p:sldId id="2146847056"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602E6-DC6D-41B4-A23B-E4B039B6BF11}" v="1" dt="2024-03-30T15:59:22.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sree k" userId="c6d10fa92d3089ff" providerId="LiveId" clId="{37C602E6-DC6D-41B4-A23B-E4B039B6BF11}"/>
    <pc:docChg chg="undo custSel addSld delSld modSld sldOrd">
      <pc:chgData name="Dhanasree k" userId="c6d10fa92d3089ff" providerId="LiveId" clId="{37C602E6-DC6D-41B4-A23B-E4B039B6BF11}" dt="2024-03-30T16:30:09.091" v="294" actId="2711"/>
      <pc:docMkLst>
        <pc:docMk/>
      </pc:docMkLst>
      <pc:sldChg chg="modSp mod">
        <pc:chgData name="Dhanasree k" userId="c6d10fa92d3089ff" providerId="LiveId" clId="{37C602E6-DC6D-41B4-A23B-E4B039B6BF11}" dt="2024-03-30T16:30:09.091" v="294" actId="2711"/>
        <pc:sldMkLst>
          <pc:docMk/>
          <pc:sldMk cId="953325580" sldId="256"/>
        </pc:sldMkLst>
        <pc:spChg chg="mod">
          <ac:chgData name="Dhanasree k" userId="c6d10fa92d3089ff" providerId="LiveId" clId="{37C602E6-DC6D-41B4-A23B-E4B039B6BF11}" dt="2024-03-30T16:30:09.091" v="294" actId="2711"/>
          <ac:spMkLst>
            <pc:docMk/>
            <pc:sldMk cId="953325580" sldId="256"/>
            <ac:spMk id="4" creationId="{00000000-0000-0000-0000-000000000000}"/>
          </ac:spMkLst>
        </pc:spChg>
      </pc:sldChg>
      <pc:sldChg chg="modSp mod">
        <pc:chgData name="Dhanasree k" userId="c6d10fa92d3089ff" providerId="LiveId" clId="{37C602E6-DC6D-41B4-A23B-E4B039B6BF11}" dt="2024-03-30T16:28:38.768" v="288" actId="2711"/>
        <pc:sldMkLst>
          <pc:docMk/>
          <pc:sldMk cId="4066255318" sldId="259"/>
        </pc:sldMkLst>
        <pc:spChg chg="mod">
          <ac:chgData name="Dhanasree k" userId="c6d10fa92d3089ff" providerId="LiveId" clId="{37C602E6-DC6D-41B4-A23B-E4B039B6BF11}" dt="2024-03-30T16:28:38.768" v="288" actId="2711"/>
          <ac:spMkLst>
            <pc:docMk/>
            <pc:sldMk cId="4066255318" sldId="259"/>
            <ac:spMk id="5" creationId="{8BE4CA82-64EC-4D4E-A5E5-3EBB66E7B24C}"/>
          </ac:spMkLst>
        </pc:spChg>
      </pc:sldChg>
      <pc:sldChg chg="modSp mod">
        <pc:chgData name="Dhanasree k" userId="c6d10fa92d3089ff" providerId="LiveId" clId="{37C602E6-DC6D-41B4-A23B-E4B039B6BF11}" dt="2024-03-30T16:24:15.438" v="274" actId="2711"/>
        <pc:sldMkLst>
          <pc:docMk/>
          <pc:sldMk cId="1186421160" sldId="262"/>
        </pc:sldMkLst>
        <pc:spChg chg="mod">
          <ac:chgData name="Dhanasree k" userId="c6d10fa92d3089ff" providerId="LiveId" clId="{37C602E6-DC6D-41B4-A23B-E4B039B6BF11}" dt="2024-03-30T16:24:15.438" v="274" actId="2711"/>
          <ac:spMkLst>
            <pc:docMk/>
            <pc:sldMk cId="1186421160" sldId="262"/>
            <ac:spMk id="2" creationId="{8FEE4A9C-3F57-7DA7-91FD-715C3FB47F93}"/>
          </ac:spMkLst>
        </pc:spChg>
      </pc:sldChg>
      <pc:sldChg chg="modSp mod">
        <pc:chgData name="Dhanasree k" userId="c6d10fa92d3089ff" providerId="LiveId" clId="{37C602E6-DC6D-41B4-A23B-E4B039B6BF11}" dt="2024-03-30T16:25:18.881" v="277" actId="2711"/>
        <pc:sldMkLst>
          <pc:docMk/>
          <pc:sldMk cId="3210358481" sldId="263"/>
        </pc:sldMkLst>
        <pc:spChg chg="mod">
          <ac:chgData name="Dhanasree k" userId="c6d10fa92d3089ff" providerId="LiveId" clId="{37C602E6-DC6D-41B4-A23B-E4B039B6BF11}" dt="2024-03-30T16:25:18.881" v="277" actId="2711"/>
          <ac:spMkLst>
            <pc:docMk/>
            <pc:sldMk cId="3210358481" sldId="263"/>
            <ac:spMk id="2" creationId="{E041FD9D-DF07-9C37-1E61-1D920E0EF1D4}"/>
          </ac:spMkLst>
        </pc:spChg>
      </pc:sldChg>
      <pc:sldChg chg="modSp mod">
        <pc:chgData name="Dhanasree k" userId="c6d10fa92d3089ff" providerId="LiveId" clId="{37C602E6-DC6D-41B4-A23B-E4B039B6BF11}" dt="2024-03-30T16:26:08.142" v="279" actId="2711"/>
        <pc:sldMkLst>
          <pc:docMk/>
          <pc:sldMk cId="3202024527" sldId="265"/>
        </pc:sldMkLst>
        <pc:spChg chg="mod">
          <ac:chgData name="Dhanasree k" userId="c6d10fa92d3089ff" providerId="LiveId" clId="{37C602E6-DC6D-41B4-A23B-E4B039B6BF11}" dt="2024-03-30T16:26:08.142" v="279" actId="2711"/>
          <ac:spMkLst>
            <pc:docMk/>
            <pc:sldMk cId="3202024527" sldId="265"/>
            <ac:spMk id="2" creationId="{C4FFAF3C-BA60-9181-132C-C36C403AAEA7}"/>
          </ac:spMkLst>
        </pc:spChg>
        <pc:spChg chg="mod">
          <ac:chgData name="Dhanasree k" userId="c6d10fa92d3089ff" providerId="LiveId" clId="{37C602E6-DC6D-41B4-A23B-E4B039B6BF11}" dt="2024-03-30T16:25:50.664" v="278" actId="1076"/>
          <ac:spMkLst>
            <pc:docMk/>
            <pc:sldMk cId="3202024527" sldId="265"/>
            <ac:spMk id="5" creationId="{8FBA75B4-2DD5-42EB-9397-F36BFB8BA723}"/>
          </ac:spMkLst>
        </pc:spChg>
      </pc:sldChg>
      <pc:sldChg chg="modSp mod">
        <pc:chgData name="Dhanasree k" userId="c6d10fa92d3089ff" providerId="LiveId" clId="{37C602E6-DC6D-41B4-A23B-E4B039B6BF11}" dt="2024-03-30T16:26:36.296" v="280" actId="2711"/>
        <pc:sldMkLst>
          <pc:docMk/>
          <pc:sldMk cId="4154508776" sldId="266"/>
        </pc:sldMkLst>
        <pc:spChg chg="mod">
          <ac:chgData name="Dhanasree k" userId="c6d10fa92d3089ff" providerId="LiveId" clId="{37C602E6-DC6D-41B4-A23B-E4B039B6BF11}" dt="2024-03-30T16:26:36.296" v="280" actId="2711"/>
          <ac:spMkLst>
            <pc:docMk/>
            <pc:sldMk cId="4154508776" sldId="266"/>
            <ac:spMk id="2" creationId="{F7F0871F-2198-9E37-C96F-3611AA199B60}"/>
          </ac:spMkLst>
        </pc:spChg>
        <pc:spChg chg="mod">
          <ac:chgData name="Dhanasree k" userId="c6d10fa92d3089ff" providerId="LiveId" clId="{37C602E6-DC6D-41B4-A23B-E4B039B6BF11}" dt="2024-03-30T15:42:42.048" v="74" actId="207"/>
          <ac:spMkLst>
            <pc:docMk/>
            <pc:sldMk cId="4154508776" sldId="266"/>
            <ac:spMk id="5" creationId="{8FBA75B4-2DD5-42EB-9397-F36BFB8BA723}"/>
          </ac:spMkLst>
        </pc:spChg>
      </pc:sldChg>
      <pc:sldChg chg="addSp delSp modSp mod">
        <pc:chgData name="Dhanasree k" userId="c6d10fa92d3089ff" providerId="LiveId" clId="{37C602E6-DC6D-41B4-A23B-E4B039B6BF11}" dt="2024-03-30T16:01:56.986" v="205" actId="14100"/>
        <pc:sldMkLst>
          <pc:docMk/>
          <pc:sldMk cId="1483293388" sldId="267"/>
        </pc:sldMkLst>
        <pc:spChg chg="del mod">
          <ac:chgData name="Dhanasree k" userId="c6d10fa92d3089ff" providerId="LiveId" clId="{37C602E6-DC6D-41B4-A23B-E4B039B6BF11}" dt="2024-03-30T15:59:22.440" v="187" actId="931"/>
          <ac:spMkLst>
            <pc:docMk/>
            <pc:sldMk cId="1483293388" sldId="267"/>
            <ac:spMk id="2" creationId="{D3304455-6802-6CA9-8475-2F6DD1B8D409}"/>
          </ac:spMkLst>
        </pc:spChg>
        <pc:picChg chg="add mod">
          <ac:chgData name="Dhanasree k" userId="c6d10fa92d3089ff" providerId="LiveId" clId="{37C602E6-DC6D-41B4-A23B-E4B039B6BF11}" dt="2024-03-30T16:01:44.181" v="201" actId="1076"/>
          <ac:picMkLst>
            <pc:docMk/>
            <pc:sldMk cId="1483293388" sldId="267"/>
            <ac:picMk id="4" creationId="{1646BC9A-16A0-F5FD-BCDE-F38B1BE07327}"/>
          </ac:picMkLst>
        </pc:picChg>
        <pc:picChg chg="add mod">
          <ac:chgData name="Dhanasree k" userId="c6d10fa92d3089ff" providerId="LiveId" clId="{37C602E6-DC6D-41B4-A23B-E4B039B6BF11}" dt="2024-03-30T16:01:56.986" v="205" actId="14100"/>
          <ac:picMkLst>
            <pc:docMk/>
            <pc:sldMk cId="1483293388" sldId="267"/>
            <ac:picMk id="7" creationId="{9D69B11B-ACC9-43F7-5293-C1B8C17CB028}"/>
          </ac:picMkLst>
        </pc:picChg>
      </pc:sldChg>
      <pc:sldChg chg="modSp mod">
        <pc:chgData name="Dhanasree k" userId="c6d10fa92d3089ff" providerId="LiveId" clId="{37C602E6-DC6D-41B4-A23B-E4B039B6BF11}" dt="2024-03-30T16:27:04.398" v="282" actId="2710"/>
        <pc:sldMkLst>
          <pc:docMk/>
          <pc:sldMk cId="3183315129" sldId="268"/>
        </pc:sldMkLst>
        <pc:spChg chg="mod">
          <ac:chgData name="Dhanasree k" userId="c6d10fa92d3089ff" providerId="LiveId" clId="{37C602E6-DC6D-41B4-A23B-E4B039B6BF11}" dt="2024-03-30T16:27:04.398" v="282" actId="2710"/>
          <ac:spMkLst>
            <pc:docMk/>
            <pc:sldMk cId="3183315129" sldId="268"/>
            <ac:spMk id="2" creationId="{005E46AB-32C4-4B57-A2B1-50738A64BE1B}"/>
          </ac:spMkLst>
        </pc:spChg>
      </pc:sldChg>
      <pc:sldChg chg="modSp mod">
        <pc:chgData name="Dhanasree k" userId="c6d10fa92d3089ff" providerId="LiveId" clId="{37C602E6-DC6D-41B4-A23B-E4B039B6BF11}" dt="2024-03-30T16:29:27.309" v="293" actId="1076"/>
        <pc:sldMkLst>
          <pc:docMk/>
          <pc:sldMk cId="728950222" sldId="269"/>
        </pc:sldMkLst>
        <pc:spChg chg="mod">
          <ac:chgData name="Dhanasree k" userId="c6d10fa92d3089ff" providerId="LiveId" clId="{37C602E6-DC6D-41B4-A23B-E4B039B6BF11}" dt="2024-03-30T16:29:27.309" v="293" actId="1076"/>
          <ac:spMkLst>
            <pc:docMk/>
            <pc:sldMk cId="728950222" sldId="269"/>
            <ac:spMk id="2" creationId="{357C38BC-22B3-37B2-E0C3-812020A76077}"/>
          </ac:spMkLst>
        </pc:spChg>
        <pc:spChg chg="mod">
          <ac:chgData name="Dhanasree k" userId="c6d10fa92d3089ff" providerId="LiveId" clId="{37C602E6-DC6D-41B4-A23B-E4B039B6BF11}" dt="2024-03-30T16:28:52.439" v="289" actId="1076"/>
          <ac:spMkLst>
            <pc:docMk/>
            <pc:sldMk cId="728950222" sldId="269"/>
            <ac:spMk id="5" creationId="{8FBA75B4-2DD5-42EB-9397-F36BFB8BA723}"/>
          </ac:spMkLst>
        </pc:spChg>
      </pc:sldChg>
      <pc:sldChg chg="modSp mod">
        <pc:chgData name="Dhanasree k" userId="c6d10fa92d3089ff" providerId="LiveId" clId="{37C602E6-DC6D-41B4-A23B-E4B039B6BF11}" dt="2024-03-30T16:24:38.776" v="275" actId="2711"/>
        <pc:sldMkLst>
          <pc:docMk/>
          <pc:sldMk cId="2900153716" sldId="2146847054"/>
        </pc:sldMkLst>
        <pc:spChg chg="mod">
          <ac:chgData name="Dhanasree k" userId="c6d10fa92d3089ff" providerId="LiveId" clId="{37C602E6-DC6D-41B4-A23B-E4B039B6BF11}" dt="2024-03-30T16:24:38.776" v="275" actId="2711"/>
          <ac:spMkLst>
            <pc:docMk/>
            <pc:sldMk cId="2900153716" sldId="2146847054"/>
            <ac:spMk id="3" creationId="{B2678641-EEA3-4EC4-BF39-4075B0C120E8}"/>
          </ac:spMkLst>
        </pc:spChg>
      </pc:sldChg>
      <pc:sldChg chg="modSp mod">
        <pc:chgData name="Dhanasree k" userId="c6d10fa92d3089ff" providerId="LiveId" clId="{37C602E6-DC6D-41B4-A23B-E4B039B6BF11}" dt="2024-03-30T16:27:43.690" v="284" actId="2711"/>
        <pc:sldMkLst>
          <pc:docMk/>
          <pc:sldMk cId="614882681" sldId="2146847055"/>
        </pc:sldMkLst>
        <pc:spChg chg="mod">
          <ac:chgData name="Dhanasree k" userId="c6d10fa92d3089ff" providerId="LiveId" clId="{37C602E6-DC6D-41B4-A23B-E4B039B6BF11}" dt="2024-03-30T16:27:43.690" v="284" actId="2711"/>
          <ac:spMkLst>
            <pc:docMk/>
            <pc:sldMk cId="614882681" sldId="2146847055"/>
            <ac:spMk id="3" creationId="{A6638FD1-D00E-E75B-705C-564F06D93D7B}"/>
          </ac:spMkLst>
        </pc:spChg>
      </pc:sldChg>
      <pc:sldChg chg="new del">
        <pc:chgData name="Dhanasree k" userId="c6d10fa92d3089ff" providerId="LiveId" clId="{37C602E6-DC6D-41B4-A23B-E4B039B6BF11}" dt="2024-03-30T15:36:07.770" v="1" actId="680"/>
        <pc:sldMkLst>
          <pc:docMk/>
          <pc:sldMk cId="844184920" sldId="2146847056"/>
        </pc:sldMkLst>
      </pc:sldChg>
      <pc:sldChg chg="modSp add mod ord">
        <pc:chgData name="Dhanasree k" userId="c6d10fa92d3089ff" providerId="LiveId" clId="{37C602E6-DC6D-41B4-A23B-E4B039B6BF11}" dt="2024-03-30T16:27:18.455" v="283" actId="2711"/>
        <pc:sldMkLst>
          <pc:docMk/>
          <pc:sldMk cId="1476039872" sldId="2146847056"/>
        </pc:sldMkLst>
        <pc:spChg chg="mod">
          <ac:chgData name="Dhanasree k" userId="c6d10fa92d3089ff" providerId="LiveId" clId="{37C602E6-DC6D-41B4-A23B-E4B039B6BF11}" dt="2024-03-30T16:27:18.455" v="283" actId="2711"/>
          <ac:spMkLst>
            <pc:docMk/>
            <pc:sldMk cId="1476039872" sldId="2146847056"/>
            <ac:spMk id="2" creationId="{D3304455-6802-6CA9-8475-2F6DD1B8D409}"/>
          </ac:spMkLst>
        </pc:spChg>
        <pc:spChg chg="mod">
          <ac:chgData name="Dhanasree k" userId="c6d10fa92d3089ff" providerId="LiveId" clId="{37C602E6-DC6D-41B4-A23B-E4B039B6BF11}" dt="2024-03-30T15:37:51.478" v="23" actId="255"/>
          <ac:spMkLst>
            <pc:docMk/>
            <pc:sldMk cId="1476039872" sldId="2146847056"/>
            <ac:spMk id="5" creationId="{8FBA75B4-2DD5-42EB-9397-F36BFB8BA7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IBM PROJECT</a:t>
            </a:r>
            <a:endParaRPr lang="en-US" sz="3200" b="1" dirty="0">
              <a:solidFill>
                <a:schemeClr val="accent1">
                  <a:lumMod val="75000"/>
                </a:schemeClr>
              </a:solidFill>
              <a:latin typeface="Arial"/>
              <a:cs typeface="Arial"/>
            </a:endParaRPr>
          </a:p>
        </p:txBody>
      </p:sp>
      <p:sp>
        <p:nvSpPr>
          <p:cNvPr id="4" name="TextBox 3"/>
          <p:cNvSpPr txBox="1"/>
          <p:nvPr/>
        </p:nvSpPr>
        <p:spPr>
          <a:xfrm>
            <a:off x="1534535" y="3595577"/>
            <a:ext cx="9752897" cy="2492990"/>
          </a:xfrm>
          <a:prstGeom prst="rect">
            <a:avLst/>
          </a:prstGeom>
          <a:noFill/>
        </p:spPr>
        <p:txBody>
          <a:bodyPr wrap="square" lIns="91440" tIns="45720" rIns="91440" bIns="45720" rtlCol="0" anchor="t">
            <a:spAutoFit/>
          </a:bodyPr>
          <a:lstStyle/>
          <a:p>
            <a:r>
              <a:rPr lang="en-US" sz="2400" b="1" dirty="0">
                <a:solidFill>
                  <a:schemeClr val="accent1">
                    <a:lumMod val="60000"/>
                    <a:lumOff val="40000"/>
                  </a:schemeClr>
                </a:solidFill>
                <a:latin typeface="Arial" pitchFamily="34" charset="0"/>
                <a:cs typeface="Arial" pitchFamily="34" charset="0"/>
              </a:rPr>
              <a:t>Presented By:</a:t>
            </a:r>
          </a:p>
          <a:p>
            <a:pPr lvl="3">
              <a:lnSpc>
                <a:spcPct val="150000"/>
              </a:lnSpc>
            </a:pPr>
            <a:r>
              <a:rPr lang="en-US" sz="2200" b="1" dirty="0" smtClean="0">
                <a:solidFill>
                  <a:schemeClr val="accent1">
                    <a:lumMod val="60000"/>
                    <a:lumOff val="40000"/>
                  </a:schemeClr>
                </a:solidFill>
                <a:latin typeface="Times New Roman" panose="02020603050405020304" pitchFamily="18" charset="0"/>
                <a:cs typeface="Times New Roman" panose="02020603050405020304" pitchFamily="18" charset="0"/>
              </a:rPr>
              <a:t>SARANYA M</a:t>
            </a:r>
          </a:p>
          <a:p>
            <a:pPr lvl="3">
              <a:lnSpc>
                <a:spcPct val="150000"/>
              </a:lnSpc>
            </a:pPr>
            <a:r>
              <a:rPr lang="en-US" sz="2200" b="1" dirty="0" smtClean="0">
                <a:solidFill>
                  <a:schemeClr val="accent1">
                    <a:lumMod val="60000"/>
                    <a:lumOff val="40000"/>
                  </a:schemeClr>
                </a:solidFill>
                <a:latin typeface="Times New Roman" panose="02020603050405020304" pitchFamily="18" charset="0"/>
                <a:cs typeface="Times New Roman" panose="02020603050405020304" pitchFamily="18" charset="0"/>
              </a:rPr>
              <a:t>731321104028</a:t>
            </a:r>
          </a:p>
          <a:p>
            <a:pPr lvl="3">
              <a:lnSpc>
                <a:spcPct val="150000"/>
              </a:lnSpc>
            </a:pPr>
            <a:r>
              <a:rPr lang="en-US" sz="2200" b="1" dirty="0" smtClean="0">
                <a:solidFill>
                  <a:schemeClr val="accent1">
                    <a:lumMod val="60000"/>
                    <a:lumOff val="40000"/>
                  </a:schemeClr>
                </a:solidFill>
                <a:latin typeface="Times New Roman" panose="02020603050405020304" pitchFamily="18" charset="0"/>
                <a:cs typeface="Times New Roman" panose="02020603050405020304" pitchFamily="18" charset="0"/>
              </a:rPr>
              <a:t>J</a:t>
            </a:r>
            <a:r>
              <a:rPr lang="en-US" sz="2200" b="1" dirty="0">
                <a:solidFill>
                  <a:schemeClr val="accent1">
                    <a:lumMod val="60000"/>
                    <a:lumOff val="40000"/>
                  </a:schemeClr>
                </a:solidFill>
                <a:latin typeface="Times New Roman" panose="02020603050405020304" pitchFamily="18" charset="0"/>
                <a:cs typeface="Times New Roman" panose="02020603050405020304" pitchFamily="18" charset="0"/>
              </a:rPr>
              <a:t>. K. K. Nataraja College Of Engineering And </a:t>
            </a:r>
            <a:r>
              <a:rPr lang="en-US" sz="2200" b="1" dirty="0" smtClean="0">
                <a:solidFill>
                  <a:schemeClr val="accent1">
                    <a:lumMod val="60000"/>
                    <a:lumOff val="40000"/>
                  </a:schemeClr>
                </a:solidFill>
                <a:latin typeface="Times New Roman" panose="02020603050405020304" pitchFamily="18" charset="0"/>
                <a:cs typeface="Times New Roman" panose="02020603050405020304" pitchFamily="18" charset="0"/>
              </a:rPr>
              <a:t>Technology</a:t>
            </a:r>
          </a:p>
          <a:p>
            <a:pPr lvl="3">
              <a:lnSpc>
                <a:spcPct val="150000"/>
              </a:lnSpc>
            </a:pPr>
            <a:r>
              <a:rPr lang="en-US" sz="2200" b="1" dirty="0" smtClean="0">
                <a:solidFill>
                  <a:schemeClr val="accent1">
                    <a:lumMod val="60000"/>
                    <a:lumOff val="40000"/>
                  </a:schemeClr>
                </a:solidFill>
                <a:latin typeface="Times New Roman" panose="02020603050405020304" pitchFamily="18" charset="0"/>
                <a:cs typeface="Times New Roman" panose="02020603050405020304" pitchFamily="18" charset="0"/>
              </a:rPr>
              <a:t>Computer </a:t>
            </a:r>
            <a:r>
              <a:rPr lang="en-US" sz="2200" b="1" dirty="0">
                <a:solidFill>
                  <a:schemeClr val="accent1">
                    <a:lumMod val="60000"/>
                    <a:lumOff val="40000"/>
                  </a:schemeClr>
                </a:solidFill>
                <a:latin typeface="Times New Roman" panose="02020603050405020304" pitchFamily="18" charset="0"/>
                <a:cs typeface="Times New Roman" panose="02020603050405020304" pitchFamily="18" charset="0"/>
              </a:rPr>
              <a:t>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endParaRPr lang="en-US" sz="2000" b="1" dirty="0">
              <a:solidFill>
                <a:schemeClr val="tx1"/>
              </a:solidFill>
            </a:endParaRP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0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0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0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0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chemeClr val="accent1">
                    <a:lumMod val="5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817418"/>
            <a:ext cx="10515600" cy="581704"/>
          </a:xfrm>
        </p:spPr>
        <p:txBody>
          <a:bodyPr/>
          <a:lstStyle/>
          <a:p>
            <a:r>
              <a:rPr lang="en-US" b="1" dirty="0">
                <a:solidFill>
                  <a:schemeClr val="accent1">
                    <a:lumMod val="50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399122"/>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p>
          <a:p>
            <a:pPr marL="305435" indent="-305435"/>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cs typeface="Times New Roman" panose="02020603050405020304" pitchFamily="18" charset="0"/>
              </a:rPr>
              <a:t>Security</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72484"/>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95047" y="82223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94027"/>
            <a:ext cx="11613485" cy="5563973"/>
          </a:xfrm>
        </p:spPr>
        <p:txBody>
          <a:bodyPr vert="horz" lIns="91440" tIns="45720" rIns="91440" bIns="45720" rtlCol="0" anchor="ctr">
            <a:noAutofit/>
          </a:bodyPr>
          <a:lstStyle/>
          <a:p>
            <a:pPr marL="0" indent="0">
              <a:lnSpc>
                <a:spcPct val="100000"/>
              </a:lnSpc>
              <a:buNone/>
            </a:pPr>
            <a:r>
              <a:rPr lang="en-US" sz="2400" b="0" i="0" dirty="0" smtClean="0">
                <a:solidFill>
                  <a:schemeClr val="tx1"/>
                </a:solidFill>
                <a:effectLst/>
                <a:latin typeface="Times New Roman" panose="02020603050405020304" pitchFamily="18" charset="0"/>
                <a:cs typeface="Times New Roman" panose="02020603050405020304" pitchFamily="18" charset="0"/>
              </a:rPr>
              <a:t>The </a:t>
            </a:r>
            <a:r>
              <a:rPr lang="en-US" sz="2400" b="0" i="0" dirty="0">
                <a:solidFill>
                  <a:schemeClr val="tx1"/>
                </a:solidFill>
                <a:effectLst/>
                <a:latin typeface="Times New Roman" panose="02020603050405020304" pitchFamily="18" charset="0"/>
                <a:cs typeface="Times New Roman" panose="02020603050405020304" pitchFamily="18" charset="0"/>
              </a:rPr>
              <a:t>proposed system is a basic keylogger implemented using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r>
              <a:rPr lang="en-US" sz="2400" b="0" i="0" dirty="0" smtClean="0">
                <a:solidFill>
                  <a:schemeClr val="tx1"/>
                </a:solidFill>
                <a:effectLst/>
                <a:latin typeface="Times New Roman" panose="02020603050405020304" pitchFamily="18" charset="0"/>
                <a:cs typeface="Times New Roman" panose="02020603050405020304" pitchFamily="18" charset="0"/>
              </a:rPr>
              <a:t>:</a:t>
            </a:r>
          </a:p>
          <a:p>
            <a:pPr marL="0" indent="0">
              <a:lnSpc>
                <a:spcPct val="100000"/>
              </a:lnSpc>
              <a:buNone/>
            </a:pPr>
            <a:endParaRPr lang="en-US" sz="2400" b="0" i="0" dirty="0">
              <a:solidFill>
                <a:schemeClr val="tx1"/>
              </a:solidFill>
              <a:effectLst/>
              <a:latin typeface="Times New Roman" panose="02020603050405020304" pitchFamily="18" charset="0"/>
              <a:cs typeface="Times New Roman" panose="02020603050405020304" pitchFamily="18" charset="0"/>
            </a:endParaRP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Encryption:</a:t>
            </a:r>
            <a:r>
              <a:rPr lang="en-US" sz="2200"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Process Monitoring:</a:t>
            </a:r>
            <a:r>
              <a:rPr lang="en-US" sz="2200"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User Notification:</a:t>
            </a:r>
            <a:r>
              <a:rPr lang="en-US" sz="2200"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Remote Reporting:</a:t>
            </a:r>
            <a:r>
              <a:rPr lang="en-US" sz="2200"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07483"/>
            <a:ext cx="11029616" cy="530296"/>
          </a:xfrm>
        </p:spPr>
        <p:txBody>
          <a:bodyPr>
            <a:normAutofit fontScale="90000"/>
          </a:bodyPr>
          <a:lstStyle/>
          <a:p>
            <a:r>
              <a:rPr lang="en-US" sz="4400" b="1" dirty="0">
                <a:solidFill>
                  <a:schemeClr val="accent1"/>
                </a:solidFill>
                <a:latin typeface="Arial"/>
                <a:ea typeface="+mj-lt"/>
                <a:cs typeface="Arial"/>
              </a:rPr>
              <a:t>System</a:t>
            </a:r>
            <a:r>
              <a:rPr lang="en-US" sz="4400" dirty="0">
                <a:solidFill>
                  <a:schemeClr val="accent1"/>
                </a:solidFill>
                <a:latin typeface="Arial"/>
                <a:ea typeface="+mj-lt"/>
                <a:cs typeface="Arial"/>
              </a:rPr>
              <a:t> </a:t>
            </a:r>
            <a:r>
              <a:rPr lang="en-US" sz="4400" b="1" i="0" dirty="0">
                <a:solidFill>
                  <a:schemeClr val="accent1"/>
                </a:solidFill>
                <a:effectLst/>
                <a:latin typeface="Arial" panose="020B0604020202020204" pitchFamily="34" charset="0"/>
                <a:cs typeface="Arial" panose="020B0604020202020204" pitchFamily="34" charset="0"/>
              </a:rPr>
              <a:t>development</a:t>
            </a:r>
            <a:r>
              <a:rPr lang="en-US" sz="4400" dirty="0">
                <a:solidFill>
                  <a:schemeClr val="accent1"/>
                </a:solidFill>
                <a:latin typeface="Arial"/>
                <a:ea typeface="+mj-lt"/>
                <a:cs typeface="Arial"/>
              </a:rPr>
              <a:t> </a:t>
            </a:r>
            <a:r>
              <a:rPr lang="en-US" sz="4400" b="1" dirty="0">
                <a:solidFill>
                  <a:schemeClr val="accent1"/>
                </a:solidFill>
                <a:latin typeface="Arial"/>
                <a:ea typeface="+mj-lt"/>
                <a:cs typeface="Arial"/>
              </a:rPr>
              <a:t>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90179"/>
            <a:ext cx="11029615" cy="4673324"/>
          </a:xfrm>
        </p:spPr>
        <p:txBody>
          <a:bodyPr>
            <a:normAutofit lnSpcReduction="10000"/>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marL="305435" indent="-305435"/>
            <a:r>
              <a:rPr lang="en-US" sz="4400" b="1" dirty="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a:lnSpc>
                <a:spcPct val="15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95046" y="826847"/>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1646BC9A-16A0-F5FD-BCDE-F38B1BE07327}"/>
              </a:ext>
            </a:extLst>
          </p:cNvPr>
          <p:cNvPicPr>
            <a:picLocks noGrp="1" noChangeAspect="1"/>
          </p:cNvPicPr>
          <p:nvPr>
            <p:ph idx="1"/>
          </p:nvPr>
        </p:nvPicPr>
        <p:blipFill>
          <a:blip r:embed="rId2"/>
          <a:stretch>
            <a:fillRect/>
          </a:stretch>
        </p:blipFill>
        <p:spPr>
          <a:xfrm>
            <a:off x="422787" y="1725505"/>
            <a:ext cx="3814916" cy="4213179"/>
          </a:xfr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1164" y="1986422"/>
            <a:ext cx="6761018" cy="380121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1036878"/>
            <a:ext cx="11029616" cy="530296"/>
          </a:xfrm>
        </p:spPr>
        <p:txBody>
          <a:bodyPr>
            <a:noAutofit/>
          </a:bodyPr>
          <a:lstStyle/>
          <a:p>
            <a:r>
              <a:rPr lang="en-US" sz="4000" dirty="0">
                <a:solidFill>
                  <a:schemeClr val="accent1"/>
                </a:solidFill>
              </a:rPr>
              <a:t>SECURITY</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theme/theme1.xml><?xml version="1.0" encoding="utf-8"?>
<a:theme xmlns:a="http://schemas.openxmlformats.org/drawingml/2006/main" name="DividendVTI">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66</TotalTime>
  <Words>674</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Söhne</vt:lpstr>
      <vt:lpstr>Times New Roman</vt:lpstr>
      <vt:lpstr>Wingdings 2</vt:lpstr>
      <vt:lpstr>DividendVTI</vt:lpstr>
      <vt:lpstr>KEYLOGGER &amp; SECURITY</vt:lpstr>
      <vt:lpstr>OUTLINE</vt:lpstr>
      <vt:lpstr>Problem Statement</vt:lpstr>
      <vt:lpstr>Proposed Solution</vt:lpstr>
      <vt:lpstr>System development Approach</vt:lpstr>
      <vt:lpstr>Types of Keylogger</vt:lpstr>
      <vt:lpstr>Result</vt:lpstr>
      <vt:lpstr>Conclusion</vt:lpstr>
      <vt:lpstr>SECURITY</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NAAC 1</cp:lastModifiedBy>
  <cp:revision>25</cp:revision>
  <dcterms:created xsi:type="dcterms:W3CDTF">2021-05-26T16:50:10Z</dcterms:created>
  <dcterms:modified xsi:type="dcterms:W3CDTF">2024-04-03T09:40:25Z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