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00" name="Rectangle 8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algn="l" indent="0" marL="0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606" name="Rectangle 1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52" name="Rectangle 12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53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4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5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6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7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5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6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6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indent="0" marL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23A1CC3-2375-41D4-9E03-427CAF2A4C1A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7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6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45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46" name="Oval 13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7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8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9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1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52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ah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5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F16868-8199-4C2C-A5B1-63AEE139F88E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8" name="Rectangle 12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34" name="Rectangle 1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35" name="Oval 19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6" name="Oval 21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7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8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9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0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41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4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43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048744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/>
          <a:noFill/>
        </p:spPr>
        <p:txBody>
          <a:bodyPr rtlCol="0" wrap="square">
            <a:spAutoFit/>
          </a:bodyPr>
          <a:p>
            <a:pPr algn="r"/>
            <a:r>
              <a:rPr b="0" dirty="0" sz="9600" i="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1048745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6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indent="0" marL="0">
              <a:buNone/>
              <a:defRPr b="0" cap="small" dirty="0" sz="1400" i="0" kern="1200" lang="en-US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7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AD9FF7F-6988-44CC-821B-644E70CD2F73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0" name="Rectangle 18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30" name="Rectangle 10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31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2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3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4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5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6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37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3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algn="l" indent="0" marL="0">
              <a:buNone/>
              <a:defRPr cap="none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C12C299-16B2-4475-990D-751901EACC14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6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3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5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8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440397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777240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8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FE86839-B9D8-4651-8783-F325ECE74E65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78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8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9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0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86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42"/>
          <p:cNvCxnSpPr>
            <a:cxnSpLocks/>
          </p:cNvCxnSpPr>
          <p:nvPr/>
        </p:nvCxnSpPr>
        <p:spPr>
          <a:xfrm>
            <a:off x="4405831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3"/>
          <p:cNvCxnSpPr>
            <a:cxnSpLocks/>
          </p:cNvCxnSpPr>
          <p:nvPr/>
        </p:nvCxnSpPr>
        <p:spPr>
          <a:xfrm>
            <a:off x="7797802" y="2569633"/>
            <a:ext cx="0" cy="3492499"/>
          </a:xfrm>
          <a:prstGeom prst="line"/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8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484F64-32F6-45C5-931F-ADC1662401D0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68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p>
            <a:endParaRPr dirty="0" lang="en-US"/>
          </a:p>
        </p:txBody>
      </p:sp>
      <p:sp>
        <p:nvSpPr>
          <p:cNvPr id="104868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anchor="t" anchorCtr="0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3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p>
            <a:fld id="{53086D93-FCAC-47E0-A2EE-787E62CA814C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8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8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18" name="Rectangle 11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19" name="Oval 14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0" name="Oval 15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1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2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3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4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5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26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2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28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anchor="b" anchorCtr="0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0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p>
            <a:fld id="{CDA879A6-0FD0-4734-A311-86BFCA472E6E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7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2" name="Rectangle 13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C9CA7B-DFD4-44B5-8C60-D14B8CD1FB59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90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91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2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3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4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5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6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9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9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9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algn="l" indent="0" marL="0">
              <a:buNone/>
              <a:defRPr cap="all" sz="20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4E6425-0181-43F2-84FC-787E803FD2F8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4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BDB8791-F1B0-41E7-B7FD-A781E65C4266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FDD63B2-E120-4ED8-B27B-C685F510A5FE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7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AA18ACC-A947-437B-A130-35BD54FDF1E9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6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8D7E02-BCB8-4D50-A234-369438C08659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71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6" name="Rectangle 6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84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85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6" name="Oval 18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7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8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9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0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91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9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9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94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5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6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E86A4C-8E40-4F87-A4F0-01A0687C5742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7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99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60" name="Rectangle 13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61" name="Oval 16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2" name="Oval 17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3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4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5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6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/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7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68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ah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6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b="0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algn="tl" blurRad="50800" dir="5400000" dist="50800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algn="ctr"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indent="0" marL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5E72C73-2D91-4E12-BA25-F0AA0C03599B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5" name="Rectangle 15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1.jpe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76" name="Rectangle 6"/>
            <p:cNvSpPr/>
            <p:nvPr/>
          </p:nvSpPr>
          <p:spPr>
            <a:xfrm>
              <a:off x="0" y="0"/>
              <a:ext cx="12192000" cy="6858000"/>
            </a:xfrm>
            <a:prstGeom prst="rect"/>
            <a:blipFill>
              <a:blip xmlns:r="http://schemas.openxmlformats.org/officeDocument/2006/relationships"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12"/>
            <p:cNvSpPr/>
            <p:nvPr/>
          </p:nvSpPr>
          <p:spPr>
            <a:xfrm>
              <a:off x="0" y="2667000"/>
              <a:ext cx="4191000" cy="4191000"/>
            </a:xfrm>
            <a:prstGeom prst="ellipse"/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14"/>
            <p:cNvSpPr/>
            <p:nvPr/>
          </p:nvSpPr>
          <p:spPr>
            <a:xfrm>
              <a:off x="0" y="2895600"/>
              <a:ext cx="2362200" cy="2362200"/>
            </a:xfrm>
            <a:prstGeom prst="ellipse"/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/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/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ah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ah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ah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5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000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dirty="0" lang="en-US"/>
              <a:t>9/1/2025</a:t>
            </a:fld>
            <a:endParaRPr dirty="0"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1" sz="1000" i="0">
                <a:solidFill>
                  <a:schemeClr val="accent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9" name="Rectangle 20"/>
          <p:cNvSpPr/>
          <p:nvPr/>
        </p:nvSpPr>
        <p:spPr>
          <a:xfrm>
            <a:off x="10437812" y="0"/>
            <a:ext cx="685800" cy="1143000"/>
          </a:xfrm>
          <a:prstGeom prst="rect"/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/>
        </p:spPr>
        <p:txBody>
          <a:bodyPr anchor="b" bIns="45720" lIns="91440" rIns="91440" rtlCol="0" tIns="45720" vert="horz"/>
          <a:lstStyle>
            <a:lvl1pPr algn="ctr">
              <a:defRPr b="0" sz="280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lvl1pPr algn="l" defTabSz="457200" eaLnBrk="1" hangingPunct="1" latinLnBrk="0" rtl="0">
        <a:spcBef>
          <a:spcPct val="0"/>
        </a:spcBef>
        <a:buNone/>
        <a:defRPr b="0" sz="360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8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6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4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b="0" sz="120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hyperlink" Target="mailto:saranyamnm2422k1472@gmail.com" TargetMode="Externa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3151338" y="1167461"/>
            <a:ext cx="8825658" cy="2261538"/>
          </a:xfrm>
        </p:spPr>
        <p:txBody>
          <a:bodyPr/>
          <a:p>
            <a:r>
              <a:rPr dirty="0" lang="en-US"/>
              <a:t>D</a:t>
            </a:r>
            <a:r>
              <a:rPr dirty="0" lang="en-US"/>
              <a:t>GITAL </a:t>
            </a:r>
            <a:r>
              <a:rPr dirty="0" lang="en-US"/>
              <a:t> </a:t>
            </a:r>
            <a:r>
              <a:rPr dirty="0" lang="en-US"/>
              <a:t>PORTFOLIO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FEATURES AND FUNCTIONALITY </a:t>
            </a: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/>
              <a:t>Secure login/logout
Registration/sign-up process
Role-based </a:t>
            </a:r>
            <a:r>
              <a:rPr dirty="0" lang="en-US" err="1"/>
              <a:t>secess</a:t>
            </a:r>
            <a:r>
              <a:rPr dirty="0" lang="en-US"/>
              <a:t> control (admin, user, guest. Etc.)
Password recovery/reset
Two-factor authentication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RESULTS AND SCREENSHOTS</a:t>
            </a:r>
          </a:p>
        </p:txBody>
      </p:sp>
      <p:pic>
        <p:nvPicPr>
          <p:cNvPr id="209715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55700" y="2625799"/>
            <a:ext cx="8824913" cy="337170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CONCLUSION 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Centralized Access: Brings users, data, and services into one unified platform
User-Friendly Design: Enhances usability through intuitive navigation and personalized dashboards..
Improved Communication: Streamlines messaging. Notifications, and collaboration.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Digital portfolio 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STUDENT Name: </a:t>
            </a:r>
            <a:r>
              <a:rPr dirty="0" lang="en-US" err="1"/>
              <a:t>Saranya</a:t>
            </a:r>
            <a:r>
              <a:rPr dirty="0" lang="en-US"/>
              <a:t> M </a:t>
            </a:r>
          </a:p>
          <a:p>
            <a:r>
              <a:rPr dirty="0" lang="en-US"/>
              <a:t> </a:t>
            </a:r>
          </a:p>
          <a:p>
            <a:r>
              <a:rPr dirty="0" lang="en-US"/>
              <a:t>REGISTER NO AND NMID: </a:t>
            </a:r>
            <a:r>
              <a:rPr dirty="0" lang="en-US"/>
              <a:t>a</a:t>
            </a:r>
            <a:r>
              <a:rPr dirty="0" lang="en-US"/>
              <a:t>s</a:t>
            </a:r>
            <a:r>
              <a:rPr dirty="0" lang="en-US"/>
              <a:t>b</a:t>
            </a:r>
            <a:r>
              <a:rPr dirty="0" lang="en-US"/>
              <a:t>r</a:t>
            </a:r>
            <a:r>
              <a:rPr dirty="0" lang="en-US"/>
              <a:t>u</a:t>
            </a:r>
            <a:r>
              <a:rPr dirty="0" lang="en-US"/>
              <a:t>1</a:t>
            </a:r>
            <a:r>
              <a:rPr dirty="0" lang="en-US"/>
              <a:t>0</a:t>
            </a:r>
            <a:r>
              <a:rPr dirty="0" lang="en-US"/>
              <a:t>2</a:t>
            </a:r>
            <a:r>
              <a:rPr dirty="0" lang="en-US"/>
              <a:t>1</a:t>
            </a:r>
            <a:r>
              <a:rPr dirty="0" lang="en-US"/>
              <a:t>0</a:t>
            </a:r>
            <a:r>
              <a:rPr dirty="0" lang="en-US"/>
              <a:t>0</a:t>
            </a:r>
            <a:r>
              <a:rPr dirty="0" lang="en-US"/>
              <a:t>8</a:t>
            </a:r>
            <a:r>
              <a:rPr dirty="0" lang="en-US"/>
              <a:t>2</a:t>
            </a:r>
            <a:r>
              <a:rPr dirty="0" lang="en-US"/>
              <a:t>4</a:t>
            </a:r>
            <a:r>
              <a:rPr dirty="0" lang="en-US"/>
              <a:t>2</a:t>
            </a:r>
            <a:r>
              <a:rPr dirty="0" lang="en-US"/>
              <a:t>2</a:t>
            </a:r>
            <a:r>
              <a:rPr dirty="0" lang="en-US"/>
              <a:t>k</a:t>
            </a:r>
            <a:r>
              <a:rPr dirty="0" lang="en-US"/>
              <a:t>1</a:t>
            </a:r>
            <a:r>
              <a:rPr dirty="0" lang="en-US"/>
              <a:t>4</a:t>
            </a:r>
            <a:r>
              <a:rPr dirty="0" lang="en-US"/>
              <a:t>7</a:t>
            </a:r>
            <a:r>
              <a:rPr dirty="0" lang="en-US"/>
              <a:t>2</a:t>
            </a:r>
            <a:endParaRPr altLang="en-US" lang="zh-CN"/>
          </a:p>
          <a:p>
            <a:pPr indent="0" marL="0">
              <a:buNone/>
            </a:pP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N</a:t>
            </a:r>
            <a:r>
              <a:rPr altLang="en-US" dirty="0" lang="en-US"/>
              <a:t>M</a:t>
            </a:r>
            <a:r>
              <a:rPr altLang="en-US" dirty="0" lang="en-US"/>
              <a:t> </a:t>
            </a:r>
            <a:r>
              <a:rPr altLang="en-US" dirty="0" lang="en-US"/>
              <a:t>G</a:t>
            </a:r>
            <a:r>
              <a:rPr altLang="en-US" dirty="0" lang="en-US"/>
              <a:t>m</a:t>
            </a:r>
            <a:r>
              <a:rPr altLang="en-US" dirty="0" lang="en-US"/>
              <a:t>a</a:t>
            </a:r>
            <a:r>
              <a:rPr altLang="en-US" dirty="0" lang="en-US"/>
              <a:t>i</a:t>
            </a:r>
            <a:r>
              <a:rPr altLang="en-US" dirty="0" lang="en-US"/>
              <a:t>l</a:t>
            </a:r>
            <a:r>
              <a:rPr altLang="en-US" dirty="0" lang="en-US"/>
              <a:t> </a:t>
            </a:r>
            <a:r>
              <a:rPr altLang="en-US" dirty="0" lang="en-US"/>
              <a:t>I'd </a:t>
            </a:r>
            <a:r>
              <a:rPr altLang="en-US" dirty="0" lang="en-US"/>
              <a:t>:</a:t>
            </a:r>
            <a:r>
              <a:rPr altLang="en-US" dirty="0" lang="en-US"/>
              <a:t> </a:t>
            </a:r>
            <a:r>
              <a:rPr altLang="en-US" dirty="0" lang="en-US">
                <a:hlinkClick r:id="rId1"/>
              </a:rPr>
              <a:t>s</a:t>
            </a:r>
            <a:r>
              <a:rPr altLang="en-US" dirty="0" lang="en-US">
                <a:hlinkClick r:id="rId1"/>
              </a:rPr>
              <a:t>a</a:t>
            </a:r>
            <a:r>
              <a:rPr altLang="en-US" dirty="0" lang="en-US">
                <a:hlinkClick r:id="rId1"/>
              </a:rPr>
              <a:t>r</a:t>
            </a:r>
            <a:r>
              <a:rPr altLang="en-US" dirty="0" lang="en-US">
                <a:hlinkClick r:id="rId1"/>
              </a:rPr>
              <a:t>a</a:t>
            </a:r>
            <a:r>
              <a:rPr altLang="en-US" dirty="0" lang="en-US">
                <a:hlinkClick r:id="rId1"/>
              </a:rPr>
              <a:t>n</a:t>
            </a:r>
            <a:r>
              <a:rPr altLang="en-US" dirty="0" lang="en-US">
                <a:hlinkClick r:id="rId1"/>
              </a:rPr>
              <a:t>y</a:t>
            </a:r>
            <a:r>
              <a:rPr altLang="en-US" dirty="0" lang="en-US">
                <a:hlinkClick r:id="rId1"/>
              </a:rPr>
              <a:t>a</a:t>
            </a:r>
            <a:r>
              <a:rPr altLang="en-US" dirty="0" lang="en-US">
                <a:hlinkClick r:id="rId1"/>
              </a:rPr>
              <a:t>mnm2422k1472@gmail.com</a:t>
            </a:r>
            <a:endParaRPr altLang="en-US" lang="zh-CN"/>
          </a:p>
          <a:p>
            <a:pPr indent="0" marL="0">
              <a:buNone/>
            </a:pP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 </a:t>
            </a:r>
            <a:r>
              <a:rPr altLang="en-US" dirty="0" lang="en-US"/>
              <a:t>N</a:t>
            </a:r>
            <a:r>
              <a:rPr altLang="en-US" dirty="0" lang="en-US"/>
              <a:t>M</a:t>
            </a:r>
            <a:r>
              <a:rPr altLang="en-US" dirty="0" lang="en-US"/>
              <a:t> </a:t>
            </a:r>
            <a:r>
              <a:rPr altLang="en-US" dirty="0" lang="en-US"/>
              <a:t>i</a:t>
            </a:r>
            <a:r>
              <a:rPr altLang="en-US" dirty="0" lang="en-US"/>
              <a:t>d</a:t>
            </a:r>
            <a:r>
              <a:rPr altLang="en-US" dirty="0" lang="en-US"/>
              <a:t> </a:t>
            </a:r>
            <a:r>
              <a:rPr altLang="en-US" dirty="0" lang="en-US"/>
              <a:t>(</a:t>
            </a:r>
            <a:r>
              <a:rPr altLang="en-US" dirty="0" lang="en-US"/>
              <a:t> </a:t>
            </a:r>
            <a:r>
              <a:rPr altLang="en-US" dirty="0" lang="en-US"/>
              <a:t>u</a:t>
            </a:r>
            <a:r>
              <a:rPr altLang="en-US" dirty="0" lang="en-US"/>
              <a:t>s</a:t>
            </a:r>
            <a:r>
              <a:rPr altLang="en-US" dirty="0" lang="en-US"/>
              <a:t>e</a:t>
            </a:r>
            <a:r>
              <a:rPr altLang="en-US" dirty="0" lang="en-US"/>
              <a:t>r</a:t>
            </a:r>
            <a:r>
              <a:rPr altLang="en-US" dirty="0" lang="en-US"/>
              <a:t>name</a:t>
            </a:r>
            <a:r>
              <a:rPr altLang="en-US" dirty="0" lang="en-US"/>
              <a:t>)</a:t>
            </a:r>
            <a:r>
              <a:rPr altLang="en-US" dirty="0" lang="en-US"/>
              <a:t> </a:t>
            </a:r>
            <a:r>
              <a:rPr altLang="en-US" dirty="0" lang="en-US"/>
              <a:t>:</a:t>
            </a:r>
            <a:r>
              <a:rPr altLang="en-US" dirty="0" lang="en-US"/>
              <a:t> </a:t>
            </a:r>
            <a:r>
              <a:rPr altLang="en-US" dirty="0" lang="en-US"/>
              <a:t>17A320033BD06E494C147BA5F52BB545</a:t>
            </a:r>
            <a:endParaRPr altLang="en-US" lang="zh-CN"/>
          </a:p>
          <a:p>
            <a:r>
              <a:rPr altLang="en-US" dirty="0" lang="en-US"/>
              <a:t> </a:t>
            </a:r>
            <a:endParaRPr altLang="en-US" lang="zh-CN"/>
          </a:p>
          <a:p>
            <a:r>
              <a:rPr dirty="0" lang="en-US"/>
              <a:t> </a:t>
            </a:r>
            <a:r>
              <a:rPr dirty="0" lang="en-US" err="1"/>
              <a:t>DEPARTMENT:</a:t>
            </a:r>
            <a:r>
              <a:rPr dirty="0" lang="en-US" err="1"/>
              <a:t> </a:t>
            </a:r>
            <a:r>
              <a:rPr dirty="0" lang="en-US" err="1"/>
              <a:t>BSc.</a:t>
            </a:r>
            <a:r>
              <a:rPr dirty="0" lang="en-US" err="1"/>
              <a:t>C</a:t>
            </a:r>
            <a:r>
              <a:rPr dirty="0" lang="en-US" err="1"/>
              <a:t>o</a:t>
            </a:r>
            <a:r>
              <a:rPr dirty="0" lang="en-US" err="1"/>
              <a:t>m</a:t>
            </a:r>
            <a:r>
              <a:rPr dirty="0" lang="en-US" err="1"/>
              <a:t>p</a:t>
            </a:r>
            <a:r>
              <a:rPr dirty="0" lang="en-US" err="1"/>
              <a:t>u</a:t>
            </a:r>
            <a:r>
              <a:rPr dirty="0" lang="en-US" err="1"/>
              <a:t>t</a:t>
            </a:r>
            <a:r>
              <a:rPr dirty="0" lang="en-US" err="1"/>
              <a:t>e</a:t>
            </a:r>
            <a:r>
              <a:rPr dirty="0" lang="en-US" err="1"/>
              <a:t>r</a:t>
            </a:r>
            <a:r>
              <a:rPr dirty="0" lang="en-US" err="1"/>
              <a:t> </a:t>
            </a:r>
            <a:r>
              <a:rPr dirty="0" lang="en-US" err="1"/>
              <a:t>S</a:t>
            </a:r>
            <a:r>
              <a:rPr dirty="0" lang="en-US" err="1"/>
              <a:t>c</a:t>
            </a:r>
            <a:r>
              <a:rPr dirty="0" lang="en-US" err="1"/>
              <a:t>i</a:t>
            </a:r>
            <a:r>
              <a:rPr dirty="0" lang="en-US" err="1"/>
              <a:t>ence </a:t>
            </a:r>
            <a:endParaRPr altLang="en-US" lang="zh-CN"/>
          </a:p>
          <a:p>
            <a:r>
              <a:rPr dirty="0" lang="en-US"/>
              <a:t> </a:t>
            </a:r>
          </a:p>
          <a:p>
            <a:r>
              <a:rPr dirty="0" lang="en-US"/>
              <a:t>COLLEGE: Government arts and science College </a:t>
            </a:r>
            <a:r>
              <a:rPr dirty="0" lang="en-US" err="1"/>
              <a:t>Sathyamangalam</a:t>
            </a:r>
            <a:r>
              <a:rPr dirty="0" lang="en-US"/>
              <a:t> 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Digital portal 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834663" y="2601005"/>
            <a:ext cx="8539878" cy="3416300"/>
          </a:xfrm>
        </p:spPr>
        <p:txBody>
          <a:bodyPr>
            <a:normAutofit lnSpcReduction="10000"/>
          </a:bodyPr>
          <a:p>
            <a:r>
              <a:rPr dirty="0" lang="en-US"/>
              <a:t>A digital portal is a website or platform that provides a single point of access to a variety of information, tools, services, or resources. It often acts as a gateway for users to interact with digital content or systems.</a:t>
            </a:r>
          </a:p>
          <a:p>
            <a:r>
              <a:rPr dirty="0" lang="en-US"/>
              <a:t>Personalized dashboards
Notifications and updates
Search functionality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AGENDA 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8889" lnSpcReduction="20000"/>
          </a:bodyPr>
          <a:p>
            <a:r>
              <a:rPr dirty="0" lang="en-US"/>
              <a:t>1.problem statement
2.project overview
3.End </a:t>
            </a:r>
            <a:r>
              <a:rPr dirty="0" lang="en-US" err="1"/>
              <a:t>usar</a:t>
            </a:r>
            <a:r>
              <a:rPr dirty="0" lang="en-US"/>
              <a:t>
4.Teols and </a:t>
            </a:r>
            <a:r>
              <a:rPr dirty="0" lang="en-US" err="1"/>
              <a:t>technolagies</a:t>
            </a:r>
            <a:r>
              <a:rPr dirty="0" lang="en-US"/>
              <a:t>
5.portfolio </a:t>
            </a:r>
            <a:r>
              <a:rPr dirty="0" lang="en-US" err="1"/>
              <a:t>deigs</a:t>
            </a:r>
            <a:r>
              <a:rPr dirty="0" lang="en-US"/>
              <a:t>, and </a:t>
            </a:r>
            <a:r>
              <a:rPr dirty="0" lang="en-US" err="1"/>
              <a:t>Cayout</a:t>
            </a:r>
            <a:r>
              <a:rPr dirty="0" lang="en-US"/>
              <a:t>
6. Features and Functionality
7. Result and screenshot
8.conclusion
9.Github link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PROBLEM STATEMENT 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Navigating through multiple platforms or systems to access different services.
Delays in service delivery due to manual of disjointed, processes.
Limited access to real-time updates, documents, or communication channels.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OVERVIEW 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444"/>
          </a:bodyPr>
          <a:p>
            <a:r>
              <a:rPr dirty="0" lang="en-US"/>
              <a:t>Dashboard
Personalized interface showing </a:t>
            </a:r>
            <a:r>
              <a:rPr dirty="0" lang="en-US" err="1"/>
              <a:t>hiệu</a:t>
            </a:r>
            <a:r>
              <a:rPr dirty="0" lang="en-US"/>
              <a:t>
metrics or actions
Content Management System (CMS)
Manage documents, news, updates
Communication Tools
Chat, notifications, message boards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YOU ARE THEEND USERS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Employees (internal HR or operations portal)
Customers (customer service or product </a:t>
            </a:r>
            <a:r>
              <a:rPr dirty="0" lang="en-US" err="1"/>
              <a:t>Cortal</a:t>
            </a:r>
            <a:r>
              <a:rPr dirty="0" lang="en-US"/>
              <a:t>)
Students (learning management system)
Citizens (government services portal Partners/vendors (526 portal)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TOOLS AND TECHNIQUES 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/>
              <a:t>Frontend (User Interface Lager)
2. Backend (Server-Side Logic)
3. Database Systems
4.Authentication &amp; Security
5. Cloud &amp; Hosting Platforms
6. Content Management (Optional)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PORTFOLIO DESIGN AND LAYOUT </a:t>
            </a: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 lang="en-US"/>
              <a:t>Here’s a standard layout structure you can follow:
1. Home / Landing Page
Clean, eye-catching intro
Short tagline or </a:t>
            </a:r>
            <a:r>
              <a:rPr dirty="0" lang="en-US" err="1"/>
              <a:t>statemgreg</a:t>
            </a:r>
            <a:r>
              <a:rPr dirty="0" lang="en-US"/>
              <a:t>.. I design clean, user-friendly interfaces.”)
Visual preview of your best work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lastClr="000000" val="windowText"/>
      </a:dk1>
      <a:lt1>
        <a:sysClr lastClr="FFFFFF" val="window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Digital portal </dc:title>
  <dc:creator>saranyamuthu006@gmail.com</dc:creator>
  <cp:lastModifiedBy>saranyamuthu006@gmail.com</cp:lastModifiedBy>
  <dcterms:created xsi:type="dcterms:W3CDTF">2025-08-31T06:48:49Z</dcterms:created>
  <dcterms:modified xsi:type="dcterms:W3CDTF">2025-09-15T04:43:02Z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7f2b50eb45e6454c97d3bd470d80fac7</vt:lpwstr>
  </property>
</Properties>
</file>