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saranyamnm2422k1472@gmail.com" TargetMode="Externa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2466B-9765-601A-5568-F10FEFF190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Digital portal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68B7E7-6275-6C59-310C-6DAD095690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615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EDC58-549F-CF93-A02D-C5AC619E7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AND FUNCTIONALITY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854CC-55AA-8BA5-5F41-2EB2A624B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Secure login/logout
Registration/sign-up process
Role-based </a:t>
            </a:r>
            <a:r>
              <a:rPr lang="en-US" dirty="0" err="1"/>
              <a:t>secess</a:t>
            </a:r>
            <a:r>
              <a:rPr lang="en-US" dirty="0"/>
              <a:t> control (admin, user, guest. Etc.)
Password recovery/reset
Two-factor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950561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480C6-8EAE-4ED2-9A0F-4EBEC4B05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SCREENSHOTS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F3CE23-E5D1-519A-8A05-0D515D57E4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700" y="2625799"/>
            <a:ext cx="8824913" cy="337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796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34C61-E599-82F9-35F9-A8CFEC91D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E96AD-559E-F4FC-FB9A-1024B3B2A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Centralized Access: Brings users, data, and services into one unified platform
User-Friendly Design: Enhances usability through intuitive navigation and personalized dashboards..
Improved Communication: Streamlines messaging. Notifications, and collaboration.</a:t>
            </a:r>
          </a:p>
        </p:txBody>
      </p:sp>
    </p:spTree>
    <p:extLst>
      <p:ext uri="{BB962C8B-B14F-4D97-AF65-F5344CB8AC3E}">
        <p14:creationId xmlns:p14="http://schemas.microsoft.com/office/powerpoint/2010/main" val="1604844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C6F82-3930-5C33-5AC3-E8F548B0D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portfolio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9F5F6-C536-44AD-D48B-12D6299A9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 Name: </a:t>
            </a:r>
            <a:r>
              <a:rPr lang="en-US" dirty="0" err="1"/>
              <a:t>Saranya</a:t>
            </a:r>
            <a:r>
              <a:rPr lang="en-US" dirty="0"/>
              <a:t> M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REGISTER NO AND NMID: </a:t>
            </a:r>
            <a:r>
              <a:rPr lang="en-US" dirty="0">
                <a:hlinkClick r:id="rId2"/>
              </a:rPr>
              <a:t>saranyamnm2422k1472@gmail.com</a:t>
            </a:r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DEPARTMENT:BSc.cs</a:t>
            </a:r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dirty="0"/>
              <a:t>COLLEGE: Government arts and science College </a:t>
            </a:r>
            <a:r>
              <a:rPr lang="en-US" dirty="0" err="1"/>
              <a:t>Sathyamangalam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989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7E477-4DE9-FFDE-A9CB-B74B08C40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portal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142CD-4AB7-C498-DACD-7220316CD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63" y="2601005"/>
            <a:ext cx="8539878" cy="34163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digital portal is a website or platform that provides a single point of access to a variety of information, tools, services, or resources. It often acts as a gateway for users to interact with digital content or systems.</a:t>
            </a:r>
          </a:p>
          <a:p>
            <a:r>
              <a:rPr lang="en-US" dirty="0"/>
              <a:t>Personalized dashboards
Notifications and updates
Search functionality</a:t>
            </a:r>
          </a:p>
        </p:txBody>
      </p:sp>
    </p:spTree>
    <p:extLst>
      <p:ext uri="{BB962C8B-B14F-4D97-AF65-F5344CB8AC3E}">
        <p14:creationId xmlns:p14="http://schemas.microsoft.com/office/powerpoint/2010/main" val="441880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13F0B-0729-390C-943F-A0FC82405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0AB09-724B-0197-007E-68D8184F2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1.problem statement
2.project overview
3.End </a:t>
            </a:r>
            <a:r>
              <a:rPr lang="en-US" dirty="0" err="1"/>
              <a:t>usar</a:t>
            </a:r>
            <a:r>
              <a:rPr lang="en-US" dirty="0"/>
              <a:t>
4.Teols and </a:t>
            </a:r>
            <a:r>
              <a:rPr lang="en-US" dirty="0" err="1"/>
              <a:t>technolagies</a:t>
            </a:r>
            <a:r>
              <a:rPr lang="en-US" dirty="0"/>
              <a:t>
5.portfolio </a:t>
            </a:r>
            <a:r>
              <a:rPr lang="en-US" dirty="0" err="1"/>
              <a:t>deigs</a:t>
            </a:r>
            <a:r>
              <a:rPr lang="en-US" dirty="0"/>
              <a:t>, and </a:t>
            </a:r>
            <a:r>
              <a:rPr lang="en-US" dirty="0" err="1"/>
              <a:t>Cayout</a:t>
            </a:r>
            <a:r>
              <a:rPr lang="en-US" dirty="0"/>
              <a:t>
6. Features and Functionality
7. Result and screenshot
8.conclusion
9.Github link</a:t>
            </a:r>
          </a:p>
        </p:txBody>
      </p:sp>
    </p:spTree>
    <p:extLst>
      <p:ext uri="{BB962C8B-B14F-4D97-AF65-F5344CB8AC3E}">
        <p14:creationId xmlns:p14="http://schemas.microsoft.com/office/powerpoint/2010/main" val="1727266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8B62E-50F9-5D1E-31E9-1EE817DD3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2787C-22BC-B338-D915-32DA8F56C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Navigating through multiple platforms or systems to access different services.
Delays in service delivery due to manual of disjointed, processes.
Limited access to real-time updates, documents, or communication channels.</a:t>
            </a:r>
          </a:p>
        </p:txBody>
      </p:sp>
    </p:spTree>
    <p:extLst>
      <p:ext uri="{BB962C8B-B14F-4D97-AF65-F5344CB8AC3E}">
        <p14:creationId xmlns:p14="http://schemas.microsoft.com/office/powerpoint/2010/main" val="2917260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F36E8-4D55-9EDC-51ED-551E7B505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D82ED-E058-DF41-082F-DD444EB87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Dashboard
Personalized interface showing </a:t>
            </a:r>
            <a:r>
              <a:rPr lang="en-US" dirty="0" err="1"/>
              <a:t>hiệu</a:t>
            </a:r>
            <a:r>
              <a:rPr lang="en-US" dirty="0"/>
              <a:t>
metrics or actions
Content Management System (CMS)
Manage documents, news, updates
Communication Tools
Chat, notifications, message boards</a:t>
            </a:r>
          </a:p>
        </p:txBody>
      </p:sp>
    </p:spTree>
    <p:extLst>
      <p:ext uri="{BB962C8B-B14F-4D97-AF65-F5344CB8AC3E}">
        <p14:creationId xmlns:p14="http://schemas.microsoft.com/office/powerpoint/2010/main" val="358892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83D13-1FC6-C405-7DBD-400BDE53A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ARE THEEND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C68A2-BF22-40F5-EA9D-2EA76A901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Employees (internal HR or operations portal)
Customers (customer service or product </a:t>
            </a:r>
            <a:r>
              <a:rPr lang="en-US" dirty="0" err="1"/>
              <a:t>Cortal</a:t>
            </a:r>
            <a:r>
              <a:rPr lang="en-US" dirty="0"/>
              <a:t>)
Students (learning management system)
Citizens (government services portal Partners/vendors (526 portal)</a:t>
            </a:r>
          </a:p>
        </p:txBody>
      </p:sp>
    </p:spTree>
    <p:extLst>
      <p:ext uri="{BB962C8B-B14F-4D97-AF65-F5344CB8AC3E}">
        <p14:creationId xmlns:p14="http://schemas.microsoft.com/office/powerpoint/2010/main" val="3387160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584B1-CA91-0E4B-4AC0-E3D8CFC93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TECHNIQUES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C9CB4-55DF-6AE7-6A9C-3DA1F7DC0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Frontend (User Interface Lager)
2. Backend (Server-Side Logic)
3. Database Systems
4.Authentication &amp; Security
5. Cloud &amp; Hosting Platforms
6. Content Management (Optional)</a:t>
            </a:r>
          </a:p>
        </p:txBody>
      </p:sp>
    </p:spTree>
    <p:extLst>
      <p:ext uri="{BB962C8B-B14F-4D97-AF65-F5344CB8AC3E}">
        <p14:creationId xmlns:p14="http://schemas.microsoft.com/office/powerpoint/2010/main" val="657500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CD4D6-3E48-7693-9FFB-900E99C55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 DESIGN AND LAYOUT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D6688-8C14-7697-4C4A-357F03977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Here’s a standard layout structure you can follow:
1. Home / Landing Page
Clean, eye-catching intro
Short tagline or </a:t>
            </a:r>
            <a:r>
              <a:rPr lang="en-US" dirty="0" err="1"/>
              <a:t>statemgreg</a:t>
            </a:r>
            <a:r>
              <a:rPr lang="en-US" dirty="0"/>
              <a:t>.. I design clean, user-friendly interfaces.”)
Visual preview of your best work</a:t>
            </a:r>
          </a:p>
        </p:txBody>
      </p:sp>
    </p:spTree>
    <p:extLst>
      <p:ext uri="{BB962C8B-B14F-4D97-AF65-F5344CB8AC3E}">
        <p14:creationId xmlns:p14="http://schemas.microsoft.com/office/powerpoint/2010/main" val="38590277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Ion Boardroom</vt:lpstr>
      <vt:lpstr>Digital portal </vt:lpstr>
      <vt:lpstr>Digital portfolio </vt:lpstr>
      <vt:lpstr>Digital portal </vt:lpstr>
      <vt:lpstr>AGENDA </vt:lpstr>
      <vt:lpstr>PROBLEM STATEMENT </vt:lpstr>
      <vt:lpstr>PROJECT OVERVIEW </vt:lpstr>
      <vt:lpstr>YOU ARE THEEND USERS</vt:lpstr>
      <vt:lpstr>TOOLS AND TECHNIQUES </vt:lpstr>
      <vt:lpstr>PORTFOLIO DESIGN AND LAYOUT </vt:lpstr>
      <vt:lpstr>FEATURES AND FUNCTIONALITY </vt:lpstr>
      <vt:lpstr>RESULTS AND SCREENSHOTS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portal </dc:title>
  <dc:creator>saranyamuthu006@gmail.com</dc:creator>
  <cp:lastModifiedBy>saranyamuthu006@gmail.com</cp:lastModifiedBy>
  <cp:revision>3</cp:revision>
  <dcterms:created xsi:type="dcterms:W3CDTF">2025-09-01T04:48:49Z</dcterms:created>
  <dcterms:modified xsi:type="dcterms:W3CDTF">2025-09-01T06:10:46Z</dcterms:modified>
</cp:coreProperties>
</file>