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A5BFBE-3B6D-490C-97FB-0BF1AED1AF09}" v="30" dt="2025-09-20T07:00:29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rugan Subramanian" userId="ac87b157-48cc-447f-907b-415205c27fd8" providerId="ADAL" clId="{E0A5BFBE-3B6D-490C-97FB-0BF1AED1AF09}"/>
    <pc:docChg chg="undo custSel addSld delSld modSld">
      <pc:chgData name="Murugan Subramanian" userId="ac87b157-48cc-447f-907b-415205c27fd8" providerId="ADAL" clId="{E0A5BFBE-3B6D-490C-97FB-0BF1AED1AF09}" dt="2025-09-20T07:02:52.552" v="79" actId="26606"/>
      <pc:docMkLst>
        <pc:docMk/>
      </pc:docMkLst>
      <pc:sldChg chg="modSp">
        <pc:chgData name="Murugan Subramanian" userId="ac87b157-48cc-447f-907b-415205c27fd8" providerId="ADAL" clId="{E0A5BFBE-3B6D-490C-97FB-0BF1AED1AF09}" dt="2025-09-20T06:59:30.692" v="42" actId="20577"/>
        <pc:sldMkLst>
          <pc:docMk/>
          <pc:sldMk cId="145693405" sldId="259"/>
        </pc:sldMkLst>
        <pc:graphicFrameChg chg="mod">
          <ac:chgData name="Murugan Subramanian" userId="ac87b157-48cc-447f-907b-415205c27fd8" providerId="ADAL" clId="{E0A5BFBE-3B6D-490C-97FB-0BF1AED1AF09}" dt="2025-09-20T06:59:30.692" v="42" actId="20577"/>
          <ac:graphicFrameMkLst>
            <pc:docMk/>
            <pc:sldMk cId="145693405" sldId="259"/>
            <ac:graphicFrameMk id="5" creationId="{58217C6C-7CB4-8647-7F54-3B6D44BFD967}"/>
          </ac:graphicFrameMkLst>
        </pc:graphicFrameChg>
      </pc:sldChg>
      <pc:sldChg chg="modSp mod">
        <pc:chgData name="Murugan Subramanian" userId="ac87b157-48cc-447f-907b-415205c27fd8" providerId="ADAL" clId="{E0A5BFBE-3B6D-490C-97FB-0BF1AED1AF09}" dt="2025-09-20T06:42:56.134" v="0" actId="14100"/>
        <pc:sldMkLst>
          <pc:docMk/>
          <pc:sldMk cId="1306984725" sldId="260"/>
        </pc:sldMkLst>
        <pc:spChg chg="mod">
          <ac:chgData name="Murugan Subramanian" userId="ac87b157-48cc-447f-907b-415205c27fd8" providerId="ADAL" clId="{E0A5BFBE-3B6D-490C-97FB-0BF1AED1AF09}" dt="2025-09-20T06:42:56.134" v="0" actId="14100"/>
          <ac:spMkLst>
            <pc:docMk/>
            <pc:sldMk cId="1306984725" sldId="260"/>
            <ac:spMk id="6" creationId="{CAD77C46-B5AF-D9CB-C448-E19375CFAA35}"/>
          </ac:spMkLst>
        </pc:spChg>
      </pc:sldChg>
      <pc:sldChg chg="modSp mod">
        <pc:chgData name="Murugan Subramanian" userId="ac87b157-48cc-447f-907b-415205c27fd8" providerId="ADAL" clId="{E0A5BFBE-3B6D-490C-97FB-0BF1AED1AF09}" dt="2025-09-20T07:01:22.177" v="60" actId="113"/>
        <pc:sldMkLst>
          <pc:docMk/>
          <pc:sldMk cId="4032957028" sldId="263"/>
        </pc:sldMkLst>
        <pc:spChg chg="mod">
          <ac:chgData name="Murugan Subramanian" userId="ac87b157-48cc-447f-907b-415205c27fd8" providerId="ADAL" clId="{E0A5BFBE-3B6D-490C-97FB-0BF1AED1AF09}" dt="2025-09-20T07:01:22.177" v="60" actId="113"/>
          <ac:spMkLst>
            <pc:docMk/>
            <pc:sldMk cId="4032957028" sldId="263"/>
            <ac:spMk id="2" creationId="{ED3E1662-6D1F-4B0B-7ABB-2CB41D78F826}"/>
          </ac:spMkLst>
        </pc:spChg>
      </pc:sldChg>
      <pc:sldChg chg="modSp mod">
        <pc:chgData name="Murugan Subramanian" userId="ac87b157-48cc-447f-907b-415205c27fd8" providerId="ADAL" clId="{E0A5BFBE-3B6D-490C-97FB-0BF1AED1AF09}" dt="2025-09-20T07:01:11.221" v="57" actId="255"/>
        <pc:sldMkLst>
          <pc:docMk/>
          <pc:sldMk cId="2218636499" sldId="264"/>
        </pc:sldMkLst>
        <pc:spChg chg="mod">
          <ac:chgData name="Murugan Subramanian" userId="ac87b157-48cc-447f-907b-415205c27fd8" providerId="ADAL" clId="{E0A5BFBE-3B6D-490C-97FB-0BF1AED1AF09}" dt="2025-09-20T07:01:11.221" v="57" actId="255"/>
          <ac:spMkLst>
            <pc:docMk/>
            <pc:sldMk cId="2218636499" sldId="264"/>
            <ac:spMk id="2" creationId="{69B14FF7-021E-8684-5B96-4EB0B87CB91D}"/>
          </ac:spMkLst>
        </pc:spChg>
      </pc:sldChg>
      <pc:sldChg chg="modSp mod">
        <pc:chgData name="Murugan Subramanian" userId="ac87b157-48cc-447f-907b-415205c27fd8" providerId="ADAL" clId="{E0A5BFBE-3B6D-490C-97FB-0BF1AED1AF09}" dt="2025-09-20T07:00:53.290" v="54" actId="255"/>
        <pc:sldMkLst>
          <pc:docMk/>
          <pc:sldMk cId="3079845860" sldId="265"/>
        </pc:sldMkLst>
        <pc:spChg chg="mod">
          <ac:chgData name="Murugan Subramanian" userId="ac87b157-48cc-447f-907b-415205c27fd8" providerId="ADAL" clId="{E0A5BFBE-3B6D-490C-97FB-0BF1AED1AF09}" dt="2025-09-20T07:00:53.290" v="54" actId="255"/>
          <ac:spMkLst>
            <pc:docMk/>
            <pc:sldMk cId="3079845860" sldId="265"/>
            <ac:spMk id="2" creationId="{9D30AABF-B7EE-A0B9-95B2-A52353B914EA}"/>
          </ac:spMkLst>
        </pc:spChg>
        <pc:graphicFrameChg chg="mod">
          <ac:chgData name="Murugan Subramanian" userId="ac87b157-48cc-447f-907b-415205c27fd8" providerId="ADAL" clId="{E0A5BFBE-3B6D-490C-97FB-0BF1AED1AF09}" dt="2025-09-20T07:00:29.308" v="50" actId="20577"/>
          <ac:graphicFrameMkLst>
            <pc:docMk/>
            <pc:sldMk cId="3079845860" sldId="265"/>
            <ac:graphicFrameMk id="5" creationId="{AB79B2D3-3808-F417-12FC-C0297EF1EB0D}"/>
          </ac:graphicFrameMkLst>
        </pc:graphicFrameChg>
      </pc:sldChg>
      <pc:sldChg chg="modSp mod">
        <pc:chgData name="Murugan Subramanian" userId="ac87b157-48cc-447f-907b-415205c27fd8" providerId="ADAL" clId="{E0A5BFBE-3B6D-490C-97FB-0BF1AED1AF09}" dt="2025-09-20T07:01:40.652" v="63" actId="122"/>
        <pc:sldMkLst>
          <pc:docMk/>
          <pc:sldMk cId="1004838079" sldId="266"/>
        </pc:sldMkLst>
        <pc:spChg chg="mod">
          <ac:chgData name="Murugan Subramanian" userId="ac87b157-48cc-447f-907b-415205c27fd8" providerId="ADAL" clId="{E0A5BFBE-3B6D-490C-97FB-0BF1AED1AF09}" dt="2025-09-20T07:01:40.652" v="63" actId="122"/>
          <ac:spMkLst>
            <pc:docMk/>
            <pc:sldMk cId="1004838079" sldId="266"/>
            <ac:spMk id="2" creationId="{358EB041-58CE-186E-0901-E965E1AE24E2}"/>
          </ac:spMkLst>
        </pc:spChg>
      </pc:sldChg>
      <pc:sldChg chg="addSp delSp modSp mod">
        <pc:chgData name="Murugan Subramanian" userId="ac87b157-48cc-447f-907b-415205c27fd8" providerId="ADAL" clId="{E0A5BFBE-3B6D-490C-97FB-0BF1AED1AF09}" dt="2025-09-20T07:02:52.552" v="79" actId="26606"/>
        <pc:sldMkLst>
          <pc:docMk/>
          <pc:sldMk cId="1224734662" sldId="267"/>
        </pc:sldMkLst>
        <pc:spChg chg="mod">
          <ac:chgData name="Murugan Subramanian" userId="ac87b157-48cc-447f-907b-415205c27fd8" providerId="ADAL" clId="{E0A5BFBE-3B6D-490C-97FB-0BF1AED1AF09}" dt="2025-09-20T07:02:52.552" v="79" actId="26606"/>
          <ac:spMkLst>
            <pc:docMk/>
            <pc:sldMk cId="1224734662" sldId="267"/>
            <ac:spMk id="2" creationId="{D37840BB-7ECF-E139-B028-2646F6C125F0}"/>
          </ac:spMkLst>
        </pc:spChg>
        <pc:spChg chg="add del">
          <ac:chgData name="Murugan Subramanian" userId="ac87b157-48cc-447f-907b-415205c27fd8" providerId="ADAL" clId="{E0A5BFBE-3B6D-490C-97FB-0BF1AED1AF09}" dt="2025-09-20T07:02:52.552" v="79" actId="26606"/>
          <ac:spMkLst>
            <pc:docMk/>
            <pc:sldMk cId="1224734662" sldId="267"/>
            <ac:spMk id="26" creationId="{D4771268-CB57-404A-9271-370EB28F6090}"/>
          </ac:spMkLst>
        </pc:spChg>
        <pc:spChg chg="add del">
          <ac:chgData name="Murugan Subramanian" userId="ac87b157-48cc-447f-907b-415205c27fd8" providerId="ADAL" clId="{E0A5BFBE-3B6D-490C-97FB-0BF1AED1AF09}" dt="2025-09-20T07:02:37.069" v="66" actId="26606"/>
          <ac:spMkLst>
            <pc:docMk/>
            <pc:sldMk cId="1224734662" sldId="267"/>
            <ac:spMk id="31" creationId="{665DBBEF-238B-476B-96AB-8AAC3224ECEA}"/>
          </ac:spMkLst>
        </pc:spChg>
        <pc:spChg chg="add del">
          <ac:chgData name="Murugan Subramanian" userId="ac87b157-48cc-447f-907b-415205c27fd8" providerId="ADAL" clId="{E0A5BFBE-3B6D-490C-97FB-0BF1AED1AF09}" dt="2025-09-20T07:02:37.069" v="66" actId="26606"/>
          <ac:spMkLst>
            <pc:docMk/>
            <pc:sldMk cId="1224734662" sldId="267"/>
            <ac:spMk id="33" creationId="{3FCFB1DE-0B7E-48CC-BA90-B2AB0889F9D6}"/>
          </ac:spMkLst>
        </pc:spChg>
        <pc:spChg chg="add del">
          <ac:chgData name="Murugan Subramanian" userId="ac87b157-48cc-447f-907b-415205c27fd8" providerId="ADAL" clId="{E0A5BFBE-3B6D-490C-97FB-0BF1AED1AF09}" dt="2025-09-20T07:02:40.013" v="68" actId="26606"/>
          <ac:spMkLst>
            <pc:docMk/>
            <pc:sldMk cId="1224734662" sldId="267"/>
            <ac:spMk id="35" creationId="{19C9EAEA-39D0-4B0E-A0EB-51E7B26740B1}"/>
          </ac:spMkLst>
        </pc:spChg>
        <pc:spChg chg="add del">
          <ac:chgData name="Murugan Subramanian" userId="ac87b157-48cc-447f-907b-415205c27fd8" providerId="ADAL" clId="{E0A5BFBE-3B6D-490C-97FB-0BF1AED1AF09}" dt="2025-09-20T07:02:40.013" v="68" actId="26606"/>
          <ac:spMkLst>
            <pc:docMk/>
            <pc:sldMk cId="1224734662" sldId="267"/>
            <ac:spMk id="36" creationId="{F0AED851-54B9-4765-92D2-F0BE443BEC91}"/>
          </ac:spMkLst>
        </pc:spChg>
        <pc:spChg chg="add del">
          <ac:chgData name="Murugan Subramanian" userId="ac87b157-48cc-447f-907b-415205c27fd8" providerId="ADAL" clId="{E0A5BFBE-3B6D-490C-97FB-0BF1AED1AF09}" dt="2025-09-20T07:02:52.543" v="78" actId="26606"/>
          <ac:spMkLst>
            <pc:docMk/>
            <pc:sldMk cId="1224734662" sldId="267"/>
            <ac:spMk id="39" creationId="{FC485432-3647-4218-B5D3-15D3FA222B13}"/>
          </ac:spMkLst>
        </pc:spChg>
        <pc:spChg chg="add del">
          <ac:chgData name="Murugan Subramanian" userId="ac87b157-48cc-447f-907b-415205c27fd8" providerId="ADAL" clId="{E0A5BFBE-3B6D-490C-97FB-0BF1AED1AF09}" dt="2025-09-20T07:02:40.013" v="68" actId="26606"/>
          <ac:spMkLst>
            <pc:docMk/>
            <pc:sldMk cId="1224734662" sldId="267"/>
            <ac:spMk id="41" creationId="{B81933D1-5615-42C7-9C0B-4EB7105CCE2D}"/>
          </ac:spMkLst>
        </pc:spChg>
        <pc:spChg chg="add del">
          <ac:chgData name="Murugan Subramanian" userId="ac87b157-48cc-447f-907b-415205c27fd8" providerId="ADAL" clId="{E0A5BFBE-3B6D-490C-97FB-0BF1AED1AF09}" dt="2025-09-20T07:02:45.071" v="70" actId="26606"/>
          <ac:spMkLst>
            <pc:docMk/>
            <pc:sldMk cId="1224734662" sldId="267"/>
            <ac:spMk id="43" creationId="{5DCB5928-DC7D-4612-9922-441966E15627}"/>
          </ac:spMkLst>
        </pc:spChg>
        <pc:spChg chg="add del">
          <ac:chgData name="Murugan Subramanian" userId="ac87b157-48cc-447f-907b-415205c27fd8" providerId="ADAL" clId="{E0A5BFBE-3B6D-490C-97FB-0BF1AED1AF09}" dt="2025-09-20T07:02:45.071" v="70" actId="26606"/>
          <ac:spMkLst>
            <pc:docMk/>
            <pc:sldMk cId="1224734662" sldId="267"/>
            <ac:spMk id="44" creationId="{682C1161-1736-45EC-99B7-33F3CAE9D517}"/>
          </ac:spMkLst>
        </pc:spChg>
        <pc:spChg chg="add del">
          <ac:chgData name="Murugan Subramanian" userId="ac87b157-48cc-447f-907b-415205c27fd8" providerId="ADAL" clId="{E0A5BFBE-3B6D-490C-97FB-0BF1AED1AF09}" dt="2025-09-20T07:02:45.071" v="70" actId="26606"/>
          <ac:spMkLst>
            <pc:docMk/>
            <pc:sldMk cId="1224734662" sldId="267"/>
            <ac:spMk id="45" creationId="{84D4DDB8-B68F-45B0-9F62-C4279996F672}"/>
          </ac:spMkLst>
        </pc:spChg>
        <pc:spChg chg="add del">
          <ac:chgData name="Murugan Subramanian" userId="ac87b157-48cc-447f-907b-415205c27fd8" providerId="ADAL" clId="{E0A5BFBE-3B6D-490C-97FB-0BF1AED1AF09}" dt="2025-09-20T07:02:45.071" v="70" actId="26606"/>
          <ac:spMkLst>
            <pc:docMk/>
            <pc:sldMk cId="1224734662" sldId="267"/>
            <ac:spMk id="46" creationId="{AF2F604E-43BE-4DC3-B983-E071523364F8}"/>
          </ac:spMkLst>
        </pc:spChg>
        <pc:spChg chg="add del">
          <ac:chgData name="Murugan Subramanian" userId="ac87b157-48cc-447f-907b-415205c27fd8" providerId="ADAL" clId="{E0A5BFBE-3B6D-490C-97FB-0BF1AED1AF09}" dt="2025-09-20T07:02:45.071" v="70" actId="26606"/>
          <ac:spMkLst>
            <pc:docMk/>
            <pc:sldMk cId="1224734662" sldId="267"/>
            <ac:spMk id="47" creationId="{08C9B587-E65E-4B52-B37C-ABEBB6E87928}"/>
          </ac:spMkLst>
        </pc:spChg>
        <pc:spChg chg="add del">
          <ac:chgData name="Murugan Subramanian" userId="ac87b157-48cc-447f-907b-415205c27fd8" providerId="ADAL" clId="{E0A5BFBE-3B6D-490C-97FB-0BF1AED1AF09}" dt="2025-09-20T07:02:46.956" v="72" actId="26606"/>
          <ac:spMkLst>
            <pc:docMk/>
            <pc:sldMk cId="1224734662" sldId="267"/>
            <ac:spMk id="49" creationId="{19D32F93-50AC-4C46-A5DB-291C60DDB7BD}"/>
          </ac:spMkLst>
        </pc:spChg>
        <pc:spChg chg="add del">
          <ac:chgData name="Murugan Subramanian" userId="ac87b157-48cc-447f-907b-415205c27fd8" providerId="ADAL" clId="{E0A5BFBE-3B6D-490C-97FB-0BF1AED1AF09}" dt="2025-09-20T07:02:46.956" v="72" actId="26606"/>
          <ac:spMkLst>
            <pc:docMk/>
            <pc:sldMk cId="1224734662" sldId="267"/>
            <ac:spMk id="50" creationId="{86FD7672-78BE-4D6F-A711-2CDB79B52DFF}"/>
          </ac:spMkLst>
        </pc:spChg>
        <pc:spChg chg="add del">
          <ac:chgData name="Murugan Subramanian" userId="ac87b157-48cc-447f-907b-415205c27fd8" providerId="ADAL" clId="{E0A5BFBE-3B6D-490C-97FB-0BF1AED1AF09}" dt="2025-09-20T07:02:46.956" v="72" actId="26606"/>
          <ac:spMkLst>
            <pc:docMk/>
            <pc:sldMk cId="1224734662" sldId="267"/>
            <ac:spMk id="51" creationId="{827DC2C4-B485-428A-BF4A-472D2967F47F}"/>
          </ac:spMkLst>
        </pc:spChg>
        <pc:spChg chg="add del">
          <ac:chgData name="Murugan Subramanian" userId="ac87b157-48cc-447f-907b-415205c27fd8" providerId="ADAL" clId="{E0A5BFBE-3B6D-490C-97FB-0BF1AED1AF09}" dt="2025-09-20T07:02:46.956" v="72" actId="26606"/>
          <ac:spMkLst>
            <pc:docMk/>
            <pc:sldMk cId="1224734662" sldId="267"/>
            <ac:spMk id="52" creationId="{4A62647B-1222-407C-8740-5A497612B1F5}"/>
          </ac:spMkLst>
        </pc:spChg>
        <pc:spChg chg="add del">
          <ac:chgData name="Murugan Subramanian" userId="ac87b157-48cc-447f-907b-415205c27fd8" providerId="ADAL" clId="{E0A5BFBE-3B6D-490C-97FB-0BF1AED1AF09}" dt="2025-09-20T07:02:48.713" v="74" actId="26606"/>
          <ac:spMkLst>
            <pc:docMk/>
            <pc:sldMk cId="1224734662" sldId="267"/>
            <ac:spMk id="54" creationId="{68AF5748-FED8-45BA-8631-26D1D10F3246}"/>
          </ac:spMkLst>
        </pc:spChg>
        <pc:spChg chg="add del">
          <ac:chgData name="Murugan Subramanian" userId="ac87b157-48cc-447f-907b-415205c27fd8" providerId="ADAL" clId="{E0A5BFBE-3B6D-490C-97FB-0BF1AED1AF09}" dt="2025-09-20T07:02:48.713" v="74" actId="26606"/>
          <ac:spMkLst>
            <pc:docMk/>
            <pc:sldMk cId="1224734662" sldId="267"/>
            <ac:spMk id="55" creationId="{AF2F604E-43BE-4DC3-B983-E071523364F8}"/>
          </ac:spMkLst>
        </pc:spChg>
        <pc:spChg chg="add del">
          <ac:chgData name="Murugan Subramanian" userId="ac87b157-48cc-447f-907b-415205c27fd8" providerId="ADAL" clId="{E0A5BFBE-3B6D-490C-97FB-0BF1AED1AF09}" dt="2025-09-20T07:02:48.713" v="74" actId="26606"/>
          <ac:spMkLst>
            <pc:docMk/>
            <pc:sldMk cId="1224734662" sldId="267"/>
            <ac:spMk id="56" creationId="{08C9B587-E65E-4B52-B37C-ABEBB6E87928}"/>
          </ac:spMkLst>
        </pc:spChg>
        <pc:spChg chg="add del">
          <ac:chgData name="Murugan Subramanian" userId="ac87b157-48cc-447f-907b-415205c27fd8" providerId="ADAL" clId="{E0A5BFBE-3B6D-490C-97FB-0BF1AED1AF09}" dt="2025-09-20T07:02:51.403" v="76" actId="26606"/>
          <ac:spMkLst>
            <pc:docMk/>
            <pc:sldMk cId="1224734662" sldId="267"/>
            <ac:spMk id="58" creationId="{665DBBEF-238B-476B-96AB-8AAC3224ECEA}"/>
          </ac:spMkLst>
        </pc:spChg>
        <pc:spChg chg="add del">
          <ac:chgData name="Murugan Subramanian" userId="ac87b157-48cc-447f-907b-415205c27fd8" providerId="ADAL" clId="{E0A5BFBE-3B6D-490C-97FB-0BF1AED1AF09}" dt="2025-09-20T07:02:51.403" v="76" actId="26606"/>
          <ac:spMkLst>
            <pc:docMk/>
            <pc:sldMk cId="1224734662" sldId="267"/>
            <ac:spMk id="59" creationId="{3FCFB1DE-0B7E-48CC-BA90-B2AB0889F9D6}"/>
          </ac:spMkLst>
        </pc:spChg>
        <pc:spChg chg="add del">
          <ac:chgData name="Murugan Subramanian" userId="ac87b157-48cc-447f-907b-415205c27fd8" providerId="ADAL" clId="{E0A5BFBE-3B6D-490C-97FB-0BF1AED1AF09}" dt="2025-09-20T07:02:52.543" v="78" actId="26606"/>
          <ac:spMkLst>
            <pc:docMk/>
            <pc:sldMk cId="1224734662" sldId="267"/>
            <ac:spMk id="61" creationId="{8555C5B3-193A-4749-9AFD-682E53CDDE8F}"/>
          </ac:spMkLst>
        </pc:spChg>
        <pc:spChg chg="add del">
          <ac:chgData name="Murugan Subramanian" userId="ac87b157-48cc-447f-907b-415205c27fd8" providerId="ADAL" clId="{E0A5BFBE-3B6D-490C-97FB-0BF1AED1AF09}" dt="2025-09-20T07:02:52.543" v="78" actId="26606"/>
          <ac:spMkLst>
            <pc:docMk/>
            <pc:sldMk cId="1224734662" sldId="267"/>
            <ac:spMk id="62" creationId="{2EAE06A6-F76A-41C9-827A-C561B004485C}"/>
          </ac:spMkLst>
        </pc:spChg>
        <pc:spChg chg="add del">
          <ac:chgData name="Murugan Subramanian" userId="ac87b157-48cc-447f-907b-415205c27fd8" providerId="ADAL" clId="{E0A5BFBE-3B6D-490C-97FB-0BF1AED1AF09}" dt="2025-09-20T07:02:52.543" v="78" actId="26606"/>
          <ac:spMkLst>
            <pc:docMk/>
            <pc:sldMk cId="1224734662" sldId="267"/>
            <ac:spMk id="63" creationId="{89F9D4E8-0639-444B-949B-9518585061AF}"/>
          </ac:spMkLst>
        </pc:spChg>
        <pc:spChg chg="add del">
          <ac:chgData name="Murugan Subramanian" userId="ac87b157-48cc-447f-907b-415205c27fd8" providerId="ADAL" clId="{E0A5BFBE-3B6D-490C-97FB-0BF1AED1AF09}" dt="2025-09-20T07:02:52.543" v="78" actId="26606"/>
          <ac:spMkLst>
            <pc:docMk/>
            <pc:sldMk cId="1224734662" sldId="267"/>
            <ac:spMk id="64" creationId="{7E3DA7A2-ED70-4BBA-AB72-00AD461FA405}"/>
          </ac:spMkLst>
        </pc:spChg>
        <pc:spChg chg="add del">
          <ac:chgData name="Murugan Subramanian" userId="ac87b157-48cc-447f-907b-415205c27fd8" providerId="ADAL" clId="{E0A5BFBE-3B6D-490C-97FB-0BF1AED1AF09}" dt="2025-09-20T07:02:52.543" v="78" actId="26606"/>
          <ac:spMkLst>
            <pc:docMk/>
            <pc:sldMk cId="1224734662" sldId="267"/>
            <ac:spMk id="65" creationId="{F4AFDDCA-6ABA-4D23-8A5C-1BF0F4308148}"/>
          </ac:spMkLst>
        </pc:spChg>
        <pc:spChg chg="add">
          <ac:chgData name="Murugan Subramanian" userId="ac87b157-48cc-447f-907b-415205c27fd8" providerId="ADAL" clId="{E0A5BFBE-3B6D-490C-97FB-0BF1AED1AF09}" dt="2025-09-20T07:02:52.552" v="79" actId="26606"/>
          <ac:spMkLst>
            <pc:docMk/>
            <pc:sldMk cId="1224734662" sldId="267"/>
            <ac:spMk id="67" creationId="{665DBBEF-238B-476B-96AB-8AAC3224ECEA}"/>
          </ac:spMkLst>
        </pc:spChg>
        <pc:spChg chg="add">
          <ac:chgData name="Murugan Subramanian" userId="ac87b157-48cc-447f-907b-415205c27fd8" providerId="ADAL" clId="{E0A5BFBE-3B6D-490C-97FB-0BF1AED1AF09}" dt="2025-09-20T07:02:52.552" v="79" actId="26606"/>
          <ac:spMkLst>
            <pc:docMk/>
            <pc:sldMk cId="1224734662" sldId="267"/>
            <ac:spMk id="68" creationId="{3FCFB1DE-0B7E-48CC-BA90-B2AB0889F9D6}"/>
          </ac:spMkLst>
        </pc:spChg>
        <pc:grpChg chg="add del">
          <ac:chgData name="Murugan Subramanian" userId="ac87b157-48cc-447f-907b-415205c27fd8" providerId="ADAL" clId="{E0A5BFBE-3B6D-490C-97FB-0BF1AED1AF09}" dt="2025-09-20T07:02:40.013" v="68" actId="26606"/>
          <ac:grpSpMkLst>
            <pc:docMk/>
            <pc:sldMk cId="1224734662" sldId="267"/>
            <ac:grpSpMk id="37" creationId="{032D8612-31EB-44CF-A1D0-14FD4C705424}"/>
          </ac:grpSpMkLst>
        </pc:grpChg>
        <pc:picChg chg="mod">
          <ac:chgData name="Murugan Subramanian" userId="ac87b157-48cc-447f-907b-415205c27fd8" providerId="ADAL" clId="{E0A5BFBE-3B6D-490C-97FB-0BF1AED1AF09}" dt="2025-09-20T07:02:52.552" v="79" actId="26606"/>
          <ac:picMkLst>
            <pc:docMk/>
            <pc:sldMk cId="1224734662" sldId="267"/>
            <ac:picMk id="21" creationId="{78D7133A-22AD-C96E-19B8-6959E2F3FEBE}"/>
          </ac:picMkLst>
        </pc:picChg>
      </pc:sldChg>
      <pc:sldChg chg="modSp mod">
        <pc:chgData name="Murugan Subramanian" userId="ac87b157-48cc-447f-907b-415205c27fd8" providerId="ADAL" clId="{E0A5BFBE-3B6D-490C-97FB-0BF1AED1AF09}" dt="2025-09-20T06:57:50.105" v="1" actId="123"/>
        <pc:sldMkLst>
          <pc:docMk/>
          <pc:sldMk cId="3817850687" sldId="268"/>
        </pc:sldMkLst>
        <pc:spChg chg="mod">
          <ac:chgData name="Murugan Subramanian" userId="ac87b157-48cc-447f-907b-415205c27fd8" providerId="ADAL" clId="{E0A5BFBE-3B6D-490C-97FB-0BF1AED1AF09}" dt="2025-09-20T06:57:50.105" v="1" actId="123"/>
          <ac:spMkLst>
            <pc:docMk/>
            <pc:sldMk cId="3817850687" sldId="268"/>
            <ac:spMk id="3" creationId="{3422CB3C-90DC-8CD2-7BCE-E76CCBBB0110}"/>
          </ac:spMkLst>
        </pc:spChg>
      </pc:sldChg>
      <pc:sldChg chg="del">
        <pc:chgData name="Murugan Subramanian" userId="ac87b157-48cc-447f-907b-415205c27fd8" providerId="ADAL" clId="{E0A5BFBE-3B6D-490C-97FB-0BF1AED1AF09}" dt="2025-09-20T06:58:10.185" v="2" actId="2696"/>
        <pc:sldMkLst>
          <pc:docMk/>
          <pc:sldMk cId="3246862321" sldId="269"/>
        </pc:sldMkLst>
      </pc:sldChg>
      <pc:sldChg chg="addSp delSp modSp new mod setBg">
        <pc:chgData name="Murugan Subramanian" userId="ac87b157-48cc-447f-907b-415205c27fd8" providerId="ADAL" clId="{E0A5BFBE-3B6D-490C-97FB-0BF1AED1AF09}" dt="2025-09-20T06:58:42.615" v="22" actId="26606"/>
        <pc:sldMkLst>
          <pc:docMk/>
          <pc:sldMk cId="2307753581" sldId="271"/>
        </pc:sldMkLst>
        <pc:spChg chg="mod">
          <ac:chgData name="Murugan Subramanian" userId="ac87b157-48cc-447f-907b-415205c27fd8" providerId="ADAL" clId="{E0A5BFBE-3B6D-490C-97FB-0BF1AED1AF09}" dt="2025-09-20T06:58:42.615" v="22" actId="26606"/>
          <ac:spMkLst>
            <pc:docMk/>
            <pc:sldMk cId="2307753581" sldId="271"/>
            <ac:spMk id="2" creationId="{03104525-72B5-B227-4F2C-C2395E97739F}"/>
          </ac:spMkLst>
        </pc:spChg>
        <pc:spChg chg="del">
          <ac:chgData name="Murugan Subramanian" userId="ac87b157-48cc-447f-907b-415205c27fd8" providerId="ADAL" clId="{E0A5BFBE-3B6D-490C-97FB-0BF1AED1AF09}" dt="2025-09-20T06:58:22.562" v="4" actId="478"/>
          <ac:spMkLst>
            <pc:docMk/>
            <pc:sldMk cId="2307753581" sldId="271"/>
            <ac:spMk id="3" creationId="{62998240-3685-4C8B-170B-7E0747A4C963}"/>
          </ac:spMkLst>
        </pc:spChg>
        <pc:spChg chg="add">
          <ac:chgData name="Murugan Subramanian" userId="ac87b157-48cc-447f-907b-415205c27fd8" providerId="ADAL" clId="{E0A5BFBE-3B6D-490C-97FB-0BF1AED1AF09}" dt="2025-09-20T06:58:42.615" v="22" actId="26606"/>
          <ac:spMkLst>
            <pc:docMk/>
            <pc:sldMk cId="2307753581" sldId="271"/>
            <ac:spMk id="11" creationId="{74751229-0244-4FBB-BED1-407467F4C951}"/>
          </ac:spMkLst>
        </pc:spChg>
        <pc:picChg chg="add">
          <ac:chgData name="Murugan Subramanian" userId="ac87b157-48cc-447f-907b-415205c27fd8" providerId="ADAL" clId="{E0A5BFBE-3B6D-490C-97FB-0BF1AED1AF09}" dt="2025-09-20T06:58:42.615" v="22" actId="26606"/>
          <ac:picMkLst>
            <pc:docMk/>
            <pc:sldMk cId="2307753581" sldId="271"/>
            <ac:picMk id="6" creationId="{00A4EA7D-A667-C9DC-0A96-FB9EF72BBD68}"/>
          </ac:picMkLst>
        </pc:picChg>
        <pc:picChg chg="add">
          <ac:chgData name="Murugan Subramanian" userId="ac87b157-48cc-447f-907b-415205c27fd8" providerId="ADAL" clId="{E0A5BFBE-3B6D-490C-97FB-0BF1AED1AF09}" dt="2025-09-20T06:58:42.615" v="22" actId="26606"/>
          <ac:picMkLst>
            <pc:docMk/>
            <pc:sldMk cId="2307753581" sldId="271"/>
            <ac:picMk id="8" creationId="{86CA6B6E-D0B4-40C0-B698-81E2F0B3CC39}"/>
          </ac:picMkLst>
        </pc:pic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72B792-3F77-4DF2-8F04-3FD5D18FC9F9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185F338-4D43-4073-99D6-1990DFB23838}">
      <dgm:prSet/>
      <dgm:spPr/>
      <dgm:t>
        <a:bodyPr/>
        <a:lstStyle/>
        <a:p>
          <a:r>
            <a:rPr lang="en-US"/>
            <a:t>Objective: Create a personal portfolio to showcase skills and projects.</a:t>
          </a:r>
        </a:p>
      </dgm:t>
    </dgm:pt>
    <dgm:pt modelId="{ACA9DFC8-7C6E-4F3A-99B8-73F840C41763}" type="parTrans" cxnId="{93B73113-3705-4207-8AA2-F9E18A28D84E}">
      <dgm:prSet/>
      <dgm:spPr/>
      <dgm:t>
        <a:bodyPr/>
        <a:lstStyle/>
        <a:p>
          <a:endParaRPr lang="en-US"/>
        </a:p>
      </dgm:t>
    </dgm:pt>
    <dgm:pt modelId="{C17BF49E-6C7C-41C2-84D2-11B58D8C0257}" type="sibTrans" cxnId="{93B73113-3705-4207-8AA2-F9E18A28D84E}">
      <dgm:prSet/>
      <dgm:spPr/>
      <dgm:t>
        <a:bodyPr/>
        <a:lstStyle/>
        <a:p>
          <a:endParaRPr lang="en-US"/>
        </a:p>
      </dgm:t>
    </dgm:pt>
    <dgm:pt modelId="{C43AE884-9609-44FF-AB85-7C3FCE7C5B29}">
      <dgm:prSet/>
      <dgm:spPr/>
      <dgm:t>
        <a:bodyPr/>
        <a:lstStyle/>
        <a:p>
          <a:r>
            <a:rPr lang="en-US"/>
            <a:t>Overview: Interactive website built using HTML, CSS, and JavaScript.</a:t>
          </a:r>
        </a:p>
      </dgm:t>
    </dgm:pt>
    <dgm:pt modelId="{BDA9BEA5-A30F-4AE3-8F1F-8325F6D7DF01}" type="parTrans" cxnId="{C10ECEB6-0DF7-441C-A281-0C93849CAB24}">
      <dgm:prSet/>
      <dgm:spPr/>
      <dgm:t>
        <a:bodyPr/>
        <a:lstStyle/>
        <a:p>
          <a:endParaRPr lang="en-US"/>
        </a:p>
      </dgm:t>
    </dgm:pt>
    <dgm:pt modelId="{56B46B1D-2541-445F-B8A0-7AEEDE91A6F1}" type="sibTrans" cxnId="{C10ECEB6-0DF7-441C-A281-0C93849CAB24}">
      <dgm:prSet/>
      <dgm:spPr/>
      <dgm:t>
        <a:bodyPr/>
        <a:lstStyle/>
        <a:p>
          <a:endParaRPr lang="en-US"/>
        </a:p>
      </dgm:t>
    </dgm:pt>
    <dgm:pt modelId="{1FF175A5-83AE-4D9A-A89E-527705E56FAE}">
      <dgm:prSet/>
      <dgm:spPr/>
      <dgm:t>
        <a:bodyPr/>
        <a:lstStyle/>
        <a:p>
          <a:r>
            <a:rPr lang="en-US"/>
            <a:t>Audience: Recruiters and collaborators.</a:t>
          </a:r>
        </a:p>
      </dgm:t>
    </dgm:pt>
    <dgm:pt modelId="{CD6E5B0F-E66F-4027-AB75-E69077CD1622}" type="parTrans" cxnId="{FA16D327-8D48-4523-BE26-6F7AE1466200}">
      <dgm:prSet/>
      <dgm:spPr/>
      <dgm:t>
        <a:bodyPr/>
        <a:lstStyle/>
        <a:p>
          <a:endParaRPr lang="en-US"/>
        </a:p>
      </dgm:t>
    </dgm:pt>
    <dgm:pt modelId="{C22CC7A3-8A1C-44AC-BFA2-2B9738D64C9A}" type="sibTrans" cxnId="{FA16D327-8D48-4523-BE26-6F7AE1466200}">
      <dgm:prSet/>
      <dgm:spPr/>
      <dgm:t>
        <a:bodyPr/>
        <a:lstStyle/>
        <a:p>
          <a:endParaRPr lang="en-US"/>
        </a:p>
      </dgm:t>
    </dgm:pt>
    <dgm:pt modelId="{B34EEE62-A2FD-43D1-9A11-6E96D1F740DC}">
      <dgm:prSet/>
      <dgm:spPr/>
      <dgm:t>
        <a:bodyPr/>
        <a:lstStyle/>
        <a:p>
          <a:r>
            <a:rPr lang="en-US"/>
            <a:t>Tech Stack: HTML, CSS, JavaScript.</a:t>
          </a:r>
        </a:p>
      </dgm:t>
    </dgm:pt>
    <dgm:pt modelId="{F8D00A2D-7894-4F2F-8D44-B6E4A24714FA}" type="parTrans" cxnId="{0865FCED-2A85-4F6B-8814-B41DC3DF871D}">
      <dgm:prSet/>
      <dgm:spPr/>
      <dgm:t>
        <a:bodyPr/>
        <a:lstStyle/>
        <a:p>
          <a:endParaRPr lang="en-US"/>
        </a:p>
      </dgm:t>
    </dgm:pt>
    <dgm:pt modelId="{CBD052CD-DC5C-4BA2-AF95-4FF3AC121F2A}" type="sibTrans" cxnId="{0865FCED-2A85-4F6B-8814-B41DC3DF871D}">
      <dgm:prSet/>
      <dgm:spPr/>
      <dgm:t>
        <a:bodyPr/>
        <a:lstStyle/>
        <a:p>
          <a:endParaRPr lang="en-US"/>
        </a:p>
      </dgm:t>
    </dgm:pt>
    <dgm:pt modelId="{544867B4-7F8D-4E1A-926A-E2FA0876B2F2}">
      <dgm:prSet/>
      <dgm:spPr/>
      <dgm:t>
        <a:bodyPr/>
        <a:lstStyle/>
        <a:p>
          <a:r>
            <a:rPr lang="en-US"/>
            <a:t>Design: Responsive layout with clean UI.</a:t>
          </a:r>
        </a:p>
      </dgm:t>
    </dgm:pt>
    <dgm:pt modelId="{3D0944C9-1E5A-448D-AD38-4E3354A603FA}" type="parTrans" cxnId="{61869CA8-903A-459C-A583-79C112D3E420}">
      <dgm:prSet/>
      <dgm:spPr/>
      <dgm:t>
        <a:bodyPr/>
        <a:lstStyle/>
        <a:p>
          <a:endParaRPr lang="en-US"/>
        </a:p>
      </dgm:t>
    </dgm:pt>
    <dgm:pt modelId="{95D3CA1D-B422-4AA5-9E3F-E7B0C07D2C81}" type="sibTrans" cxnId="{61869CA8-903A-459C-A583-79C112D3E420}">
      <dgm:prSet/>
      <dgm:spPr/>
      <dgm:t>
        <a:bodyPr/>
        <a:lstStyle/>
        <a:p>
          <a:endParaRPr lang="en-US"/>
        </a:p>
      </dgm:t>
    </dgm:pt>
    <dgm:pt modelId="{E8B6D405-5E05-4271-AAB7-20E870CA4362}">
      <dgm:prSet/>
      <dgm:spPr/>
      <dgm:t>
        <a:bodyPr/>
        <a:lstStyle/>
        <a:p>
          <a:r>
            <a:rPr lang="en-US"/>
            <a:t>Features: Project gallery, contact form, smooth navigation.</a:t>
          </a:r>
        </a:p>
      </dgm:t>
    </dgm:pt>
    <dgm:pt modelId="{63CEAF1B-CBB9-43F2-815E-D41640FBF4DE}" type="parTrans" cxnId="{D770DC67-6F21-4C88-8F68-19EBAF68F6D3}">
      <dgm:prSet/>
      <dgm:spPr/>
      <dgm:t>
        <a:bodyPr/>
        <a:lstStyle/>
        <a:p>
          <a:endParaRPr lang="en-US"/>
        </a:p>
      </dgm:t>
    </dgm:pt>
    <dgm:pt modelId="{8B0E82AA-193E-4F60-823C-BCD89F142D4D}" type="sibTrans" cxnId="{D770DC67-6F21-4C88-8F68-19EBAF68F6D3}">
      <dgm:prSet/>
      <dgm:spPr/>
      <dgm:t>
        <a:bodyPr/>
        <a:lstStyle/>
        <a:p>
          <a:endParaRPr lang="en-US"/>
        </a:p>
      </dgm:t>
    </dgm:pt>
    <dgm:pt modelId="{60B43D1B-3EB7-436D-8F0E-F976A9A9B144}">
      <dgm:prSet/>
      <dgm:spPr/>
      <dgm:t>
        <a:bodyPr/>
        <a:lstStyle/>
        <a:p>
          <a:r>
            <a:rPr lang="en-US"/>
            <a:t>Outcome: Fully functional site with cross-device compatibility.</a:t>
          </a:r>
        </a:p>
      </dgm:t>
    </dgm:pt>
    <dgm:pt modelId="{FEEE7CF5-9097-4CD9-9337-2FC80B566FF4}" type="parTrans" cxnId="{AE4757F2-83BF-4684-BDC2-0F961BC4526C}">
      <dgm:prSet/>
      <dgm:spPr/>
      <dgm:t>
        <a:bodyPr/>
        <a:lstStyle/>
        <a:p>
          <a:endParaRPr lang="en-US"/>
        </a:p>
      </dgm:t>
    </dgm:pt>
    <dgm:pt modelId="{528EEC58-21B7-4C1D-B48B-771E8746FBD2}" type="sibTrans" cxnId="{AE4757F2-83BF-4684-BDC2-0F961BC4526C}">
      <dgm:prSet/>
      <dgm:spPr/>
      <dgm:t>
        <a:bodyPr/>
        <a:lstStyle/>
        <a:p>
          <a:endParaRPr lang="en-US"/>
        </a:p>
      </dgm:t>
    </dgm:pt>
    <dgm:pt modelId="{82512789-28B5-4AD0-B85E-92CE14E770F6}">
      <dgm:prSet/>
      <dgm:spPr/>
      <dgm:t>
        <a:bodyPr/>
        <a:lstStyle/>
        <a:p>
          <a:r>
            <a:rPr lang="en-US"/>
            <a:t>Conclusion: Highlights front-end development expertise.</a:t>
          </a:r>
        </a:p>
      </dgm:t>
    </dgm:pt>
    <dgm:pt modelId="{A9DA7E52-56C8-4A5E-86C6-1F78E69F619C}" type="parTrans" cxnId="{8B3DAC95-60B8-43FB-AD74-FB2CF82EF787}">
      <dgm:prSet/>
      <dgm:spPr/>
      <dgm:t>
        <a:bodyPr/>
        <a:lstStyle/>
        <a:p>
          <a:endParaRPr lang="en-US"/>
        </a:p>
      </dgm:t>
    </dgm:pt>
    <dgm:pt modelId="{A6A26215-CABA-4C72-9F8B-6A71DF3D91F1}" type="sibTrans" cxnId="{8B3DAC95-60B8-43FB-AD74-FB2CF82EF787}">
      <dgm:prSet/>
      <dgm:spPr/>
      <dgm:t>
        <a:bodyPr/>
        <a:lstStyle/>
        <a:p>
          <a:endParaRPr lang="en-US"/>
        </a:p>
      </dgm:t>
    </dgm:pt>
    <dgm:pt modelId="{371A7A2D-0F10-46E4-8249-202F69640D62}">
      <dgm:prSet/>
      <dgm:spPr/>
      <dgm:t>
        <a:bodyPr/>
        <a:lstStyle/>
        <a:p>
          <a:endParaRPr lang="en-US" dirty="0"/>
        </a:p>
      </dgm:t>
    </dgm:pt>
    <dgm:pt modelId="{E752AD12-942C-49CC-A63A-CF563C5324ED}" type="parTrans" cxnId="{32BD5A2B-616B-4357-BA3A-C54CFAF22B19}">
      <dgm:prSet/>
      <dgm:spPr/>
      <dgm:t>
        <a:bodyPr/>
        <a:lstStyle/>
        <a:p>
          <a:endParaRPr lang="en-US"/>
        </a:p>
      </dgm:t>
    </dgm:pt>
    <dgm:pt modelId="{F8894710-8FA4-4132-9A76-49306CBEB2A2}" type="sibTrans" cxnId="{32BD5A2B-616B-4357-BA3A-C54CFAF22B19}">
      <dgm:prSet/>
      <dgm:spPr/>
      <dgm:t>
        <a:bodyPr/>
        <a:lstStyle/>
        <a:p>
          <a:endParaRPr lang="en-US"/>
        </a:p>
      </dgm:t>
    </dgm:pt>
    <dgm:pt modelId="{D09FCB52-6F71-48FF-84C5-30BB7099DC07}" type="pres">
      <dgm:prSet presAssocID="{4872B792-3F77-4DF2-8F04-3FD5D18FC9F9}" presName="vert0" presStyleCnt="0">
        <dgm:presLayoutVars>
          <dgm:dir/>
          <dgm:animOne val="branch"/>
          <dgm:animLvl val="lvl"/>
        </dgm:presLayoutVars>
      </dgm:prSet>
      <dgm:spPr/>
    </dgm:pt>
    <dgm:pt modelId="{62A4E855-8ED4-4160-B719-B585A4A2E8B4}" type="pres">
      <dgm:prSet presAssocID="{A185F338-4D43-4073-99D6-1990DFB23838}" presName="thickLine" presStyleLbl="alignNode1" presStyleIdx="0" presStyleCnt="9"/>
      <dgm:spPr/>
    </dgm:pt>
    <dgm:pt modelId="{12198EED-AFB2-400C-9028-3DE78E4C976E}" type="pres">
      <dgm:prSet presAssocID="{A185F338-4D43-4073-99D6-1990DFB23838}" presName="horz1" presStyleCnt="0"/>
      <dgm:spPr/>
    </dgm:pt>
    <dgm:pt modelId="{F530BC1F-2BEE-4D8F-BD17-E00A4973A9B8}" type="pres">
      <dgm:prSet presAssocID="{A185F338-4D43-4073-99D6-1990DFB23838}" presName="tx1" presStyleLbl="revTx" presStyleIdx="0" presStyleCnt="9"/>
      <dgm:spPr/>
    </dgm:pt>
    <dgm:pt modelId="{93FE1D0B-E963-418D-9013-86E50840A87E}" type="pres">
      <dgm:prSet presAssocID="{A185F338-4D43-4073-99D6-1990DFB23838}" presName="vert1" presStyleCnt="0"/>
      <dgm:spPr/>
    </dgm:pt>
    <dgm:pt modelId="{8EA235B7-B637-4DD8-9166-B337D3511424}" type="pres">
      <dgm:prSet presAssocID="{C43AE884-9609-44FF-AB85-7C3FCE7C5B29}" presName="thickLine" presStyleLbl="alignNode1" presStyleIdx="1" presStyleCnt="9"/>
      <dgm:spPr/>
    </dgm:pt>
    <dgm:pt modelId="{F7E167D4-EB3F-4184-AD8C-0B2FDBF33870}" type="pres">
      <dgm:prSet presAssocID="{C43AE884-9609-44FF-AB85-7C3FCE7C5B29}" presName="horz1" presStyleCnt="0"/>
      <dgm:spPr/>
    </dgm:pt>
    <dgm:pt modelId="{46081959-FDE7-400A-BE42-61CD1C0B75C2}" type="pres">
      <dgm:prSet presAssocID="{C43AE884-9609-44FF-AB85-7C3FCE7C5B29}" presName="tx1" presStyleLbl="revTx" presStyleIdx="1" presStyleCnt="9"/>
      <dgm:spPr/>
    </dgm:pt>
    <dgm:pt modelId="{3E94B80C-6619-4299-8CB0-77BE63AEEDCB}" type="pres">
      <dgm:prSet presAssocID="{C43AE884-9609-44FF-AB85-7C3FCE7C5B29}" presName="vert1" presStyleCnt="0"/>
      <dgm:spPr/>
    </dgm:pt>
    <dgm:pt modelId="{5375B70A-BBC9-4846-B2EC-A9CE7CA78DB2}" type="pres">
      <dgm:prSet presAssocID="{1FF175A5-83AE-4D9A-A89E-527705E56FAE}" presName="thickLine" presStyleLbl="alignNode1" presStyleIdx="2" presStyleCnt="9"/>
      <dgm:spPr/>
    </dgm:pt>
    <dgm:pt modelId="{9EE62EFF-64A0-46D3-82B7-25FC16358D74}" type="pres">
      <dgm:prSet presAssocID="{1FF175A5-83AE-4D9A-A89E-527705E56FAE}" presName="horz1" presStyleCnt="0"/>
      <dgm:spPr/>
    </dgm:pt>
    <dgm:pt modelId="{2064B160-B6C1-4BEC-98FB-ED1ECC4EDC60}" type="pres">
      <dgm:prSet presAssocID="{1FF175A5-83AE-4D9A-A89E-527705E56FAE}" presName="tx1" presStyleLbl="revTx" presStyleIdx="2" presStyleCnt="9"/>
      <dgm:spPr/>
    </dgm:pt>
    <dgm:pt modelId="{07B64BAB-56CE-47F2-9612-998B3546865A}" type="pres">
      <dgm:prSet presAssocID="{1FF175A5-83AE-4D9A-A89E-527705E56FAE}" presName="vert1" presStyleCnt="0"/>
      <dgm:spPr/>
    </dgm:pt>
    <dgm:pt modelId="{B49254A1-90B6-4154-B833-DA844DFD59BD}" type="pres">
      <dgm:prSet presAssocID="{B34EEE62-A2FD-43D1-9A11-6E96D1F740DC}" presName="thickLine" presStyleLbl="alignNode1" presStyleIdx="3" presStyleCnt="9"/>
      <dgm:spPr/>
    </dgm:pt>
    <dgm:pt modelId="{3C2E6866-2EC0-4C04-B43C-F80D91625AD1}" type="pres">
      <dgm:prSet presAssocID="{B34EEE62-A2FD-43D1-9A11-6E96D1F740DC}" presName="horz1" presStyleCnt="0"/>
      <dgm:spPr/>
    </dgm:pt>
    <dgm:pt modelId="{46E3EE6F-8961-448C-A7F3-81D93E3A1AB0}" type="pres">
      <dgm:prSet presAssocID="{B34EEE62-A2FD-43D1-9A11-6E96D1F740DC}" presName="tx1" presStyleLbl="revTx" presStyleIdx="3" presStyleCnt="9"/>
      <dgm:spPr/>
    </dgm:pt>
    <dgm:pt modelId="{585C935D-EAEB-4D80-B4F8-91C3EFB816D7}" type="pres">
      <dgm:prSet presAssocID="{B34EEE62-A2FD-43D1-9A11-6E96D1F740DC}" presName="vert1" presStyleCnt="0"/>
      <dgm:spPr/>
    </dgm:pt>
    <dgm:pt modelId="{0CEF9628-BA36-4EDA-9AA7-579087E9A81A}" type="pres">
      <dgm:prSet presAssocID="{544867B4-7F8D-4E1A-926A-E2FA0876B2F2}" presName="thickLine" presStyleLbl="alignNode1" presStyleIdx="4" presStyleCnt="9"/>
      <dgm:spPr/>
    </dgm:pt>
    <dgm:pt modelId="{0271F2E7-E848-4569-A221-475961A62C41}" type="pres">
      <dgm:prSet presAssocID="{544867B4-7F8D-4E1A-926A-E2FA0876B2F2}" presName="horz1" presStyleCnt="0"/>
      <dgm:spPr/>
    </dgm:pt>
    <dgm:pt modelId="{C9E4FBCF-BFF8-462C-83D5-B2F935EE0E88}" type="pres">
      <dgm:prSet presAssocID="{544867B4-7F8D-4E1A-926A-E2FA0876B2F2}" presName="tx1" presStyleLbl="revTx" presStyleIdx="4" presStyleCnt="9"/>
      <dgm:spPr/>
    </dgm:pt>
    <dgm:pt modelId="{02DC4375-642E-4BD4-9683-9408EEBF5F51}" type="pres">
      <dgm:prSet presAssocID="{544867B4-7F8D-4E1A-926A-E2FA0876B2F2}" presName="vert1" presStyleCnt="0"/>
      <dgm:spPr/>
    </dgm:pt>
    <dgm:pt modelId="{13FD4905-5B0F-4390-BAFF-327F9D36CB94}" type="pres">
      <dgm:prSet presAssocID="{E8B6D405-5E05-4271-AAB7-20E870CA4362}" presName="thickLine" presStyleLbl="alignNode1" presStyleIdx="5" presStyleCnt="9"/>
      <dgm:spPr/>
    </dgm:pt>
    <dgm:pt modelId="{014D5F0A-6DEC-4B30-A9ED-578D8C3009C2}" type="pres">
      <dgm:prSet presAssocID="{E8B6D405-5E05-4271-AAB7-20E870CA4362}" presName="horz1" presStyleCnt="0"/>
      <dgm:spPr/>
    </dgm:pt>
    <dgm:pt modelId="{BF683EEA-691C-4CBC-8923-FBEE04F73780}" type="pres">
      <dgm:prSet presAssocID="{E8B6D405-5E05-4271-AAB7-20E870CA4362}" presName="tx1" presStyleLbl="revTx" presStyleIdx="5" presStyleCnt="9"/>
      <dgm:spPr/>
    </dgm:pt>
    <dgm:pt modelId="{AD1B16D2-4B7A-4E75-9C4A-A60FF5B4568F}" type="pres">
      <dgm:prSet presAssocID="{E8B6D405-5E05-4271-AAB7-20E870CA4362}" presName="vert1" presStyleCnt="0"/>
      <dgm:spPr/>
    </dgm:pt>
    <dgm:pt modelId="{690C0D49-7974-411F-9BC8-B4AE96212375}" type="pres">
      <dgm:prSet presAssocID="{60B43D1B-3EB7-436D-8F0E-F976A9A9B144}" presName="thickLine" presStyleLbl="alignNode1" presStyleIdx="6" presStyleCnt="9"/>
      <dgm:spPr/>
    </dgm:pt>
    <dgm:pt modelId="{2F23665D-EE60-4577-A6CC-3FDE73AADFF4}" type="pres">
      <dgm:prSet presAssocID="{60B43D1B-3EB7-436D-8F0E-F976A9A9B144}" presName="horz1" presStyleCnt="0"/>
      <dgm:spPr/>
    </dgm:pt>
    <dgm:pt modelId="{678B43DF-E513-44DE-BDBA-CB56C3A6DD99}" type="pres">
      <dgm:prSet presAssocID="{60B43D1B-3EB7-436D-8F0E-F976A9A9B144}" presName="tx1" presStyleLbl="revTx" presStyleIdx="6" presStyleCnt="9"/>
      <dgm:spPr/>
    </dgm:pt>
    <dgm:pt modelId="{2BE67A25-14B2-4F71-968E-75B2165375F6}" type="pres">
      <dgm:prSet presAssocID="{60B43D1B-3EB7-436D-8F0E-F976A9A9B144}" presName="vert1" presStyleCnt="0"/>
      <dgm:spPr/>
    </dgm:pt>
    <dgm:pt modelId="{F3D9AF1B-556B-4C40-901C-4EA0B1315410}" type="pres">
      <dgm:prSet presAssocID="{82512789-28B5-4AD0-B85E-92CE14E770F6}" presName="thickLine" presStyleLbl="alignNode1" presStyleIdx="7" presStyleCnt="9"/>
      <dgm:spPr/>
    </dgm:pt>
    <dgm:pt modelId="{23956667-0A21-41FC-B47F-7B0E0E98E794}" type="pres">
      <dgm:prSet presAssocID="{82512789-28B5-4AD0-B85E-92CE14E770F6}" presName="horz1" presStyleCnt="0"/>
      <dgm:spPr/>
    </dgm:pt>
    <dgm:pt modelId="{68FBD900-2229-480D-8F73-3CC6F6A07958}" type="pres">
      <dgm:prSet presAssocID="{82512789-28B5-4AD0-B85E-92CE14E770F6}" presName="tx1" presStyleLbl="revTx" presStyleIdx="7" presStyleCnt="9"/>
      <dgm:spPr/>
    </dgm:pt>
    <dgm:pt modelId="{7CA84D0D-014D-44ED-A3B2-3ADAA9FB3223}" type="pres">
      <dgm:prSet presAssocID="{82512789-28B5-4AD0-B85E-92CE14E770F6}" presName="vert1" presStyleCnt="0"/>
      <dgm:spPr/>
    </dgm:pt>
    <dgm:pt modelId="{5D500A94-8048-4AE7-9510-2CEAB329F43C}" type="pres">
      <dgm:prSet presAssocID="{371A7A2D-0F10-46E4-8249-202F69640D62}" presName="thickLine" presStyleLbl="alignNode1" presStyleIdx="8" presStyleCnt="9"/>
      <dgm:spPr/>
    </dgm:pt>
    <dgm:pt modelId="{1F82888F-F900-4276-B9FB-4D13C086F143}" type="pres">
      <dgm:prSet presAssocID="{371A7A2D-0F10-46E4-8249-202F69640D62}" presName="horz1" presStyleCnt="0"/>
      <dgm:spPr/>
    </dgm:pt>
    <dgm:pt modelId="{53D41615-2E80-4D3F-98C6-2ED1BEAF900E}" type="pres">
      <dgm:prSet presAssocID="{371A7A2D-0F10-46E4-8249-202F69640D62}" presName="tx1" presStyleLbl="revTx" presStyleIdx="8" presStyleCnt="9"/>
      <dgm:spPr/>
    </dgm:pt>
    <dgm:pt modelId="{B7896FEC-4ADF-4E4C-B8D7-42A4B130AC63}" type="pres">
      <dgm:prSet presAssocID="{371A7A2D-0F10-46E4-8249-202F69640D62}" presName="vert1" presStyleCnt="0"/>
      <dgm:spPr/>
    </dgm:pt>
  </dgm:ptLst>
  <dgm:cxnLst>
    <dgm:cxn modelId="{423B2A09-4EB3-4B32-A18E-1296419DB5DC}" type="presOf" srcId="{A185F338-4D43-4073-99D6-1990DFB23838}" destId="{F530BC1F-2BEE-4D8F-BD17-E00A4973A9B8}" srcOrd="0" destOrd="0" presId="urn:microsoft.com/office/officeart/2008/layout/LinedList"/>
    <dgm:cxn modelId="{99A0BC0F-209A-40E6-9568-A09B15F9F6C0}" type="presOf" srcId="{60B43D1B-3EB7-436D-8F0E-F976A9A9B144}" destId="{678B43DF-E513-44DE-BDBA-CB56C3A6DD99}" srcOrd="0" destOrd="0" presId="urn:microsoft.com/office/officeart/2008/layout/LinedList"/>
    <dgm:cxn modelId="{93B73113-3705-4207-8AA2-F9E18A28D84E}" srcId="{4872B792-3F77-4DF2-8F04-3FD5D18FC9F9}" destId="{A185F338-4D43-4073-99D6-1990DFB23838}" srcOrd="0" destOrd="0" parTransId="{ACA9DFC8-7C6E-4F3A-99B8-73F840C41763}" sibTransId="{C17BF49E-6C7C-41C2-84D2-11B58D8C0257}"/>
    <dgm:cxn modelId="{FA16D327-8D48-4523-BE26-6F7AE1466200}" srcId="{4872B792-3F77-4DF2-8F04-3FD5D18FC9F9}" destId="{1FF175A5-83AE-4D9A-A89E-527705E56FAE}" srcOrd="2" destOrd="0" parTransId="{CD6E5B0F-E66F-4027-AB75-E69077CD1622}" sibTransId="{C22CC7A3-8A1C-44AC-BFA2-2B9738D64C9A}"/>
    <dgm:cxn modelId="{32BD5A2B-616B-4357-BA3A-C54CFAF22B19}" srcId="{4872B792-3F77-4DF2-8F04-3FD5D18FC9F9}" destId="{371A7A2D-0F10-46E4-8249-202F69640D62}" srcOrd="8" destOrd="0" parTransId="{E752AD12-942C-49CC-A63A-CF563C5324ED}" sibTransId="{F8894710-8FA4-4132-9A76-49306CBEB2A2}"/>
    <dgm:cxn modelId="{D770DC67-6F21-4C88-8F68-19EBAF68F6D3}" srcId="{4872B792-3F77-4DF2-8F04-3FD5D18FC9F9}" destId="{E8B6D405-5E05-4271-AAB7-20E870CA4362}" srcOrd="5" destOrd="0" parTransId="{63CEAF1B-CBB9-43F2-815E-D41640FBF4DE}" sibTransId="{8B0E82AA-193E-4F60-823C-BCD89F142D4D}"/>
    <dgm:cxn modelId="{4DFDB17E-3496-4B44-9F52-3038E739CBAA}" type="presOf" srcId="{C43AE884-9609-44FF-AB85-7C3FCE7C5B29}" destId="{46081959-FDE7-400A-BE42-61CD1C0B75C2}" srcOrd="0" destOrd="0" presId="urn:microsoft.com/office/officeart/2008/layout/LinedList"/>
    <dgm:cxn modelId="{14BCB386-7DA5-4FD8-BFA9-25F82207194C}" type="presOf" srcId="{82512789-28B5-4AD0-B85E-92CE14E770F6}" destId="{68FBD900-2229-480D-8F73-3CC6F6A07958}" srcOrd="0" destOrd="0" presId="urn:microsoft.com/office/officeart/2008/layout/LinedList"/>
    <dgm:cxn modelId="{FA13B38C-CACE-4561-A80E-1DFA7A132942}" type="presOf" srcId="{B34EEE62-A2FD-43D1-9A11-6E96D1F740DC}" destId="{46E3EE6F-8961-448C-A7F3-81D93E3A1AB0}" srcOrd="0" destOrd="0" presId="urn:microsoft.com/office/officeart/2008/layout/LinedList"/>
    <dgm:cxn modelId="{8B3DAC95-60B8-43FB-AD74-FB2CF82EF787}" srcId="{4872B792-3F77-4DF2-8F04-3FD5D18FC9F9}" destId="{82512789-28B5-4AD0-B85E-92CE14E770F6}" srcOrd="7" destOrd="0" parTransId="{A9DA7E52-56C8-4A5E-86C6-1F78E69F619C}" sibTransId="{A6A26215-CABA-4C72-9F8B-6A71DF3D91F1}"/>
    <dgm:cxn modelId="{7D6A9D9E-D2CB-4A33-A976-AF5714A71766}" type="presOf" srcId="{1FF175A5-83AE-4D9A-A89E-527705E56FAE}" destId="{2064B160-B6C1-4BEC-98FB-ED1ECC4EDC60}" srcOrd="0" destOrd="0" presId="urn:microsoft.com/office/officeart/2008/layout/LinedList"/>
    <dgm:cxn modelId="{61869CA8-903A-459C-A583-79C112D3E420}" srcId="{4872B792-3F77-4DF2-8F04-3FD5D18FC9F9}" destId="{544867B4-7F8D-4E1A-926A-E2FA0876B2F2}" srcOrd="4" destOrd="0" parTransId="{3D0944C9-1E5A-448D-AD38-4E3354A603FA}" sibTransId="{95D3CA1D-B422-4AA5-9E3F-E7B0C07D2C81}"/>
    <dgm:cxn modelId="{F4EE4FAE-DDFC-4AB4-B5E0-6603F6C03A03}" type="presOf" srcId="{E8B6D405-5E05-4271-AAB7-20E870CA4362}" destId="{BF683EEA-691C-4CBC-8923-FBEE04F73780}" srcOrd="0" destOrd="0" presId="urn:microsoft.com/office/officeart/2008/layout/LinedList"/>
    <dgm:cxn modelId="{C10ECEB6-0DF7-441C-A281-0C93849CAB24}" srcId="{4872B792-3F77-4DF2-8F04-3FD5D18FC9F9}" destId="{C43AE884-9609-44FF-AB85-7C3FCE7C5B29}" srcOrd="1" destOrd="0" parTransId="{BDA9BEA5-A30F-4AE3-8F1F-8325F6D7DF01}" sibTransId="{56B46B1D-2541-445F-B8A0-7AEEDE91A6F1}"/>
    <dgm:cxn modelId="{DE2B77BB-D517-43E9-9F47-B976AB211D94}" type="presOf" srcId="{544867B4-7F8D-4E1A-926A-E2FA0876B2F2}" destId="{C9E4FBCF-BFF8-462C-83D5-B2F935EE0E88}" srcOrd="0" destOrd="0" presId="urn:microsoft.com/office/officeart/2008/layout/LinedList"/>
    <dgm:cxn modelId="{122D87BE-A4E6-4B5D-A17C-EACE8D0D87F4}" type="presOf" srcId="{371A7A2D-0F10-46E4-8249-202F69640D62}" destId="{53D41615-2E80-4D3F-98C6-2ED1BEAF900E}" srcOrd="0" destOrd="0" presId="urn:microsoft.com/office/officeart/2008/layout/LinedList"/>
    <dgm:cxn modelId="{722BCCC3-CE49-494E-B821-D7E90F2AD99C}" type="presOf" srcId="{4872B792-3F77-4DF2-8F04-3FD5D18FC9F9}" destId="{D09FCB52-6F71-48FF-84C5-30BB7099DC07}" srcOrd="0" destOrd="0" presId="urn:microsoft.com/office/officeart/2008/layout/LinedList"/>
    <dgm:cxn modelId="{0865FCED-2A85-4F6B-8814-B41DC3DF871D}" srcId="{4872B792-3F77-4DF2-8F04-3FD5D18FC9F9}" destId="{B34EEE62-A2FD-43D1-9A11-6E96D1F740DC}" srcOrd="3" destOrd="0" parTransId="{F8D00A2D-7894-4F2F-8D44-B6E4A24714FA}" sibTransId="{CBD052CD-DC5C-4BA2-AF95-4FF3AC121F2A}"/>
    <dgm:cxn modelId="{AE4757F2-83BF-4684-BDC2-0F961BC4526C}" srcId="{4872B792-3F77-4DF2-8F04-3FD5D18FC9F9}" destId="{60B43D1B-3EB7-436D-8F0E-F976A9A9B144}" srcOrd="6" destOrd="0" parTransId="{FEEE7CF5-9097-4CD9-9337-2FC80B566FF4}" sibTransId="{528EEC58-21B7-4C1D-B48B-771E8746FBD2}"/>
    <dgm:cxn modelId="{90D83FB7-0AE6-461C-99F9-80E5200AFE27}" type="presParOf" srcId="{D09FCB52-6F71-48FF-84C5-30BB7099DC07}" destId="{62A4E855-8ED4-4160-B719-B585A4A2E8B4}" srcOrd="0" destOrd="0" presId="urn:microsoft.com/office/officeart/2008/layout/LinedList"/>
    <dgm:cxn modelId="{11D57B3B-DFDC-4E0D-8075-78D6F92D8047}" type="presParOf" srcId="{D09FCB52-6F71-48FF-84C5-30BB7099DC07}" destId="{12198EED-AFB2-400C-9028-3DE78E4C976E}" srcOrd="1" destOrd="0" presId="urn:microsoft.com/office/officeart/2008/layout/LinedList"/>
    <dgm:cxn modelId="{8C73ACC2-00A2-4BED-BC15-2A16075918CE}" type="presParOf" srcId="{12198EED-AFB2-400C-9028-3DE78E4C976E}" destId="{F530BC1F-2BEE-4D8F-BD17-E00A4973A9B8}" srcOrd="0" destOrd="0" presId="urn:microsoft.com/office/officeart/2008/layout/LinedList"/>
    <dgm:cxn modelId="{C3FD9B32-F46D-4291-BC26-4F5DA948BE84}" type="presParOf" srcId="{12198EED-AFB2-400C-9028-3DE78E4C976E}" destId="{93FE1D0B-E963-418D-9013-86E50840A87E}" srcOrd="1" destOrd="0" presId="urn:microsoft.com/office/officeart/2008/layout/LinedList"/>
    <dgm:cxn modelId="{77D8B564-B30B-4F2D-965B-942055108E34}" type="presParOf" srcId="{D09FCB52-6F71-48FF-84C5-30BB7099DC07}" destId="{8EA235B7-B637-4DD8-9166-B337D3511424}" srcOrd="2" destOrd="0" presId="urn:microsoft.com/office/officeart/2008/layout/LinedList"/>
    <dgm:cxn modelId="{D91F9699-25D3-4FF2-8C79-7C972488123D}" type="presParOf" srcId="{D09FCB52-6F71-48FF-84C5-30BB7099DC07}" destId="{F7E167D4-EB3F-4184-AD8C-0B2FDBF33870}" srcOrd="3" destOrd="0" presId="urn:microsoft.com/office/officeart/2008/layout/LinedList"/>
    <dgm:cxn modelId="{1D7B295C-080F-4403-969C-045D01AB1C0D}" type="presParOf" srcId="{F7E167D4-EB3F-4184-AD8C-0B2FDBF33870}" destId="{46081959-FDE7-400A-BE42-61CD1C0B75C2}" srcOrd="0" destOrd="0" presId="urn:microsoft.com/office/officeart/2008/layout/LinedList"/>
    <dgm:cxn modelId="{3DA8F078-F12D-4B9A-8CAF-99E0C1458E06}" type="presParOf" srcId="{F7E167D4-EB3F-4184-AD8C-0B2FDBF33870}" destId="{3E94B80C-6619-4299-8CB0-77BE63AEEDCB}" srcOrd="1" destOrd="0" presId="urn:microsoft.com/office/officeart/2008/layout/LinedList"/>
    <dgm:cxn modelId="{D9BAA774-94F0-4074-A08D-0E497D007F0A}" type="presParOf" srcId="{D09FCB52-6F71-48FF-84C5-30BB7099DC07}" destId="{5375B70A-BBC9-4846-B2EC-A9CE7CA78DB2}" srcOrd="4" destOrd="0" presId="urn:microsoft.com/office/officeart/2008/layout/LinedList"/>
    <dgm:cxn modelId="{39DBDDD8-47C7-49D1-84DA-C6DDEEA01056}" type="presParOf" srcId="{D09FCB52-6F71-48FF-84C5-30BB7099DC07}" destId="{9EE62EFF-64A0-46D3-82B7-25FC16358D74}" srcOrd="5" destOrd="0" presId="urn:microsoft.com/office/officeart/2008/layout/LinedList"/>
    <dgm:cxn modelId="{2FB90951-E76B-4469-8A69-8C21CF15D73C}" type="presParOf" srcId="{9EE62EFF-64A0-46D3-82B7-25FC16358D74}" destId="{2064B160-B6C1-4BEC-98FB-ED1ECC4EDC60}" srcOrd="0" destOrd="0" presId="urn:microsoft.com/office/officeart/2008/layout/LinedList"/>
    <dgm:cxn modelId="{49A6FF1E-2842-4D77-82F8-E8FE578DAD8F}" type="presParOf" srcId="{9EE62EFF-64A0-46D3-82B7-25FC16358D74}" destId="{07B64BAB-56CE-47F2-9612-998B3546865A}" srcOrd="1" destOrd="0" presId="urn:microsoft.com/office/officeart/2008/layout/LinedList"/>
    <dgm:cxn modelId="{1058E31D-C2B9-4905-B99E-057D0B1E4406}" type="presParOf" srcId="{D09FCB52-6F71-48FF-84C5-30BB7099DC07}" destId="{B49254A1-90B6-4154-B833-DA844DFD59BD}" srcOrd="6" destOrd="0" presId="urn:microsoft.com/office/officeart/2008/layout/LinedList"/>
    <dgm:cxn modelId="{91FB4B0F-C20D-4DA8-8B45-60E1D592B2D7}" type="presParOf" srcId="{D09FCB52-6F71-48FF-84C5-30BB7099DC07}" destId="{3C2E6866-2EC0-4C04-B43C-F80D91625AD1}" srcOrd="7" destOrd="0" presId="urn:microsoft.com/office/officeart/2008/layout/LinedList"/>
    <dgm:cxn modelId="{964BB972-C512-4C64-92D6-21798E166BDA}" type="presParOf" srcId="{3C2E6866-2EC0-4C04-B43C-F80D91625AD1}" destId="{46E3EE6F-8961-448C-A7F3-81D93E3A1AB0}" srcOrd="0" destOrd="0" presId="urn:microsoft.com/office/officeart/2008/layout/LinedList"/>
    <dgm:cxn modelId="{1B28D4EC-0067-4743-AF56-1CC845B111CE}" type="presParOf" srcId="{3C2E6866-2EC0-4C04-B43C-F80D91625AD1}" destId="{585C935D-EAEB-4D80-B4F8-91C3EFB816D7}" srcOrd="1" destOrd="0" presId="urn:microsoft.com/office/officeart/2008/layout/LinedList"/>
    <dgm:cxn modelId="{AF255D1F-74A8-4D73-8221-7E497DA9D81E}" type="presParOf" srcId="{D09FCB52-6F71-48FF-84C5-30BB7099DC07}" destId="{0CEF9628-BA36-4EDA-9AA7-579087E9A81A}" srcOrd="8" destOrd="0" presId="urn:microsoft.com/office/officeart/2008/layout/LinedList"/>
    <dgm:cxn modelId="{859D4E95-8CEB-4E06-AA31-6EC757C8A6C8}" type="presParOf" srcId="{D09FCB52-6F71-48FF-84C5-30BB7099DC07}" destId="{0271F2E7-E848-4569-A221-475961A62C41}" srcOrd="9" destOrd="0" presId="urn:microsoft.com/office/officeart/2008/layout/LinedList"/>
    <dgm:cxn modelId="{F4864DAE-CFD6-4E2E-B7FF-33B24B75E5D7}" type="presParOf" srcId="{0271F2E7-E848-4569-A221-475961A62C41}" destId="{C9E4FBCF-BFF8-462C-83D5-B2F935EE0E88}" srcOrd="0" destOrd="0" presId="urn:microsoft.com/office/officeart/2008/layout/LinedList"/>
    <dgm:cxn modelId="{DB701170-5D12-4BAE-91BC-EBEB4BD2777E}" type="presParOf" srcId="{0271F2E7-E848-4569-A221-475961A62C41}" destId="{02DC4375-642E-4BD4-9683-9408EEBF5F51}" srcOrd="1" destOrd="0" presId="urn:microsoft.com/office/officeart/2008/layout/LinedList"/>
    <dgm:cxn modelId="{B9D46E31-CD0B-41AD-A4F5-7FE549A07AE7}" type="presParOf" srcId="{D09FCB52-6F71-48FF-84C5-30BB7099DC07}" destId="{13FD4905-5B0F-4390-BAFF-327F9D36CB94}" srcOrd="10" destOrd="0" presId="urn:microsoft.com/office/officeart/2008/layout/LinedList"/>
    <dgm:cxn modelId="{6BA1685E-07D1-4C90-9245-048B8E891351}" type="presParOf" srcId="{D09FCB52-6F71-48FF-84C5-30BB7099DC07}" destId="{014D5F0A-6DEC-4B30-A9ED-578D8C3009C2}" srcOrd="11" destOrd="0" presId="urn:microsoft.com/office/officeart/2008/layout/LinedList"/>
    <dgm:cxn modelId="{BCC8E720-FAF7-406C-ABB6-44641ABFD8BC}" type="presParOf" srcId="{014D5F0A-6DEC-4B30-A9ED-578D8C3009C2}" destId="{BF683EEA-691C-4CBC-8923-FBEE04F73780}" srcOrd="0" destOrd="0" presId="urn:microsoft.com/office/officeart/2008/layout/LinedList"/>
    <dgm:cxn modelId="{412D13CC-F60C-4DDB-B5F0-597377FFF434}" type="presParOf" srcId="{014D5F0A-6DEC-4B30-A9ED-578D8C3009C2}" destId="{AD1B16D2-4B7A-4E75-9C4A-A60FF5B4568F}" srcOrd="1" destOrd="0" presId="urn:microsoft.com/office/officeart/2008/layout/LinedList"/>
    <dgm:cxn modelId="{CF0FB6E0-ACE3-422A-8333-4488B125D748}" type="presParOf" srcId="{D09FCB52-6F71-48FF-84C5-30BB7099DC07}" destId="{690C0D49-7974-411F-9BC8-B4AE96212375}" srcOrd="12" destOrd="0" presId="urn:microsoft.com/office/officeart/2008/layout/LinedList"/>
    <dgm:cxn modelId="{97044508-A2A9-4191-9003-98B64C648C1D}" type="presParOf" srcId="{D09FCB52-6F71-48FF-84C5-30BB7099DC07}" destId="{2F23665D-EE60-4577-A6CC-3FDE73AADFF4}" srcOrd="13" destOrd="0" presId="urn:microsoft.com/office/officeart/2008/layout/LinedList"/>
    <dgm:cxn modelId="{D1516CB0-7457-4EA1-99B4-4E651F3A6451}" type="presParOf" srcId="{2F23665D-EE60-4577-A6CC-3FDE73AADFF4}" destId="{678B43DF-E513-44DE-BDBA-CB56C3A6DD99}" srcOrd="0" destOrd="0" presId="urn:microsoft.com/office/officeart/2008/layout/LinedList"/>
    <dgm:cxn modelId="{F251FAB0-B258-467B-9193-68A3C2B66C0E}" type="presParOf" srcId="{2F23665D-EE60-4577-A6CC-3FDE73AADFF4}" destId="{2BE67A25-14B2-4F71-968E-75B2165375F6}" srcOrd="1" destOrd="0" presId="urn:microsoft.com/office/officeart/2008/layout/LinedList"/>
    <dgm:cxn modelId="{7E147752-170B-47AE-92F3-03092A02020C}" type="presParOf" srcId="{D09FCB52-6F71-48FF-84C5-30BB7099DC07}" destId="{F3D9AF1B-556B-4C40-901C-4EA0B1315410}" srcOrd="14" destOrd="0" presId="urn:microsoft.com/office/officeart/2008/layout/LinedList"/>
    <dgm:cxn modelId="{8D4CD4CD-A38F-4382-8AD9-BBCF3BE5C1BE}" type="presParOf" srcId="{D09FCB52-6F71-48FF-84C5-30BB7099DC07}" destId="{23956667-0A21-41FC-B47F-7B0E0E98E794}" srcOrd="15" destOrd="0" presId="urn:microsoft.com/office/officeart/2008/layout/LinedList"/>
    <dgm:cxn modelId="{0051D35C-14AE-4885-8ABC-9A1D02E4CD51}" type="presParOf" srcId="{23956667-0A21-41FC-B47F-7B0E0E98E794}" destId="{68FBD900-2229-480D-8F73-3CC6F6A07958}" srcOrd="0" destOrd="0" presId="urn:microsoft.com/office/officeart/2008/layout/LinedList"/>
    <dgm:cxn modelId="{3EF6C1C0-CC20-4471-AC8D-2026A75099B7}" type="presParOf" srcId="{23956667-0A21-41FC-B47F-7B0E0E98E794}" destId="{7CA84D0D-014D-44ED-A3B2-3ADAA9FB3223}" srcOrd="1" destOrd="0" presId="urn:microsoft.com/office/officeart/2008/layout/LinedList"/>
    <dgm:cxn modelId="{DAEB9051-5386-4C30-B803-7F17FD80916B}" type="presParOf" srcId="{D09FCB52-6F71-48FF-84C5-30BB7099DC07}" destId="{5D500A94-8048-4AE7-9510-2CEAB329F43C}" srcOrd="16" destOrd="0" presId="urn:microsoft.com/office/officeart/2008/layout/LinedList"/>
    <dgm:cxn modelId="{AC0F7BF2-8568-46E5-83FE-E674BFB04579}" type="presParOf" srcId="{D09FCB52-6F71-48FF-84C5-30BB7099DC07}" destId="{1F82888F-F900-4276-B9FB-4D13C086F143}" srcOrd="17" destOrd="0" presId="urn:microsoft.com/office/officeart/2008/layout/LinedList"/>
    <dgm:cxn modelId="{9F8CE23F-785D-4AB8-B6B2-058FEFDEB6BA}" type="presParOf" srcId="{1F82888F-F900-4276-B9FB-4D13C086F143}" destId="{53D41615-2E80-4D3F-98C6-2ED1BEAF900E}" srcOrd="0" destOrd="0" presId="urn:microsoft.com/office/officeart/2008/layout/LinedList"/>
    <dgm:cxn modelId="{69EA103C-EC82-4919-93F9-52C33540020E}" type="presParOf" srcId="{1F82888F-F900-4276-B9FB-4D13C086F143}" destId="{B7896FEC-4ADF-4E4C-B8D7-42A4B130AC6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36D5B6-40B6-40D1-9654-819ECF184808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1EB16F3-5215-4000-A833-0514DAEC5307}">
      <dgm:prSet/>
      <dgm:spPr/>
      <dgm:t>
        <a:bodyPr/>
        <a:lstStyle/>
        <a:p>
          <a:r>
            <a:rPr lang="en-US"/>
            <a:t>This personal portfolio website was designed and developed using HTML, CSS, and JavaScript. It serves as a digital space to present my professional profile, skills, certifications, resume, and contact information.</a:t>
          </a:r>
        </a:p>
      </dgm:t>
    </dgm:pt>
    <dgm:pt modelId="{6853A0FA-E2E1-4D60-9CC9-0EDBAD99C1DA}" type="parTrans" cxnId="{43DCCE6D-0C12-43B4-ADF7-7BD5BA38AF13}">
      <dgm:prSet/>
      <dgm:spPr/>
      <dgm:t>
        <a:bodyPr/>
        <a:lstStyle/>
        <a:p>
          <a:endParaRPr lang="en-US"/>
        </a:p>
      </dgm:t>
    </dgm:pt>
    <dgm:pt modelId="{9CD4474F-6E30-4FB9-96CE-D33AE0750B5B}" type="sibTrans" cxnId="{43DCCE6D-0C12-43B4-ADF7-7BD5BA38AF13}">
      <dgm:prSet/>
      <dgm:spPr/>
      <dgm:t>
        <a:bodyPr/>
        <a:lstStyle/>
        <a:p>
          <a:endParaRPr lang="en-US"/>
        </a:p>
      </dgm:t>
    </dgm:pt>
    <dgm:pt modelId="{328CF595-1432-4298-AD53-F63C1343C3DC}">
      <dgm:prSet/>
      <dgm:spPr/>
      <dgm:t>
        <a:bodyPr/>
        <a:lstStyle/>
        <a:p>
          <a:r>
            <a:rPr lang="en-US"/>
            <a:t>The site features a responsive layout with smooth animations, modal popups, and a clean UI/UX. These elements ensure a user-friendly experience, allowing recruiters and clients to easily navigate and explore my work.</a:t>
          </a:r>
        </a:p>
      </dgm:t>
    </dgm:pt>
    <dgm:pt modelId="{BEBB3B76-1436-4197-8CDC-DAFE17D3951A}" type="parTrans" cxnId="{B6316830-AD8E-4B48-BDB9-A3499B877052}">
      <dgm:prSet/>
      <dgm:spPr/>
      <dgm:t>
        <a:bodyPr/>
        <a:lstStyle/>
        <a:p>
          <a:endParaRPr lang="en-US"/>
        </a:p>
      </dgm:t>
    </dgm:pt>
    <dgm:pt modelId="{1C9E657B-8C10-452D-990F-EE560DAEA449}" type="sibTrans" cxnId="{B6316830-AD8E-4B48-BDB9-A3499B877052}">
      <dgm:prSet/>
      <dgm:spPr/>
      <dgm:t>
        <a:bodyPr/>
        <a:lstStyle/>
        <a:p>
          <a:endParaRPr lang="en-US"/>
        </a:p>
      </dgm:t>
    </dgm:pt>
    <dgm:pt modelId="{F3FD31CE-E150-4DEB-B5C9-E6097DBFA953}">
      <dgm:prSet/>
      <dgm:spPr/>
      <dgm:t>
        <a:bodyPr/>
        <a:lstStyle/>
        <a:p>
          <a:r>
            <a:rPr lang="en-US"/>
            <a:t>The portfolio effectively showcases my front-end development capabilities in an interactive format, going beyond traditional resumes to highlight creativity and real-world coding skills.</a:t>
          </a:r>
        </a:p>
      </dgm:t>
    </dgm:pt>
    <dgm:pt modelId="{ED5965FB-A3B4-4B19-8593-A1A1D77723D4}" type="parTrans" cxnId="{9E1164D6-2212-4062-8B80-B9968856F232}">
      <dgm:prSet/>
      <dgm:spPr/>
      <dgm:t>
        <a:bodyPr/>
        <a:lstStyle/>
        <a:p>
          <a:endParaRPr lang="en-US"/>
        </a:p>
      </dgm:t>
    </dgm:pt>
    <dgm:pt modelId="{B544158A-11B7-4630-A268-84A8929E8017}" type="sibTrans" cxnId="{9E1164D6-2212-4062-8B80-B9968856F232}">
      <dgm:prSet/>
      <dgm:spPr/>
      <dgm:t>
        <a:bodyPr/>
        <a:lstStyle/>
        <a:p>
          <a:endParaRPr lang="en-US"/>
        </a:p>
      </dgm:t>
    </dgm:pt>
    <dgm:pt modelId="{3F6D77E3-211C-4DFE-A84C-F1CB92B8A6CD}" type="pres">
      <dgm:prSet presAssocID="{0D36D5B6-40B6-40D1-9654-819ECF184808}" presName="linear" presStyleCnt="0">
        <dgm:presLayoutVars>
          <dgm:animLvl val="lvl"/>
          <dgm:resizeHandles val="exact"/>
        </dgm:presLayoutVars>
      </dgm:prSet>
      <dgm:spPr/>
    </dgm:pt>
    <dgm:pt modelId="{B464359E-E6F2-4448-A351-3313A7168DA6}" type="pres">
      <dgm:prSet presAssocID="{51EB16F3-5215-4000-A833-0514DAEC530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2F79B86-C7C7-4877-923D-8F66F7B6AB90}" type="pres">
      <dgm:prSet presAssocID="{9CD4474F-6E30-4FB9-96CE-D33AE0750B5B}" presName="spacer" presStyleCnt="0"/>
      <dgm:spPr/>
    </dgm:pt>
    <dgm:pt modelId="{AEBBB9AC-50B4-44EF-95C7-1B6B9D1ED54D}" type="pres">
      <dgm:prSet presAssocID="{328CF595-1432-4298-AD53-F63C1343C3D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7D2E51-78E7-4F6F-AB8C-AB0804D8C528}" type="pres">
      <dgm:prSet presAssocID="{1C9E657B-8C10-452D-990F-EE560DAEA449}" presName="spacer" presStyleCnt="0"/>
      <dgm:spPr/>
    </dgm:pt>
    <dgm:pt modelId="{7DE4AF0E-DC77-4CAF-9C29-9F7CB086042B}" type="pres">
      <dgm:prSet presAssocID="{F3FD31CE-E150-4DEB-B5C9-E6097DBFA95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1709616-9415-470F-A984-11A417B6FA3C}" type="presOf" srcId="{F3FD31CE-E150-4DEB-B5C9-E6097DBFA953}" destId="{7DE4AF0E-DC77-4CAF-9C29-9F7CB086042B}" srcOrd="0" destOrd="0" presId="urn:microsoft.com/office/officeart/2005/8/layout/vList2"/>
    <dgm:cxn modelId="{B6316830-AD8E-4B48-BDB9-A3499B877052}" srcId="{0D36D5B6-40B6-40D1-9654-819ECF184808}" destId="{328CF595-1432-4298-AD53-F63C1343C3DC}" srcOrd="1" destOrd="0" parTransId="{BEBB3B76-1436-4197-8CDC-DAFE17D3951A}" sibTransId="{1C9E657B-8C10-452D-990F-EE560DAEA449}"/>
    <dgm:cxn modelId="{43DCCE6D-0C12-43B4-ADF7-7BD5BA38AF13}" srcId="{0D36D5B6-40B6-40D1-9654-819ECF184808}" destId="{51EB16F3-5215-4000-A833-0514DAEC5307}" srcOrd="0" destOrd="0" parTransId="{6853A0FA-E2E1-4D60-9CC9-0EDBAD99C1DA}" sibTransId="{9CD4474F-6E30-4FB9-96CE-D33AE0750B5B}"/>
    <dgm:cxn modelId="{2E4DC650-A404-4DEC-9F60-A363A83F14AB}" type="presOf" srcId="{328CF595-1432-4298-AD53-F63C1343C3DC}" destId="{AEBBB9AC-50B4-44EF-95C7-1B6B9D1ED54D}" srcOrd="0" destOrd="0" presId="urn:microsoft.com/office/officeart/2005/8/layout/vList2"/>
    <dgm:cxn modelId="{C31C2C82-2F7B-480E-947A-0AE83DC0D1B2}" type="presOf" srcId="{51EB16F3-5215-4000-A833-0514DAEC5307}" destId="{B464359E-E6F2-4448-A351-3313A7168DA6}" srcOrd="0" destOrd="0" presId="urn:microsoft.com/office/officeart/2005/8/layout/vList2"/>
    <dgm:cxn modelId="{7094A296-EC96-464D-BF29-8A169E689637}" type="presOf" srcId="{0D36D5B6-40B6-40D1-9654-819ECF184808}" destId="{3F6D77E3-211C-4DFE-A84C-F1CB92B8A6CD}" srcOrd="0" destOrd="0" presId="urn:microsoft.com/office/officeart/2005/8/layout/vList2"/>
    <dgm:cxn modelId="{9E1164D6-2212-4062-8B80-B9968856F232}" srcId="{0D36D5B6-40B6-40D1-9654-819ECF184808}" destId="{F3FD31CE-E150-4DEB-B5C9-E6097DBFA953}" srcOrd="2" destOrd="0" parTransId="{ED5965FB-A3B4-4B19-8593-A1A1D77723D4}" sibTransId="{B544158A-11B7-4630-A268-84A8929E8017}"/>
    <dgm:cxn modelId="{350FF844-D039-42D6-B416-F8F0EFD1513D}" type="presParOf" srcId="{3F6D77E3-211C-4DFE-A84C-F1CB92B8A6CD}" destId="{B464359E-E6F2-4448-A351-3313A7168DA6}" srcOrd="0" destOrd="0" presId="urn:microsoft.com/office/officeart/2005/8/layout/vList2"/>
    <dgm:cxn modelId="{0A296B1A-A185-4F30-9318-5A4539FF922E}" type="presParOf" srcId="{3F6D77E3-211C-4DFE-A84C-F1CB92B8A6CD}" destId="{92F79B86-C7C7-4877-923D-8F66F7B6AB90}" srcOrd="1" destOrd="0" presId="urn:microsoft.com/office/officeart/2005/8/layout/vList2"/>
    <dgm:cxn modelId="{44443018-7835-464D-83E9-77E1794EF992}" type="presParOf" srcId="{3F6D77E3-211C-4DFE-A84C-F1CB92B8A6CD}" destId="{AEBBB9AC-50B4-44EF-95C7-1B6B9D1ED54D}" srcOrd="2" destOrd="0" presId="urn:microsoft.com/office/officeart/2005/8/layout/vList2"/>
    <dgm:cxn modelId="{5712550E-E97E-4893-93C6-F57DB163C715}" type="presParOf" srcId="{3F6D77E3-211C-4DFE-A84C-F1CB92B8A6CD}" destId="{387D2E51-78E7-4F6F-AB8C-AB0804D8C528}" srcOrd="3" destOrd="0" presId="urn:microsoft.com/office/officeart/2005/8/layout/vList2"/>
    <dgm:cxn modelId="{3212B895-36C0-45E1-B8BE-E03277F8E100}" type="presParOf" srcId="{3F6D77E3-211C-4DFE-A84C-F1CB92B8A6CD}" destId="{7DE4AF0E-DC77-4CAF-9C29-9F7CB086042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F5A892-C589-4A87-ABA5-358C7725ECA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EDCF84E-F066-488E-B3A3-40972A0D718A}">
      <dgm:prSet/>
      <dgm:spPr/>
      <dgm:t>
        <a:bodyPr/>
        <a:lstStyle/>
        <a:p>
          <a:r>
            <a:rPr lang="en-US" b="1" i="0" baseline="0"/>
            <a:t>Recruiters &amp; Hiring Managers</a:t>
          </a:r>
          <a:br>
            <a:rPr lang="en-US" b="0" i="0" baseline="0"/>
          </a:br>
          <a:r>
            <a:rPr lang="en-US" b="0" i="0" baseline="0"/>
            <a:t>To evaluate my skills, projects, and certifications.</a:t>
          </a:r>
          <a:endParaRPr lang="en-US"/>
        </a:p>
      </dgm:t>
    </dgm:pt>
    <dgm:pt modelId="{CDE7F745-A8DA-4D64-96ED-450A2D8A493E}" type="parTrans" cxnId="{8BE17A97-FAD2-4424-A8A0-B68FCD995437}">
      <dgm:prSet/>
      <dgm:spPr/>
      <dgm:t>
        <a:bodyPr/>
        <a:lstStyle/>
        <a:p>
          <a:endParaRPr lang="en-US"/>
        </a:p>
      </dgm:t>
    </dgm:pt>
    <dgm:pt modelId="{136FBE49-D67B-44AE-926F-C16518E9B3FB}" type="sibTrans" cxnId="{8BE17A97-FAD2-4424-A8A0-B68FCD995437}">
      <dgm:prSet/>
      <dgm:spPr/>
      <dgm:t>
        <a:bodyPr/>
        <a:lstStyle/>
        <a:p>
          <a:endParaRPr lang="en-US"/>
        </a:p>
      </dgm:t>
    </dgm:pt>
    <dgm:pt modelId="{236FF489-F090-4EFC-B91C-2E81F10E350C}">
      <dgm:prSet/>
      <dgm:spPr/>
      <dgm:t>
        <a:bodyPr/>
        <a:lstStyle/>
        <a:p>
          <a:r>
            <a:rPr lang="en-US" b="1" i="0" baseline="0"/>
            <a:t>Clients / Companies</a:t>
          </a:r>
          <a:br>
            <a:rPr lang="en-US" b="0" i="0" baseline="0"/>
          </a:br>
          <a:r>
            <a:rPr lang="en-US" b="0" i="0" baseline="0"/>
            <a:t>To contact me for freelance or job opportunities.</a:t>
          </a:r>
          <a:endParaRPr lang="en-US"/>
        </a:p>
      </dgm:t>
    </dgm:pt>
    <dgm:pt modelId="{354E5E7F-66E4-4F1B-9666-AA6F95B54180}" type="parTrans" cxnId="{AC2EC4D3-2316-4595-941A-D4BDB3078B7D}">
      <dgm:prSet/>
      <dgm:spPr/>
      <dgm:t>
        <a:bodyPr/>
        <a:lstStyle/>
        <a:p>
          <a:endParaRPr lang="en-US"/>
        </a:p>
      </dgm:t>
    </dgm:pt>
    <dgm:pt modelId="{AA0BC686-7708-45CD-B0B6-7A6D14EF6879}" type="sibTrans" cxnId="{AC2EC4D3-2316-4595-941A-D4BDB3078B7D}">
      <dgm:prSet/>
      <dgm:spPr/>
      <dgm:t>
        <a:bodyPr/>
        <a:lstStyle/>
        <a:p>
          <a:endParaRPr lang="en-US"/>
        </a:p>
      </dgm:t>
    </dgm:pt>
    <dgm:pt modelId="{ED21C6A2-6CFD-4D87-9356-C7C632588899}">
      <dgm:prSet/>
      <dgm:spPr/>
      <dgm:t>
        <a:bodyPr/>
        <a:lstStyle/>
        <a:p>
          <a:r>
            <a:rPr lang="en-US" b="1" i="0" baseline="0"/>
            <a:t>Peers &amp; Developers</a:t>
          </a:r>
          <a:br>
            <a:rPr lang="en-US" b="0" i="0" baseline="0"/>
          </a:br>
          <a:r>
            <a:rPr lang="en-US" b="0" i="0" baseline="0"/>
            <a:t>To get inspired or collaborate on projects.</a:t>
          </a:r>
          <a:endParaRPr lang="en-US"/>
        </a:p>
      </dgm:t>
    </dgm:pt>
    <dgm:pt modelId="{11BEAF2E-1B10-4862-91DB-FC2CAC9DB38E}" type="parTrans" cxnId="{08BD3D66-CF57-4538-A5DF-69A335D864FB}">
      <dgm:prSet/>
      <dgm:spPr/>
      <dgm:t>
        <a:bodyPr/>
        <a:lstStyle/>
        <a:p>
          <a:endParaRPr lang="en-US"/>
        </a:p>
      </dgm:t>
    </dgm:pt>
    <dgm:pt modelId="{D2175DEA-9A86-4357-A30A-47A60E997D41}" type="sibTrans" cxnId="{08BD3D66-CF57-4538-A5DF-69A335D864FB}">
      <dgm:prSet/>
      <dgm:spPr/>
      <dgm:t>
        <a:bodyPr/>
        <a:lstStyle/>
        <a:p>
          <a:endParaRPr lang="en-US"/>
        </a:p>
      </dgm:t>
    </dgm:pt>
    <dgm:pt modelId="{3116071B-D54A-41AC-9EA2-81107CDBF118}">
      <dgm:prSet/>
      <dgm:spPr/>
      <dgm:t>
        <a:bodyPr/>
        <a:lstStyle/>
        <a:p>
          <a:r>
            <a:rPr lang="en-US" b="1" i="0" baseline="0"/>
            <a:t>Myself</a:t>
          </a:r>
          <a:br>
            <a:rPr lang="en-US" b="0" i="0" baseline="0"/>
          </a:br>
          <a:r>
            <a:rPr lang="en-US" b="0" i="0" baseline="0"/>
            <a:t>To maintain a digital identity showcasing my career journey.</a:t>
          </a:r>
          <a:endParaRPr lang="en-US"/>
        </a:p>
      </dgm:t>
    </dgm:pt>
    <dgm:pt modelId="{5BE4423B-4A68-4E34-81D6-D72EF489B5BB}" type="parTrans" cxnId="{7BED3000-E2E5-4F9F-817A-13119DE889AE}">
      <dgm:prSet/>
      <dgm:spPr/>
      <dgm:t>
        <a:bodyPr/>
        <a:lstStyle/>
        <a:p>
          <a:endParaRPr lang="en-US"/>
        </a:p>
      </dgm:t>
    </dgm:pt>
    <dgm:pt modelId="{72AB4120-2A16-43FF-BF72-65D040481F5B}" type="sibTrans" cxnId="{7BED3000-E2E5-4F9F-817A-13119DE889AE}">
      <dgm:prSet/>
      <dgm:spPr/>
      <dgm:t>
        <a:bodyPr/>
        <a:lstStyle/>
        <a:p>
          <a:endParaRPr lang="en-US"/>
        </a:p>
      </dgm:t>
    </dgm:pt>
    <dgm:pt modelId="{52015DD2-9E4E-46A8-B54C-614D54B4A80E}" type="pres">
      <dgm:prSet presAssocID="{D8F5A892-C589-4A87-ABA5-358C7725ECAA}" presName="root" presStyleCnt="0">
        <dgm:presLayoutVars>
          <dgm:dir/>
          <dgm:resizeHandles val="exact"/>
        </dgm:presLayoutVars>
      </dgm:prSet>
      <dgm:spPr/>
    </dgm:pt>
    <dgm:pt modelId="{4383CB96-EC2D-4520-8340-EECAE7A9D8C6}" type="pres">
      <dgm:prSet presAssocID="{BEDCF84E-F066-488E-B3A3-40972A0D718A}" presName="compNode" presStyleCnt="0"/>
      <dgm:spPr/>
    </dgm:pt>
    <dgm:pt modelId="{122DAE86-7782-4ADD-84CB-BD4F4FCC776B}" type="pres">
      <dgm:prSet presAssocID="{BEDCF84E-F066-488E-B3A3-40972A0D718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69F3BB6D-47C4-435C-A48B-0BA9C2F25B27}" type="pres">
      <dgm:prSet presAssocID="{BEDCF84E-F066-488E-B3A3-40972A0D718A}" presName="spaceRect" presStyleCnt="0"/>
      <dgm:spPr/>
    </dgm:pt>
    <dgm:pt modelId="{CACA39B2-C92C-4BC2-98E7-AC191922005B}" type="pres">
      <dgm:prSet presAssocID="{BEDCF84E-F066-488E-B3A3-40972A0D718A}" presName="textRect" presStyleLbl="revTx" presStyleIdx="0" presStyleCnt="4">
        <dgm:presLayoutVars>
          <dgm:chMax val="1"/>
          <dgm:chPref val="1"/>
        </dgm:presLayoutVars>
      </dgm:prSet>
      <dgm:spPr/>
    </dgm:pt>
    <dgm:pt modelId="{A4BE786D-162C-4663-A94D-997CB91DD91B}" type="pres">
      <dgm:prSet presAssocID="{136FBE49-D67B-44AE-926F-C16518E9B3FB}" presName="sibTrans" presStyleCnt="0"/>
      <dgm:spPr/>
    </dgm:pt>
    <dgm:pt modelId="{D1B6A065-9C67-46C8-A75F-77C300AAE74B}" type="pres">
      <dgm:prSet presAssocID="{236FF489-F090-4EFC-B91C-2E81F10E350C}" presName="compNode" presStyleCnt="0"/>
      <dgm:spPr/>
    </dgm:pt>
    <dgm:pt modelId="{E96E11A1-6222-4784-B2D5-426D63648CE1}" type="pres">
      <dgm:prSet presAssocID="{236FF489-F090-4EFC-B91C-2E81F10E350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81617218-AF3A-4502-AA29-C32721CBAE4E}" type="pres">
      <dgm:prSet presAssocID="{236FF489-F090-4EFC-B91C-2E81F10E350C}" presName="spaceRect" presStyleCnt="0"/>
      <dgm:spPr/>
    </dgm:pt>
    <dgm:pt modelId="{73E2A702-586B-49B7-968F-18F39D8FCF10}" type="pres">
      <dgm:prSet presAssocID="{236FF489-F090-4EFC-B91C-2E81F10E350C}" presName="textRect" presStyleLbl="revTx" presStyleIdx="1" presStyleCnt="4">
        <dgm:presLayoutVars>
          <dgm:chMax val="1"/>
          <dgm:chPref val="1"/>
        </dgm:presLayoutVars>
      </dgm:prSet>
      <dgm:spPr/>
    </dgm:pt>
    <dgm:pt modelId="{55469985-3E28-46FE-922C-4242337EECFC}" type="pres">
      <dgm:prSet presAssocID="{AA0BC686-7708-45CD-B0B6-7A6D14EF6879}" presName="sibTrans" presStyleCnt="0"/>
      <dgm:spPr/>
    </dgm:pt>
    <dgm:pt modelId="{311F227A-B942-4CF5-B73E-7DCD7A91CA46}" type="pres">
      <dgm:prSet presAssocID="{ED21C6A2-6CFD-4D87-9356-C7C632588899}" presName="compNode" presStyleCnt="0"/>
      <dgm:spPr/>
    </dgm:pt>
    <dgm:pt modelId="{EE698E44-03A7-4C2D-A164-87B9EAC25577}" type="pres">
      <dgm:prSet presAssocID="{ED21C6A2-6CFD-4D87-9356-C7C63258889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8F0AC6E3-51CE-40F3-A1C6-D169CB5B4843}" type="pres">
      <dgm:prSet presAssocID="{ED21C6A2-6CFD-4D87-9356-C7C632588899}" presName="spaceRect" presStyleCnt="0"/>
      <dgm:spPr/>
    </dgm:pt>
    <dgm:pt modelId="{71108741-476A-4CEC-9D53-5AA9D2EE69AE}" type="pres">
      <dgm:prSet presAssocID="{ED21C6A2-6CFD-4D87-9356-C7C632588899}" presName="textRect" presStyleLbl="revTx" presStyleIdx="2" presStyleCnt="4">
        <dgm:presLayoutVars>
          <dgm:chMax val="1"/>
          <dgm:chPref val="1"/>
        </dgm:presLayoutVars>
      </dgm:prSet>
      <dgm:spPr/>
    </dgm:pt>
    <dgm:pt modelId="{BAF89E1D-C465-415C-B55B-9666B9C44885}" type="pres">
      <dgm:prSet presAssocID="{D2175DEA-9A86-4357-A30A-47A60E997D41}" presName="sibTrans" presStyleCnt="0"/>
      <dgm:spPr/>
    </dgm:pt>
    <dgm:pt modelId="{E00D20AE-0476-4EDE-9E7F-F09BBC59E1EB}" type="pres">
      <dgm:prSet presAssocID="{3116071B-D54A-41AC-9EA2-81107CDBF118}" presName="compNode" presStyleCnt="0"/>
      <dgm:spPr/>
    </dgm:pt>
    <dgm:pt modelId="{AA8085F3-C9A2-41EF-8C83-2F129BC583F9}" type="pres">
      <dgm:prSet presAssocID="{3116071B-D54A-41AC-9EA2-81107CDBF11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47DBDD2A-654A-4022-84A3-595F960CC4E3}" type="pres">
      <dgm:prSet presAssocID="{3116071B-D54A-41AC-9EA2-81107CDBF118}" presName="spaceRect" presStyleCnt="0"/>
      <dgm:spPr/>
    </dgm:pt>
    <dgm:pt modelId="{9A61C502-5D43-480B-86DD-DC4F8775E459}" type="pres">
      <dgm:prSet presAssocID="{3116071B-D54A-41AC-9EA2-81107CDBF11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BED3000-E2E5-4F9F-817A-13119DE889AE}" srcId="{D8F5A892-C589-4A87-ABA5-358C7725ECAA}" destId="{3116071B-D54A-41AC-9EA2-81107CDBF118}" srcOrd="3" destOrd="0" parTransId="{5BE4423B-4A68-4E34-81D6-D72EF489B5BB}" sibTransId="{72AB4120-2A16-43FF-BF72-65D040481F5B}"/>
    <dgm:cxn modelId="{0063AE0F-3E54-4F04-AD6E-6E063C48B33C}" type="presOf" srcId="{BEDCF84E-F066-488E-B3A3-40972A0D718A}" destId="{CACA39B2-C92C-4BC2-98E7-AC191922005B}" srcOrd="0" destOrd="0" presId="urn:microsoft.com/office/officeart/2018/2/layout/IconLabelList"/>
    <dgm:cxn modelId="{9F8EFA1E-97F2-4A47-AA87-43C93E5A9F5C}" type="presOf" srcId="{3116071B-D54A-41AC-9EA2-81107CDBF118}" destId="{9A61C502-5D43-480B-86DD-DC4F8775E459}" srcOrd="0" destOrd="0" presId="urn:microsoft.com/office/officeart/2018/2/layout/IconLabelList"/>
    <dgm:cxn modelId="{08BD3D66-CF57-4538-A5DF-69A335D864FB}" srcId="{D8F5A892-C589-4A87-ABA5-358C7725ECAA}" destId="{ED21C6A2-6CFD-4D87-9356-C7C632588899}" srcOrd="2" destOrd="0" parTransId="{11BEAF2E-1B10-4862-91DB-FC2CAC9DB38E}" sibTransId="{D2175DEA-9A86-4357-A30A-47A60E997D41}"/>
    <dgm:cxn modelId="{2D22DD95-F053-4C62-BF2C-CF33BF26EAD2}" type="presOf" srcId="{ED21C6A2-6CFD-4D87-9356-C7C632588899}" destId="{71108741-476A-4CEC-9D53-5AA9D2EE69AE}" srcOrd="0" destOrd="0" presId="urn:microsoft.com/office/officeart/2018/2/layout/IconLabelList"/>
    <dgm:cxn modelId="{8BE17A97-FAD2-4424-A8A0-B68FCD995437}" srcId="{D8F5A892-C589-4A87-ABA5-358C7725ECAA}" destId="{BEDCF84E-F066-488E-B3A3-40972A0D718A}" srcOrd="0" destOrd="0" parTransId="{CDE7F745-A8DA-4D64-96ED-450A2D8A493E}" sibTransId="{136FBE49-D67B-44AE-926F-C16518E9B3FB}"/>
    <dgm:cxn modelId="{1146B6C4-EF8E-4492-A6A1-6516D72524A2}" type="presOf" srcId="{236FF489-F090-4EFC-B91C-2E81F10E350C}" destId="{73E2A702-586B-49B7-968F-18F39D8FCF10}" srcOrd="0" destOrd="0" presId="urn:microsoft.com/office/officeart/2018/2/layout/IconLabelList"/>
    <dgm:cxn modelId="{66D699D2-7FCF-4BB3-87F5-133F2887E078}" type="presOf" srcId="{D8F5A892-C589-4A87-ABA5-358C7725ECAA}" destId="{52015DD2-9E4E-46A8-B54C-614D54B4A80E}" srcOrd="0" destOrd="0" presId="urn:microsoft.com/office/officeart/2018/2/layout/IconLabelList"/>
    <dgm:cxn modelId="{AC2EC4D3-2316-4595-941A-D4BDB3078B7D}" srcId="{D8F5A892-C589-4A87-ABA5-358C7725ECAA}" destId="{236FF489-F090-4EFC-B91C-2E81F10E350C}" srcOrd="1" destOrd="0" parTransId="{354E5E7F-66E4-4F1B-9666-AA6F95B54180}" sibTransId="{AA0BC686-7708-45CD-B0B6-7A6D14EF6879}"/>
    <dgm:cxn modelId="{EE6A1574-C86A-4A4A-B2F9-1EE941B7CE98}" type="presParOf" srcId="{52015DD2-9E4E-46A8-B54C-614D54B4A80E}" destId="{4383CB96-EC2D-4520-8340-EECAE7A9D8C6}" srcOrd="0" destOrd="0" presId="urn:microsoft.com/office/officeart/2018/2/layout/IconLabelList"/>
    <dgm:cxn modelId="{7466E9BD-1CCE-4CE2-A979-71C21F54E3FD}" type="presParOf" srcId="{4383CB96-EC2D-4520-8340-EECAE7A9D8C6}" destId="{122DAE86-7782-4ADD-84CB-BD4F4FCC776B}" srcOrd="0" destOrd="0" presId="urn:microsoft.com/office/officeart/2018/2/layout/IconLabelList"/>
    <dgm:cxn modelId="{72BD8D39-66E5-4666-BF28-45984CF57E84}" type="presParOf" srcId="{4383CB96-EC2D-4520-8340-EECAE7A9D8C6}" destId="{69F3BB6D-47C4-435C-A48B-0BA9C2F25B27}" srcOrd="1" destOrd="0" presId="urn:microsoft.com/office/officeart/2018/2/layout/IconLabelList"/>
    <dgm:cxn modelId="{207EC1E9-28CD-446F-AACD-C1C864C80945}" type="presParOf" srcId="{4383CB96-EC2D-4520-8340-EECAE7A9D8C6}" destId="{CACA39B2-C92C-4BC2-98E7-AC191922005B}" srcOrd="2" destOrd="0" presId="urn:microsoft.com/office/officeart/2018/2/layout/IconLabelList"/>
    <dgm:cxn modelId="{7B98FE99-CFDB-413D-965A-75C2C07878F8}" type="presParOf" srcId="{52015DD2-9E4E-46A8-B54C-614D54B4A80E}" destId="{A4BE786D-162C-4663-A94D-997CB91DD91B}" srcOrd="1" destOrd="0" presId="urn:microsoft.com/office/officeart/2018/2/layout/IconLabelList"/>
    <dgm:cxn modelId="{BE610E81-928F-44E8-956A-D2AD6EA59232}" type="presParOf" srcId="{52015DD2-9E4E-46A8-B54C-614D54B4A80E}" destId="{D1B6A065-9C67-46C8-A75F-77C300AAE74B}" srcOrd="2" destOrd="0" presId="urn:microsoft.com/office/officeart/2018/2/layout/IconLabelList"/>
    <dgm:cxn modelId="{7B8694C3-6DDB-431D-AF2F-2BCCD4ED727A}" type="presParOf" srcId="{D1B6A065-9C67-46C8-A75F-77C300AAE74B}" destId="{E96E11A1-6222-4784-B2D5-426D63648CE1}" srcOrd="0" destOrd="0" presId="urn:microsoft.com/office/officeart/2018/2/layout/IconLabelList"/>
    <dgm:cxn modelId="{5F6CCF5B-4BA1-45B4-AC6D-BEEDCA2EA271}" type="presParOf" srcId="{D1B6A065-9C67-46C8-A75F-77C300AAE74B}" destId="{81617218-AF3A-4502-AA29-C32721CBAE4E}" srcOrd="1" destOrd="0" presId="urn:microsoft.com/office/officeart/2018/2/layout/IconLabelList"/>
    <dgm:cxn modelId="{0725C83D-4F6B-4B37-8FAC-310B76181F53}" type="presParOf" srcId="{D1B6A065-9C67-46C8-A75F-77C300AAE74B}" destId="{73E2A702-586B-49B7-968F-18F39D8FCF10}" srcOrd="2" destOrd="0" presId="urn:microsoft.com/office/officeart/2018/2/layout/IconLabelList"/>
    <dgm:cxn modelId="{2B6E48EA-475E-4DDD-BDF7-1378E4CA8094}" type="presParOf" srcId="{52015DD2-9E4E-46A8-B54C-614D54B4A80E}" destId="{55469985-3E28-46FE-922C-4242337EECFC}" srcOrd="3" destOrd="0" presId="urn:microsoft.com/office/officeart/2018/2/layout/IconLabelList"/>
    <dgm:cxn modelId="{E63C609E-8F28-4367-B58A-8F0F8B3BCBE6}" type="presParOf" srcId="{52015DD2-9E4E-46A8-B54C-614D54B4A80E}" destId="{311F227A-B942-4CF5-B73E-7DCD7A91CA46}" srcOrd="4" destOrd="0" presId="urn:microsoft.com/office/officeart/2018/2/layout/IconLabelList"/>
    <dgm:cxn modelId="{E0F8AB1D-B7F7-425F-B871-C624CEEF27DE}" type="presParOf" srcId="{311F227A-B942-4CF5-B73E-7DCD7A91CA46}" destId="{EE698E44-03A7-4C2D-A164-87B9EAC25577}" srcOrd="0" destOrd="0" presId="urn:microsoft.com/office/officeart/2018/2/layout/IconLabelList"/>
    <dgm:cxn modelId="{DD72EE22-2489-45D5-8274-62E985EE67C2}" type="presParOf" srcId="{311F227A-B942-4CF5-B73E-7DCD7A91CA46}" destId="{8F0AC6E3-51CE-40F3-A1C6-D169CB5B4843}" srcOrd="1" destOrd="0" presId="urn:microsoft.com/office/officeart/2018/2/layout/IconLabelList"/>
    <dgm:cxn modelId="{BC2A5B6C-B755-46B9-927E-7FA165AEFFC6}" type="presParOf" srcId="{311F227A-B942-4CF5-B73E-7DCD7A91CA46}" destId="{71108741-476A-4CEC-9D53-5AA9D2EE69AE}" srcOrd="2" destOrd="0" presId="urn:microsoft.com/office/officeart/2018/2/layout/IconLabelList"/>
    <dgm:cxn modelId="{DA9361F6-9972-4937-A40B-4F6261CEAD35}" type="presParOf" srcId="{52015DD2-9E4E-46A8-B54C-614D54B4A80E}" destId="{BAF89E1D-C465-415C-B55B-9666B9C44885}" srcOrd="5" destOrd="0" presId="urn:microsoft.com/office/officeart/2018/2/layout/IconLabelList"/>
    <dgm:cxn modelId="{C527C8AA-D5BE-4477-B657-657F7B471453}" type="presParOf" srcId="{52015DD2-9E4E-46A8-B54C-614D54B4A80E}" destId="{E00D20AE-0476-4EDE-9E7F-F09BBC59E1EB}" srcOrd="6" destOrd="0" presId="urn:microsoft.com/office/officeart/2018/2/layout/IconLabelList"/>
    <dgm:cxn modelId="{A49DA32E-FCB4-48CC-9404-DA3F6F36F70B}" type="presParOf" srcId="{E00D20AE-0476-4EDE-9E7F-F09BBC59E1EB}" destId="{AA8085F3-C9A2-41EF-8C83-2F129BC583F9}" srcOrd="0" destOrd="0" presId="urn:microsoft.com/office/officeart/2018/2/layout/IconLabelList"/>
    <dgm:cxn modelId="{0D62C8C6-7CC1-45D8-9D75-C45BB7D77CC8}" type="presParOf" srcId="{E00D20AE-0476-4EDE-9E7F-F09BBC59E1EB}" destId="{47DBDD2A-654A-4022-84A3-595F960CC4E3}" srcOrd="1" destOrd="0" presId="urn:microsoft.com/office/officeart/2018/2/layout/IconLabelList"/>
    <dgm:cxn modelId="{69BAE99B-2312-45A7-8F74-AAE8A39BC16C}" type="presParOf" srcId="{E00D20AE-0476-4EDE-9E7F-F09BBC59E1EB}" destId="{9A61C502-5D43-480B-86DD-DC4F8775E45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2D813B-1588-42EF-86E3-4C0E38EDB031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9007339F-8323-4EA9-A838-D5AB9751EC0D}">
      <dgm:prSet/>
      <dgm:spPr/>
      <dgm:t>
        <a:bodyPr/>
        <a:lstStyle/>
        <a:p>
          <a:r>
            <a:rPr lang="en-US" b="1" i="0" baseline="0"/>
            <a:t>Frontend</a:t>
          </a:r>
          <a:r>
            <a:rPr lang="en-US" b="0" i="0" baseline="0"/>
            <a:t>:</a:t>
          </a:r>
          <a:br>
            <a:rPr lang="en-US" b="0" i="0" baseline="0"/>
          </a:br>
          <a:r>
            <a:rPr lang="en-US" b="0" i="0" baseline="0"/>
            <a:t>HTML5, CSS3, JavaScript (Vanilla JS)</a:t>
          </a:r>
          <a:endParaRPr lang="en-US"/>
        </a:p>
      </dgm:t>
    </dgm:pt>
    <dgm:pt modelId="{E5CE374A-63AE-4495-A393-63D044A31C01}" type="parTrans" cxnId="{C2E76FA9-E153-4A73-A7BA-FBBD94BF1E91}">
      <dgm:prSet/>
      <dgm:spPr/>
      <dgm:t>
        <a:bodyPr/>
        <a:lstStyle/>
        <a:p>
          <a:endParaRPr lang="en-US"/>
        </a:p>
      </dgm:t>
    </dgm:pt>
    <dgm:pt modelId="{F176F2BB-7C2D-469C-9269-71AB5759BBBB}" type="sibTrans" cxnId="{C2E76FA9-E153-4A73-A7BA-FBBD94BF1E91}">
      <dgm:prSet/>
      <dgm:spPr/>
      <dgm:t>
        <a:bodyPr/>
        <a:lstStyle/>
        <a:p>
          <a:endParaRPr lang="en-US"/>
        </a:p>
      </dgm:t>
    </dgm:pt>
    <dgm:pt modelId="{073093C9-1419-40D0-8070-30E18A89EA0B}">
      <dgm:prSet/>
      <dgm:spPr/>
      <dgm:t>
        <a:bodyPr/>
        <a:lstStyle/>
        <a:p>
          <a:r>
            <a:rPr lang="en-US" b="1" i="0" baseline="0"/>
            <a:t>Design</a:t>
          </a:r>
          <a:r>
            <a:rPr lang="en-US" b="0" i="0" baseline="0"/>
            <a:t>:</a:t>
          </a:r>
          <a:br>
            <a:rPr lang="en-US" b="0" i="0" baseline="0"/>
          </a:br>
          <a:r>
            <a:rPr lang="en-US" b="0" i="0" baseline="0"/>
            <a:t>Responsive layout, animations, modal popups</a:t>
          </a:r>
          <a:endParaRPr lang="en-US"/>
        </a:p>
      </dgm:t>
    </dgm:pt>
    <dgm:pt modelId="{BF678C3A-51A2-4F29-B854-25ED660A21A1}" type="parTrans" cxnId="{A0A34B8E-6272-47A0-8826-AAE1E529E23E}">
      <dgm:prSet/>
      <dgm:spPr/>
      <dgm:t>
        <a:bodyPr/>
        <a:lstStyle/>
        <a:p>
          <a:endParaRPr lang="en-US"/>
        </a:p>
      </dgm:t>
    </dgm:pt>
    <dgm:pt modelId="{13BCB7D8-669E-4F20-BBAA-37D91FF71AF2}" type="sibTrans" cxnId="{A0A34B8E-6272-47A0-8826-AAE1E529E23E}">
      <dgm:prSet/>
      <dgm:spPr/>
      <dgm:t>
        <a:bodyPr/>
        <a:lstStyle/>
        <a:p>
          <a:endParaRPr lang="en-US"/>
        </a:p>
      </dgm:t>
    </dgm:pt>
    <dgm:pt modelId="{C34262D6-66C8-45E8-851B-0784E263D6B5}">
      <dgm:prSet/>
      <dgm:spPr/>
      <dgm:t>
        <a:bodyPr/>
        <a:lstStyle/>
        <a:p>
          <a:r>
            <a:rPr lang="en-US" b="1" i="0" baseline="0"/>
            <a:t>Hosting</a:t>
          </a:r>
          <a:r>
            <a:rPr lang="en-US" b="0" i="0" baseline="0"/>
            <a:t>:</a:t>
          </a:r>
          <a:br>
            <a:rPr lang="en-US" b="0" i="0" baseline="0"/>
          </a:br>
          <a:r>
            <a:rPr lang="en-US" b="0" i="0" baseline="0"/>
            <a:t>GitHub Pages, Netlify, or Vercel</a:t>
          </a:r>
          <a:endParaRPr lang="en-US"/>
        </a:p>
      </dgm:t>
    </dgm:pt>
    <dgm:pt modelId="{C49CF54A-9D8D-4563-9A14-9145A75E3F5A}" type="parTrans" cxnId="{8F9308E5-23F0-4394-8EE0-9CB4F8EB1343}">
      <dgm:prSet/>
      <dgm:spPr/>
      <dgm:t>
        <a:bodyPr/>
        <a:lstStyle/>
        <a:p>
          <a:endParaRPr lang="en-US"/>
        </a:p>
      </dgm:t>
    </dgm:pt>
    <dgm:pt modelId="{37B826D1-A6C4-4985-A81D-8E7D893A9929}" type="sibTrans" cxnId="{8F9308E5-23F0-4394-8EE0-9CB4F8EB1343}">
      <dgm:prSet/>
      <dgm:spPr/>
      <dgm:t>
        <a:bodyPr/>
        <a:lstStyle/>
        <a:p>
          <a:endParaRPr lang="en-US"/>
        </a:p>
      </dgm:t>
    </dgm:pt>
    <dgm:pt modelId="{3342C366-599D-4054-B18C-2BB3AE903ADE}">
      <dgm:prSet/>
      <dgm:spPr/>
      <dgm:t>
        <a:bodyPr/>
        <a:lstStyle/>
        <a:p>
          <a:r>
            <a:rPr lang="en-US" b="1" i="0" baseline="0"/>
            <a:t>Assets</a:t>
          </a:r>
          <a:r>
            <a:rPr lang="en-US" b="0" i="0" baseline="0"/>
            <a:t>:</a:t>
          </a:r>
          <a:br>
            <a:rPr lang="en-US" b="0" i="0" baseline="0"/>
          </a:br>
          <a:r>
            <a:rPr lang="en-US" b="0" i="0" baseline="0"/>
            <a:t>Postimages for certificates, resume, and profile images</a:t>
          </a:r>
          <a:endParaRPr lang="en-US"/>
        </a:p>
      </dgm:t>
    </dgm:pt>
    <dgm:pt modelId="{90084E62-5C04-4A45-A88C-A1ABA4D5AF7D}" type="parTrans" cxnId="{68F672EB-64C5-40FC-94FC-76A212278D68}">
      <dgm:prSet/>
      <dgm:spPr/>
      <dgm:t>
        <a:bodyPr/>
        <a:lstStyle/>
        <a:p>
          <a:endParaRPr lang="en-US"/>
        </a:p>
      </dgm:t>
    </dgm:pt>
    <dgm:pt modelId="{A6C09ACA-448F-4CC1-B1AF-B6DC0AA6F762}" type="sibTrans" cxnId="{68F672EB-64C5-40FC-94FC-76A212278D68}">
      <dgm:prSet/>
      <dgm:spPr/>
      <dgm:t>
        <a:bodyPr/>
        <a:lstStyle/>
        <a:p>
          <a:endParaRPr lang="en-US"/>
        </a:p>
      </dgm:t>
    </dgm:pt>
    <dgm:pt modelId="{14ADBF87-CA29-4095-A873-A83908F90776}" type="pres">
      <dgm:prSet presAssocID="{F62D813B-1588-42EF-86E3-4C0E38EDB031}" presName="vert0" presStyleCnt="0">
        <dgm:presLayoutVars>
          <dgm:dir/>
          <dgm:animOne val="branch"/>
          <dgm:animLvl val="lvl"/>
        </dgm:presLayoutVars>
      </dgm:prSet>
      <dgm:spPr/>
    </dgm:pt>
    <dgm:pt modelId="{E522FE4E-E0B2-4E04-B47F-19E167721636}" type="pres">
      <dgm:prSet presAssocID="{9007339F-8323-4EA9-A838-D5AB9751EC0D}" presName="thickLine" presStyleLbl="alignNode1" presStyleIdx="0" presStyleCnt="4"/>
      <dgm:spPr/>
    </dgm:pt>
    <dgm:pt modelId="{FB2ADF53-3EC1-463B-ADE8-3003A215F7B4}" type="pres">
      <dgm:prSet presAssocID="{9007339F-8323-4EA9-A838-D5AB9751EC0D}" presName="horz1" presStyleCnt="0"/>
      <dgm:spPr/>
    </dgm:pt>
    <dgm:pt modelId="{E6B64050-7693-4DD0-80F0-3ABF9D8736AE}" type="pres">
      <dgm:prSet presAssocID="{9007339F-8323-4EA9-A838-D5AB9751EC0D}" presName="tx1" presStyleLbl="revTx" presStyleIdx="0" presStyleCnt="4"/>
      <dgm:spPr/>
    </dgm:pt>
    <dgm:pt modelId="{441CEC6E-F378-4C01-A2E7-D28694E50DE7}" type="pres">
      <dgm:prSet presAssocID="{9007339F-8323-4EA9-A838-D5AB9751EC0D}" presName="vert1" presStyleCnt="0"/>
      <dgm:spPr/>
    </dgm:pt>
    <dgm:pt modelId="{0D6ED95B-36DD-4EBF-AB9D-FEA534D489FE}" type="pres">
      <dgm:prSet presAssocID="{073093C9-1419-40D0-8070-30E18A89EA0B}" presName="thickLine" presStyleLbl="alignNode1" presStyleIdx="1" presStyleCnt="4"/>
      <dgm:spPr/>
    </dgm:pt>
    <dgm:pt modelId="{F3C9FABF-9501-408D-900F-80A8AA9CD94F}" type="pres">
      <dgm:prSet presAssocID="{073093C9-1419-40D0-8070-30E18A89EA0B}" presName="horz1" presStyleCnt="0"/>
      <dgm:spPr/>
    </dgm:pt>
    <dgm:pt modelId="{426BE1F3-B136-4266-93F7-B6D8A51B395A}" type="pres">
      <dgm:prSet presAssocID="{073093C9-1419-40D0-8070-30E18A89EA0B}" presName="tx1" presStyleLbl="revTx" presStyleIdx="1" presStyleCnt="4"/>
      <dgm:spPr/>
    </dgm:pt>
    <dgm:pt modelId="{F48C68D5-EA35-4EE7-89A8-51E70E1EA2F5}" type="pres">
      <dgm:prSet presAssocID="{073093C9-1419-40D0-8070-30E18A89EA0B}" presName="vert1" presStyleCnt="0"/>
      <dgm:spPr/>
    </dgm:pt>
    <dgm:pt modelId="{B1228918-73B0-4F1F-B00F-4815D6EC644A}" type="pres">
      <dgm:prSet presAssocID="{C34262D6-66C8-45E8-851B-0784E263D6B5}" presName="thickLine" presStyleLbl="alignNode1" presStyleIdx="2" presStyleCnt="4"/>
      <dgm:spPr/>
    </dgm:pt>
    <dgm:pt modelId="{EA9A5506-39C0-4B73-B0D1-EEED6A0FD598}" type="pres">
      <dgm:prSet presAssocID="{C34262D6-66C8-45E8-851B-0784E263D6B5}" presName="horz1" presStyleCnt="0"/>
      <dgm:spPr/>
    </dgm:pt>
    <dgm:pt modelId="{886AF89C-3F57-4CCD-9FE1-6F2AF90E8A40}" type="pres">
      <dgm:prSet presAssocID="{C34262D6-66C8-45E8-851B-0784E263D6B5}" presName="tx1" presStyleLbl="revTx" presStyleIdx="2" presStyleCnt="4"/>
      <dgm:spPr/>
    </dgm:pt>
    <dgm:pt modelId="{4BAFD007-0D88-46B5-8A23-34D89768EAB6}" type="pres">
      <dgm:prSet presAssocID="{C34262D6-66C8-45E8-851B-0784E263D6B5}" presName="vert1" presStyleCnt="0"/>
      <dgm:spPr/>
    </dgm:pt>
    <dgm:pt modelId="{7CDBBE67-6CC5-4A26-9E27-AC4FB235C096}" type="pres">
      <dgm:prSet presAssocID="{3342C366-599D-4054-B18C-2BB3AE903ADE}" presName="thickLine" presStyleLbl="alignNode1" presStyleIdx="3" presStyleCnt="4"/>
      <dgm:spPr/>
    </dgm:pt>
    <dgm:pt modelId="{F44A92BC-5B81-4F14-BF82-3C25C3F07DC7}" type="pres">
      <dgm:prSet presAssocID="{3342C366-599D-4054-B18C-2BB3AE903ADE}" presName="horz1" presStyleCnt="0"/>
      <dgm:spPr/>
    </dgm:pt>
    <dgm:pt modelId="{955BDD37-F1F9-4020-8F28-FFDA3B628F71}" type="pres">
      <dgm:prSet presAssocID="{3342C366-599D-4054-B18C-2BB3AE903ADE}" presName="tx1" presStyleLbl="revTx" presStyleIdx="3" presStyleCnt="4"/>
      <dgm:spPr/>
    </dgm:pt>
    <dgm:pt modelId="{9B79D24D-4C21-4EA6-885D-433ADE7FAE1E}" type="pres">
      <dgm:prSet presAssocID="{3342C366-599D-4054-B18C-2BB3AE903ADE}" presName="vert1" presStyleCnt="0"/>
      <dgm:spPr/>
    </dgm:pt>
  </dgm:ptLst>
  <dgm:cxnLst>
    <dgm:cxn modelId="{E21CF02A-3DED-462A-A95E-2170F6E4F434}" type="presOf" srcId="{C34262D6-66C8-45E8-851B-0784E263D6B5}" destId="{886AF89C-3F57-4CCD-9FE1-6F2AF90E8A40}" srcOrd="0" destOrd="0" presId="urn:microsoft.com/office/officeart/2008/layout/LinedList"/>
    <dgm:cxn modelId="{37CFB63C-A543-4E51-8AD1-A08C2A740B21}" type="presOf" srcId="{3342C366-599D-4054-B18C-2BB3AE903ADE}" destId="{955BDD37-F1F9-4020-8F28-FFDA3B628F71}" srcOrd="0" destOrd="0" presId="urn:microsoft.com/office/officeart/2008/layout/LinedList"/>
    <dgm:cxn modelId="{A0A34B8E-6272-47A0-8826-AAE1E529E23E}" srcId="{F62D813B-1588-42EF-86E3-4C0E38EDB031}" destId="{073093C9-1419-40D0-8070-30E18A89EA0B}" srcOrd="1" destOrd="0" parTransId="{BF678C3A-51A2-4F29-B854-25ED660A21A1}" sibTransId="{13BCB7D8-669E-4F20-BBAA-37D91FF71AF2}"/>
    <dgm:cxn modelId="{B80A9391-BFF9-4631-A62B-E295BF0489A2}" type="presOf" srcId="{9007339F-8323-4EA9-A838-D5AB9751EC0D}" destId="{E6B64050-7693-4DD0-80F0-3ABF9D8736AE}" srcOrd="0" destOrd="0" presId="urn:microsoft.com/office/officeart/2008/layout/LinedList"/>
    <dgm:cxn modelId="{C2E76FA9-E153-4A73-A7BA-FBBD94BF1E91}" srcId="{F62D813B-1588-42EF-86E3-4C0E38EDB031}" destId="{9007339F-8323-4EA9-A838-D5AB9751EC0D}" srcOrd="0" destOrd="0" parTransId="{E5CE374A-63AE-4495-A393-63D044A31C01}" sibTransId="{F176F2BB-7C2D-469C-9269-71AB5759BBBB}"/>
    <dgm:cxn modelId="{7653D9C6-40A1-43DD-944F-E73B18E8D166}" type="presOf" srcId="{073093C9-1419-40D0-8070-30E18A89EA0B}" destId="{426BE1F3-B136-4266-93F7-B6D8A51B395A}" srcOrd="0" destOrd="0" presId="urn:microsoft.com/office/officeart/2008/layout/LinedList"/>
    <dgm:cxn modelId="{9829E5E2-57D0-42D7-BD71-2A8131D9E7D7}" type="presOf" srcId="{F62D813B-1588-42EF-86E3-4C0E38EDB031}" destId="{14ADBF87-CA29-4095-A873-A83908F90776}" srcOrd="0" destOrd="0" presId="urn:microsoft.com/office/officeart/2008/layout/LinedList"/>
    <dgm:cxn modelId="{8F9308E5-23F0-4394-8EE0-9CB4F8EB1343}" srcId="{F62D813B-1588-42EF-86E3-4C0E38EDB031}" destId="{C34262D6-66C8-45E8-851B-0784E263D6B5}" srcOrd="2" destOrd="0" parTransId="{C49CF54A-9D8D-4563-9A14-9145A75E3F5A}" sibTransId="{37B826D1-A6C4-4985-A81D-8E7D893A9929}"/>
    <dgm:cxn modelId="{68F672EB-64C5-40FC-94FC-76A212278D68}" srcId="{F62D813B-1588-42EF-86E3-4C0E38EDB031}" destId="{3342C366-599D-4054-B18C-2BB3AE903ADE}" srcOrd="3" destOrd="0" parTransId="{90084E62-5C04-4A45-A88C-A1ABA4D5AF7D}" sibTransId="{A6C09ACA-448F-4CC1-B1AF-B6DC0AA6F762}"/>
    <dgm:cxn modelId="{FBF70094-C487-412B-98E3-1D3CA3F5D4B7}" type="presParOf" srcId="{14ADBF87-CA29-4095-A873-A83908F90776}" destId="{E522FE4E-E0B2-4E04-B47F-19E167721636}" srcOrd="0" destOrd="0" presId="urn:microsoft.com/office/officeart/2008/layout/LinedList"/>
    <dgm:cxn modelId="{B4515BE4-C93C-42E2-A29D-1AFF0BD91CF4}" type="presParOf" srcId="{14ADBF87-CA29-4095-A873-A83908F90776}" destId="{FB2ADF53-3EC1-463B-ADE8-3003A215F7B4}" srcOrd="1" destOrd="0" presId="urn:microsoft.com/office/officeart/2008/layout/LinedList"/>
    <dgm:cxn modelId="{1C00C84D-00FB-4ABD-BB19-2E3E681A0C55}" type="presParOf" srcId="{FB2ADF53-3EC1-463B-ADE8-3003A215F7B4}" destId="{E6B64050-7693-4DD0-80F0-3ABF9D8736AE}" srcOrd="0" destOrd="0" presId="urn:microsoft.com/office/officeart/2008/layout/LinedList"/>
    <dgm:cxn modelId="{DD632E11-F0B9-4A1B-A19E-30D2178F42DE}" type="presParOf" srcId="{FB2ADF53-3EC1-463B-ADE8-3003A215F7B4}" destId="{441CEC6E-F378-4C01-A2E7-D28694E50DE7}" srcOrd="1" destOrd="0" presId="urn:microsoft.com/office/officeart/2008/layout/LinedList"/>
    <dgm:cxn modelId="{02E4C864-326E-4C59-A2ED-EA72E1CAE8F2}" type="presParOf" srcId="{14ADBF87-CA29-4095-A873-A83908F90776}" destId="{0D6ED95B-36DD-4EBF-AB9D-FEA534D489FE}" srcOrd="2" destOrd="0" presId="urn:microsoft.com/office/officeart/2008/layout/LinedList"/>
    <dgm:cxn modelId="{84191B68-4639-40C6-A8E8-15E1C12F4E8C}" type="presParOf" srcId="{14ADBF87-CA29-4095-A873-A83908F90776}" destId="{F3C9FABF-9501-408D-900F-80A8AA9CD94F}" srcOrd="3" destOrd="0" presId="urn:microsoft.com/office/officeart/2008/layout/LinedList"/>
    <dgm:cxn modelId="{A7BEF875-BB00-4BA9-8B3C-00AF487C714C}" type="presParOf" srcId="{F3C9FABF-9501-408D-900F-80A8AA9CD94F}" destId="{426BE1F3-B136-4266-93F7-B6D8A51B395A}" srcOrd="0" destOrd="0" presId="urn:microsoft.com/office/officeart/2008/layout/LinedList"/>
    <dgm:cxn modelId="{F6364DA3-BD8A-4DE8-B8FE-FCC442AF4AEB}" type="presParOf" srcId="{F3C9FABF-9501-408D-900F-80A8AA9CD94F}" destId="{F48C68D5-EA35-4EE7-89A8-51E70E1EA2F5}" srcOrd="1" destOrd="0" presId="urn:microsoft.com/office/officeart/2008/layout/LinedList"/>
    <dgm:cxn modelId="{176D47DD-8B33-424F-A4CF-45D726EF5AAB}" type="presParOf" srcId="{14ADBF87-CA29-4095-A873-A83908F90776}" destId="{B1228918-73B0-4F1F-B00F-4815D6EC644A}" srcOrd="4" destOrd="0" presId="urn:microsoft.com/office/officeart/2008/layout/LinedList"/>
    <dgm:cxn modelId="{2C47B1C3-2D96-4A15-9AFB-FB64BC18FC9C}" type="presParOf" srcId="{14ADBF87-CA29-4095-A873-A83908F90776}" destId="{EA9A5506-39C0-4B73-B0D1-EEED6A0FD598}" srcOrd="5" destOrd="0" presId="urn:microsoft.com/office/officeart/2008/layout/LinedList"/>
    <dgm:cxn modelId="{C43A6E47-A809-4EE5-B10B-4A0185A5C727}" type="presParOf" srcId="{EA9A5506-39C0-4B73-B0D1-EEED6A0FD598}" destId="{886AF89C-3F57-4CCD-9FE1-6F2AF90E8A40}" srcOrd="0" destOrd="0" presId="urn:microsoft.com/office/officeart/2008/layout/LinedList"/>
    <dgm:cxn modelId="{5CAADE69-D7D3-47CC-8DA0-32BD6DA890D2}" type="presParOf" srcId="{EA9A5506-39C0-4B73-B0D1-EEED6A0FD598}" destId="{4BAFD007-0D88-46B5-8A23-34D89768EAB6}" srcOrd="1" destOrd="0" presId="urn:microsoft.com/office/officeart/2008/layout/LinedList"/>
    <dgm:cxn modelId="{4386E8C1-9ECB-4736-B474-0C9DE99FE0CB}" type="presParOf" srcId="{14ADBF87-CA29-4095-A873-A83908F90776}" destId="{7CDBBE67-6CC5-4A26-9E27-AC4FB235C096}" srcOrd="6" destOrd="0" presId="urn:microsoft.com/office/officeart/2008/layout/LinedList"/>
    <dgm:cxn modelId="{6B75FF9D-2AB2-43BE-A20C-FB2E721D99F1}" type="presParOf" srcId="{14ADBF87-CA29-4095-A873-A83908F90776}" destId="{F44A92BC-5B81-4F14-BF82-3C25C3F07DC7}" srcOrd="7" destOrd="0" presId="urn:microsoft.com/office/officeart/2008/layout/LinedList"/>
    <dgm:cxn modelId="{EB57FAAB-F490-4B90-860F-F098EDFBA558}" type="presParOf" srcId="{F44A92BC-5B81-4F14-BF82-3C25C3F07DC7}" destId="{955BDD37-F1F9-4020-8F28-FFDA3B628F71}" srcOrd="0" destOrd="0" presId="urn:microsoft.com/office/officeart/2008/layout/LinedList"/>
    <dgm:cxn modelId="{67889484-FB17-4386-83B6-D979E98AA909}" type="presParOf" srcId="{F44A92BC-5B81-4F14-BF82-3C25C3F07DC7}" destId="{9B79D24D-4C21-4EA6-885D-433ADE7FAE1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59BF5C8-9CA3-43E2-B065-BA0FFD3921EF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30E778A-9DDB-43F1-BC7E-98E06F2BF616}">
      <dgm:prSet/>
      <dgm:spPr/>
      <dgm:t>
        <a:bodyPr/>
        <a:lstStyle/>
        <a:p>
          <a:r>
            <a:rPr lang="en-US" b="1" i="0" baseline="0"/>
            <a:t>Navigation Bar (Fixed)</a:t>
          </a:r>
          <a:br>
            <a:rPr lang="en-US" b="0" i="0" baseline="0"/>
          </a:br>
          <a:r>
            <a:rPr lang="en-US" b="0" i="0" baseline="0"/>
            <a:t>Smooth scrolling to all sections.</a:t>
          </a:r>
          <a:endParaRPr lang="en-US"/>
        </a:p>
      </dgm:t>
    </dgm:pt>
    <dgm:pt modelId="{B0AD133A-D025-4C1C-9E16-5826E86797B4}" type="parTrans" cxnId="{8BBB675D-0FCC-4795-B938-8A8B554850B2}">
      <dgm:prSet/>
      <dgm:spPr/>
      <dgm:t>
        <a:bodyPr/>
        <a:lstStyle/>
        <a:p>
          <a:endParaRPr lang="en-US"/>
        </a:p>
      </dgm:t>
    </dgm:pt>
    <dgm:pt modelId="{E464A456-4565-4E46-88EB-177047147B08}" type="sibTrans" cxnId="{8BBB675D-0FCC-4795-B938-8A8B554850B2}">
      <dgm:prSet/>
      <dgm:spPr/>
      <dgm:t>
        <a:bodyPr/>
        <a:lstStyle/>
        <a:p>
          <a:endParaRPr lang="en-US"/>
        </a:p>
      </dgm:t>
    </dgm:pt>
    <dgm:pt modelId="{C10D9B1F-27FF-43CD-A8E9-8AB62BA4ADBB}">
      <dgm:prSet/>
      <dgm:spPr/>
      <dgm:t>
        <a:bodyPr/>
        <a:lstStyle/>
        <a:p>
          <a:r>
            <a:rPr lang="en-US" b="1" i="0" baseline="0"/>
            <a:t>Home Section</a:t>
          </a:r>
          <a:br>
            <a:rPr lang="en-US" b="0" i="0" baseline="0"/>
          </a:br>
          <a:r>
            <a:rPr lang="en-US" b="0" i="0" baseline="0"/>
            <a:t>Profile photo, name, role, and tagline.</a:t>
          </a:r>
          <a:endParaRPr lang="en-US"/>
        </a:p>
      </dgm:t>
    </dgm:pt>
    <dgm:pt modelId="{0278ABFB-9673-4DC5-A7A5-8D39FDB3FDB5}" type="parTrans" cxnId="{46C30ABE-A296-4C28-B444-4A368843AD12}">
      <dgm:prSet/>
      <dgm:spPr/>
      <dgm:t>
        <a:bodyPr/>
        <a:lstStyle/>
        <a:p>
          <a:endParaRPr lang="en-US"/>
        </a:p>
      </dgm:t>
    </dgm:pt>
    <dgm:pt modelId="{2EE29AE4-EBA3-4054-96DC-2EC991F5934F}" type="sibTrans" cxnId="{46C30ABE-A296-4C28-B444-4A368843AD12}">
      <dgm:prSet/>
      <dgm:spPr/>
      <dgm:t>
        <a:bodyPr/>
        <a:lstStyle/>
        <a:p>
          <a:endParaRPr lang="en-US"/>
        </a:p>
      </dgm:t>
    </dgm:pt>
    <dgm:pt modelId="{44CF56B9-9B9E-47A3-BF1C-358C7747A5EB}">
      <dgm:prSet/>
      <dgm:spPr/>
      <dgm:t>
        <a:bodyPr/>
        <a:lstStyle/>
        <a:p>
          <a:r>
            <a:rPr lang="en-US" b="1" i="0" baseline="0"/>
            <a:t>About Section</a:t>
          </a:r>
          <a:br>
            <a:rPr lang="en-US" b="0" i="0" baseline="0"/>
          </a:br>
          <a:r>
            <a:rPr lang="en-US" b="0" i="0" baseline="0"/>
            <a:t>A brief introduction and background.</a:t>
          </a:r>
          <a:endParaRPr lang="en-US"/>
        </a:p>
      </dgm:t>
    </dgm:pt>
    <dgm:pt modelId="{531C8854-B4BF-4A32-A2E7-9722EC1EE9C1}" type="parTrans" cxnId="{E368FD97-4C8E-4684-9594-DDA930A4008D}">
      <dgm:prSet/>
      <dgm:spPr/>
      <dgm:t>
        <a:bodyPr/>
        <a:lstStyle/>
        <a:p>
          <a:endParaRPr lang="en-US"/>
        </a:p>
      </dgm:t>
    </dgm:pt>
    <dgm:pt modelId="{6641C33C-2C6F-4897-A905-A93DB8DFDA4D}" type="sibTrans" cxnId="{E368FD97-4C8E-4684-9594-DDA930A4008D}">
      <dgm:prSet/>
      <dgm:spPr/>
      <dgm:t>
        <a:bodyPr/>
        <a:lstStyle/>
        <a:p>
          <a:endParaRPr lang="en-US"/>
        </a:p>
      </dgm:t>
    </dgm:pt>
    <dgm:pt modelId="{74BE042B-89C9-4061-8273-7791AA884BD4}">
      <dgm:prSet/>
      <dgm:spPr/>
      <dgm:t>
        <a:bodyPr/>
        <a:lstStyle/>
        <a:p>
          <a:r>
            <a:rPr lang="en-US" b="1" i="0" baseline="0"/>
            <a:t>Skills Section</a:t>
          </a:r>
          <a:br>
            <a:rPr lang="en-US" b="0" i="0" baseline="0"/>
          </a:br>
          <a:r>
            <a:rPr lang="en-US" b="0" i="0" baseline="0"/>
            <a:t>Interactive cards listing my skills.</a:t>
          </a:r>
          <a:endParaRPr lang="en-US"/>
        </a:p>
      </dgm:t>
    </dgm:pt>
    <dgm:pt modelId="{30016FA3-C888-4C93-A735-34047943CA4C}" type="parTrans" cxnId="{BE5A4A2F-CC70-47DB-B2DC-6E07BEA58B5D}">
      <dgm:prSet/>
      <dgm:spPr/>
      <dgm:t>
        <a:bodyPr/>
        <a:lstStyle/>
        <a:p>
          <a:endParaRPr lang="en-US"/>
        </a:p>
      </dgm:t>
    </dgm:pt>
    <dgm:pt modelId="{E42EA35F-B178-4202-B6D0-044D4B8E2C7C}" type="sibTrans" cxnId="{BE5A4A2F-CC70-47DB-B2DC-6E07BEA58B5D}">
      <dgm:prSet/>
      <dgm:spPr/>
      <dgm:t>
        <a:bodyPr/>
        <a:lstStyle/>
        <a:p>
          <a:endParaRPr lang="en-US"/>
        </a:p>
      </dgm:t>
    </dgm:pt>
    <dgm:pt modelId="{DB148FA0-5BEC-4BA8-8567-5513D37187B1}">
      <dgm:prSet/>
      <dgm:spPr/>
      <dgm:t>
        <a:bodyPr/>
        <a:lstStyle/>
        <a:p>
          <a:r>
            <a:rPr lang="en-US" b="1" i="0" baseline="0"/>
            <a:t>Certificates &amp; Resume Section</a:t>
          </a:r>
          <a:br>
            <a:rPr lang="en-US" b="0" i="0" baseline="0"/>
          </a:br>
          <a:r>
            <a:rPr lang="en-US" b="0" i="0" baseline="0"/>
            <a:t>Modal popups to view documents.</a:t>
          </a:r>
          <a:endParaRPr lang="en-US"/>
        </a:p>
      </dgm:t>
    </dgm:pt>
    <dgm:pt modelId="{36F64E17-08D3-49F4-AB1E-31446361DDE9}" type="parTrans" cxnId="{705D3EBD-F0F4-4F85-817E-2CFD79019885}">
      <dgm:prSet/>
      <dgm:spPr/>
      <dgm:t>
        <a:bodyPr/>
        <a:lstStyle/>
        <a:p>
          <a:endParaRPr lang="en-US"/>
        </a:p>
      </dgm:t>
    </dgm:pt>
    <dgm:pt modelId="{19597079-40EE-4F1D-8220-108CB3E1C9F5}" type="sibTrans" cxnId="{705D3EBD-F0F4-4F85-817E-2CFD79019885}">
      <dgm:prSet/>
      <dgm:spPr/>
      <dgm:t>
        <a:bodyPr/>
        <a:lstStyle/>
        <a:p>
          <a:endParaRPr lang="en-US"/>
        </a:p>
      </dgm:t>
    </dgm:pt>
    <dgm:pt modelId="{2093B986-4B45-43CF-AD7E-C98E2FA8A7C6}">
      <dgm:prSet/>
      <dgm:spPr/>
      <dgm:t>
        <a:bodyPr/>
        <a:lstStyle/>
        <a:p>
          <a:r>
            <a:rPr lang="en-US" b="1" i="0" baseline="0"/>
            <a:t>Contact Section</a:t>
          </a:r>
          <a:br>
            <a:rPr lang="en-US" b="0" i="0" baseline="0"/>
          </a:br>
          <a:r>
            <a:rPr lang="en-US" b="0" i="0" baseline="0"/>
            <a:t>Contact info and form for client inquiries.</a:t>
          </a:r>
          <a:endParaRPr lang="en-US"/>
        </a:p>
      </dgm:t>
    </dgm:pt>
    <dgm:pt modelId="{74096FBB-9CC7-4462-93CF-A15E97702FA8}" type="parTrans" cxnId="{9B6FD032-C9D3-4A52-B5E0-FE4B6DB2F311}">
      <dgm:prSet/>
      <dgm:spPr/>
      <dgm:t>
        <a:bodyPr/>
        <a:lstStyle/>
        <a:p>
          <a:endParaRPr lang="en-US"/>
        </a:p>
      </dgm:t>
    </dgm:pt>
    <dgm:pt modelId="{3F3A96BF-8259-47C5-8C5C-1B6C27072354}" type="sibTrans" cxnId="{9B6FD032-C9D3-4A52-B5E0-FE4B6DB2F311}">
      <dgm:prSet/>
      <dgm:spPr/>
      <dgm:t>
        <a:bodyPr/>
        <a:lstStyle/>
        <a:p>
          <a:endParaRPr lang="en-US"/>
        </a:p>
      </dgm:t>
    </dgm:pt>
    <dgm:pt modelId="{E949895A-7D5B-400A-9249-D6A08C3DC937}">
      <dgm:prSet/>
      <dgm:spPr/>
      <dgm:t>
        <a:bodyPr/>
        <a:lstStyle/>
        <a:p>
          <a:r>
            <a:rPr lang="en-US" b="1" i="0" baseline="0"/>
            <a:t>Responsive Design</a:t>
          </a:r>
          <a:br>
            <a:rPr lang="en-US" b="0" i="0" baseline="0"/>
          </a:br>
          <a:r>
            <a:rPr lang="en-US" b="0" i="0" baseline="0"/>
            <a:t>Optimized for desktop, tablet, and mobile devices.</a:t>
          </a:r>
          <a:endParaRPr lang="en-US"/>
        </a:p>
      </dgm:t>
    </dgm:pt>
    <dgm:pt modelId="{112D04DA-7B9D-45F7-B108-80DB286CC35E}" type="parTrans" cxnId="{A677F781-2A71-4B84-8934-0C35FC19980D}">
      <dgm:prSet/>
      <dgm:spPr/>
      <dgm:t>
        <a:bodyPr/>
        <a:lstStyle/>
        <a:p>
          <a:endParaRPr lang="en-US"/>
        </a:p>
      </dgm:t>
    </dgm:pt>
    <dgm:pt modelId="{FA4E9108-E5CD-4A06-92FC-669974F17391}" type="sibTrans" cxnId="{A677F781-2A71-4B84-8934-0C35FC19980D}">
      <dgm:prSet/>
      <dgm:spPr/>
      <dgm:t>
        <a:bodyPr/>
        <a:lstStyle/>
        <a:p>
          <a:endParaRPr lang="en-US"/>
        </a:p>
      </dgm:t>
    </dgm:pt>
    <dgm:pt modelId="{261FD7D1-6DB4-4AE7-AB4A-97A95AF1BA32}" type="pres">
      <dgm:prSet presAssocID="{459BF5C8-9CA3-43E2-B065-BA0FFD3921EF}" presName="vert0" presStyleCnt="0">
        <dgm:presLayoutVars>
          <dgm:dir/>
          <dgm:animOne val="branch"/>
          <dgm:animLvl val="lvl"/>
        </dgm:presLayoutVars>
      </dgm:prSet>
      <dgm:spPr/>
    </dgm:pt>
    <dgm:pt modelId="{DC5A3483-5A2C-4240-847A-F2D68D130B0A}" type="pres">
      <dgm:prSet presAssocID="{930E778A-9DDB-43F1-BC7E-98E06F2BF616}" presName="thickLine" presStyleLbl="alignNode1" presStyleIdx="0" presStyleCnt="7"/>
      <dgm:spPr/>
    </dgm:pt>
    <dgm:pt modelId="{F93960F6-07D9-4F9A-AA6A-EDA7C7DB502C}" type="pres">
      <dgm:prSet presAssocID="{930E778A-9DDB-43F1-BC7E-98E06F2BF616}" presName="horz1" presStyleCnt="0"/>
      <dgm:spPr/>
    </dgm:pt>
    <dgm:pt modelId="{85F4A670-DA14-4BC7-BABF-12BB10C38CB3}" type="pres">
      <dgm:prSet presAssocID="{930E778A-9DDB-43F1-BC7E-98E06F2BF616}" presName="tx1" presStyleLbl="revTx" presStyleIdx="0" presStyleCnt="7"/>
      <dgm:spPr/>
    </dgm:pt>
    <dgm:pt modelId="{E32371D8-BAD0-40AB-8EC0-A5BE8F3E7763}" type="pres">
      <dgm:prSet presAssocID="{930E778A-9DDB-43F1-BC7E-98E06F2BF616}" presName="vert1" presStyleCnt="0"/>
      <dgm:spPr/>
    </dgm:pt>
    <dgm:pt modelId="{91AB914E-8FB1-4C30-82B6-5C12BB8C1C44}" type="pres">
      <dgm:prSet presAssocID="{C10D9B1F-27FF-43CD-A8E9-8AB62BA4ADBB}" presName="thickLine" presStyleLbl="alignNode1" presStyleIdx="1" presStyleCnt="7"/>
      <dgm:spPr/>
    </dgm:pt>
    <dgm:pt modelId="{30C85420-93C5-4A77-A006-F87057C93499}" type="pres">
      <dgm:prSet presAssocID="{C10D9B1F-27FF-43CD-A8E9-8AB62BA4ADBB}" presName="horz1" presStyleCnt="0"/>
      <dgm:spPr/>
    </dgm:pt>
    <dgm:pt modelId="{7604A004-209D-4B98-B6B3-61A74E84E9AC}" type="pres">
      <dgm:prSet presAssocID="{C10D9B1F-27FF-43CD-A8E9-8AB62BA4ADBB}" presName="tx1" presStyleLbl="revTx" presStyleIdx="1" presStyleCnt="7"/>
      <dgm:spPr/>
    </dgm:pt>
    <dgm:pt modelId="{D062D408-D020-4A87-A581-06DE2FB3C593}" type="pres">
      <dgm:prSet presAssocID="{C10D9B1F-27FF-43CD-A8E9-8AB62BA4ADBB}" presName="vert1" presStyleCnt="0"/>
      <dgm:spPr/>
    </dgm:pt>
    <dgm:pt modelId="{F09BA047-351B-4E11-919C-716C9539A9A1}" type="pres">
      <dgm:prSet presAssocID="{44CF56B9-9B9E-47A3-BF1C-358C7747A5EB}" presName="thickLine" presStyleLbl="alignNode1" presStyleIdx="2" presStyleCnt="7"/>
      <dgm:spPr/>
    </dgm:pt>
    <dgm:pt modelId="{0DCCA56E-7257-4196-BFB8-979AC9173439}" type="pres">
      <dgm:prSet presAssocID="{44CF56B9-9B9E-47A3-BF1C-358C7747A5EB}" presName="horz1" presStyleCnt="0"/>
      <dgm:spPr/>
    </dgm:pt>
    <dgm:pt modelId="{645E65E0-7E91-4345-8DCF-375B53A8D1CB}" type="pres">
      <dgm:prSet presAssocID="{44CF56B9-9B9E-47A3-BF1C-358C7747A5EB}" presName="tx1" presStyleLbl="revTx" presStyleIdx="2" presStyleCnt="7"/>
      <dgm:spPr/>
    </dgm:pt>
    <dgm:pt modelId="{61E4B2B7-AFEC-432F-B32C-E50DDF2A500A}" type="pres">
      <dgm:prSet presAssocID="{44CF56B9-9B9E-47A3-BF1C-358C7747A5EB}" presName="vert1" presStyleCnt="0"/>
      <dgm:spPr/>
    </dgm:pt>
    <dgm:pt modelId="{4F93E894-BDA5-4204-BA2E-9AB95E94F792}" type="pres">
      <dgm:prSet presAssocID="{74BE042B-89C9-4061-8273-7791AA884BD4}" presName="thickLine" presStyleLbl="alignNode1" presStyleIdx="3" presStyleCnt="7"/>
      <dgm:spPr/>
    </dgm:pt>
    <dgm:pt modelId="{856AF76E-8C17-4F1B-8230-35BC95EE2AA4}" type="pres">
      <dgm:prSet presAssocID="{74BE042B-89C9-4061-8273-7791AA884BD4}" presName="horz1" presStyleCnt="0"/>
      <dgm:spPr/>
    </dgm:pt>
    <dgm:pt modelId="{99400EE5-F455-405D-88C0-4DBB5A7A32B1}" type="pres">
      <dgm:prSet presAssocID="{74BE042B-89C9-4061-8273-7791AA884BD4}" presName="tx1" presStyleLbl="revTx" presStyleIdx="3" presStyleCnt="7"/>
      <dgm:spPr/>
    </dgm:pt>
    <dgm:pt modelId="{D9905992-0A60-4683-96A2-18D11D4D5C3D}" type="pres">
      <dgm:prSet presAssocID="{74BE042B-89C9-4061-8273-7791AA884BD4}" presName="vert1" presStyleCnt="0"/>
      <dgm:spPr/>
    </dgm:pt>
    <dgm:pt modelId="{2974D00D-4E1F-4B5F-B4A1-2E3328072BB3}" type="pres">
      <dgm:prSet presAssocID="{DB148FA0-5BEC-4BA8-8567-5513D37187B1}" presName="thickLine" presStyleLbl="alignNode1" presStyleIdx="4" presStyleCnt="7"/>
      <dgm:spPr/>
    </dgm:pt>
    <dgm:pt modelId="{C12450B4-1CFC-4A64-94E5-E1F718FE53B7}" type="pres">
      <dgm:prSet presAssocID="{DB148FA0-5BEC-4BA8-8567-5513D37187B1}" presName="horz1" presStyleCnt="0"/>
      <dgm:spPr/>
    </dgm:pt>
    <dgm:pt modelId="{85A2813C-2294-4191-A2BB-F0E00EBE5801}" type="pres">
      <dgm:prSet presAssocID="{DB148FA0-5BEC-4BA8-8567-5513D37187B1}" presName="tx1" presStyleLbl="revTx" presStyleIdx="4" presStyleCnt="7"/>
      <dgm:spPr/>
    </dgm:pt>
    <dgm:pt modelId="{70205F43-D63B-4449-8664-583101052A52}" type="pres">
      <dgm:prSet presAssocID="{DB148FA0-5BEC-4BA8-8567-5513D37187B1}" presName="vert1" presStyleCnt="0"/>
      <dgm:spPr/>
    </dgm:pt>
    <dgm:pt modelId="{47A2072C-552D-422A-8832-AFF3B318D775}" type="pres">
      <dgm:prSet presAssocID="{2093B986-4B45-43CF-AD7E-C98E2FA8A7C6}" presName="thickLine" presStyleLbl="alignNode1" presStyleIdx="5" presStyleCnt="7"/>
      <dgm:spPr/>
    </dgm:pt>
    <dgm:pt modelId="{6B63760F-DCB1-4786-9A01-68C60E56DE2E}" type="pres">
      <dgm:prSet presAssocID="{2093B986-4B45-43CF-AD7E-C98E2FA8A7C6}" presName="horz1" presStyleCnt="0"/>
      <dgm:spPr/>
    </dgm:pt>
    <dgm:pt modelId="{BFCC273D-0D65-41EB-BE43-C7D824BB57E6}" type="pres">
      <dgm:prSet presAssocID="{2093B986-4B45-43CF-AD7E-C98E2FA8A7C6}" presName="tx1" presStyleLbl="revTx" presStyleIdx="5" presStyleCnt="7"/>
      <dgm:spPr/>
    </dgm:pt>
    <dgm:pt modelId="{50379EFA-77E8-4191-9A6E-B464ED206C41}" type="pres">
      <dgm:prSet presAssocID="{2093B986-4B45-43CF-AD7E-C98E2FA8A7C6}" presName="vert1" presStyleCnt="0"/>
      <dgm:spPr/>
    </dgm:pt>
    <dgm:pt modelId="{C38C927C-67B4-4D88-B366-AC90EB6A7FA5}" type="pres">
      <dgm:prSet presAssocID="{E949895A-7D5B-400A-9249-D6A08C3DC937}" presName="thickLine" presStyleLbl="alignNode1" presStyleIdx="6" presStyleCnt="7"/>
      <dgm:spPr/>
    </dgm:pt>
    <dgm:pt modelId="{47D615C5-EB56-4CAB-9038-498E80A7EF72}" type="pres">
      <dgm:prSet presAssocID="{E949895A-7D5B-400A-9249-D6A08C3DC937}" presName="horz1" presStyleCnt="0"/>
      <dgm:spPr/>
    </dgm:pt>
    <dgm:pt modelId="{19CF5A67-1F09-47D2-BEB3-6091435EC6A6}" type="pres">
      <dgm:prSet presAssocID="{E949895A-7D5B-400A-9249-D6A08C3DC937}" presName="tx1" presStyleLbl="revTx" presStyleIdx="6" presStyleCnt="7"/>
      <dgm:spPr/>
    </dgm:pt>
    <dgm:pt modelId="{FC9B06AB-2DB2-4AB5-9FFE-41D3CF4B1BCE}" type="pres">
      <dgm:prSet presAssocID="{E949895A-7D5B-400A-9249-D6A08C3DC937}" presName="vert1" presStyleCnt="0"/>
      <dgm:spPr/>
    </dgm:pt>
  </dgm:ptLst>
  <dgm:cxnLst>
    <dgm:cxn modelId="{D17E8513-7102-4492-A43A-FA720EAEFA31}" type="presOf" srcId="{459BF5C8-9CA3-43E2-B065-BA0FFD3921EF}" destId="{261FD7D1-6DB4-4AE7-AB4A-97A95AF1BA32}" srcOrd="0" destOrd="0" presId="urn:microsoft.com/office/officeart/2008/layout/LinedList"/>
    <dgm:cxn modelId="{BE5A4A2F-CC70-47DB-B2DC-6E07BEA58B5D}" srcId="{459BF5C8-9CA3-43E2-B065-BA0FFD3921EF}" destId="{74BE042B-89C9-4061-8273-7791AA884BD4}" srcOrd="3" destOrd="0" parTransId="{30016FA3-C888-4C93-A735-34047943CA4C}" sibTransId="{E42EA35F-B178-4202-B6D0-044D4B8E2C7C}"/>
    <dgm:cxn modelId="{9B6FD032-C9D3-4A52-B5E0-FE4B6DB2F311}" srcId="{459BF5C8-9CA3-43E2-B065-BA0FFD3921EF}" destId="{2093B986-4B45-43CF-AD7E-C98E2FA8A7C6}" srcOrd="5" destOrd="0" parTransId="{74096FBB-9CC7-4462-93CF-A15E97702FA8}" sibTransId="{3F3A96BF-8259-47C5-8C5C-1B6C27072354}"/>
    <dgm:cxn modelId="{27CE773D-180D-47A1-AF11-32E780276F5D}" type="presOf" srcId="{930E778A-9DDB-43F1-BC7E-98E06F2BF616}" destId="{85F4A670-DA14-4BC7-BABF-12BB10C38CB3}" srcOrd="0" destOrd="0" presId="urn:microsoft.com/office/officeart/2008/layout/LinedList"/>
    <dgm:cxn modelId="{8BBB675D-0FCC-4795-B938-8A8B554850B2}" srcId="{459BF5C8-9CA3-43E2-B065-BA0FFD3921EF}" destId="{930E778A-9DDB-43F1-BC7E-98E06F2BF616}" srcOrd="0" destOrd="0" parTransId="{B0AD133A-D025-4C1C-9E16-5826E86797B4}" sibTransId="{E464A456-4565-4E46-88EB-177047147B08}"/>
    <dgm:cxn modelId="{11076D73-EAA2-470B-9A2F-96A5CA06D1E7}" type="presOf" srcId="{E949895A-7D5B-400A-9249-D6A08C3DC937}" destId="{19CF5A67-1F09-47D2-BEB3-6091435EC6A6}" srcOrd="0" destOrd="0" presId="urn:microsoft.com/office/officeart/2008/layout/LinedList"/>
    <dgm:cxn modelId="{AE94B47B-C3E7-4C48-9A64-704E8C49D4FB}" type="presOf" srcId="{44CF56B9-9B9E-47A3-BF1C-358C7747A5EB}" destId="{645E65E0-7E91-4345-8DCF-375B53A8D1CB}" srcOrd="0" destOrd="0" presId="urn:microsoft.com/office/officeart/2008/layout/LinedList"/>
    <dgm:cxn modelId="{A677F781-2A71-4B84-8934-0C35FC19980D}" srcId="{459BF5C8-9CA3-43E2-B065-BA0FFD3921EF}" destId="{E949895A-7D5B-400A-9249-D6A08C3DC937}" srcOrd="6" destOrd="0" parTransId="{112D04DA-7B9D-45F7-B108-80DB286CC35E}" sibTransId="{FA4E9108-E5CD-4A06-92FC-669974F17391}"/>
    <dgm:cxn modelId="{A0D7EA89-1DC6-40C0-B8CA-AFA46D5CFD29}" type="presOf" srcId="{C10D9B1F-27FF-43CD-A8E9-8AB62BA4ADBB}" destId="{7604A004-209D-4B98-B6B3-61A74E84E9AC}" srcOrd="0" destOrd="0" presId="urn:microsoft.com/office/officeart/2008/layout/LinedList"/>
    <dgm:cxn modelId="{C185C18B-8D33-48E9-90DE-EBDB8347000F}" type="presOf" srcId="{74BE042B-89C9-4061-8273-7791AA884BD4}" destId="{99400EE5-F455-405D-88C0-4DBB5A7A32B1}" srcOrd="0" destOrd="0" presId="urn:microsoft.com/office/officeart/2008/layout/LinedList"/>
    <dgm:cxn modelId="{7CF7BF97-34AA-4C9E-B154-6AAE0C3D5695}" type="presOf" srcId="{2093B986-4B45-43CF-AD7E-C98E2FA8A7C6}" destId="{BFCC273D-0D65-41EB-BE43-C7D824BB57E6}" srcOrd="0" destOrd="0" presId="urn:microsoft.com/office/officeart/2008/layout/LinedList"/>
    <dgm:cxn modelId="{E368FD97-4C8E-4684-9594-DDA930A4008D}" srcId="{459BF5C8-9CA3-43E2-B065-BA0FFD3921EF}" destId="{44CF56B9-9B9E-47A3-BF1C-358C7747A5EB}" srcOrd="2" destOrd="0" parTransId="{531C8854-B4BF-4A32-A2E7-9722EC1EE9C1}" sibTransId="{6641C33C-2C6F-4897-A905-A93DB8DFDA4D}"/>
    <dgm:cxn modelId="{705D3EBD-F0F4-4F85-817E-2CFD79019885}" srcId="{459BF5C8-9CA3-43E2-B065-BA0FFD3921EF}" destId="{DB148FA0-5BEC-4BA8-8567-5513D37187B1}" srcOrd="4" destOrd="0" parTransId="{36F64E17-08D3-49F4-AB1E-31446361DDE9}" sibTransId="{19597079-40EE-4F1D-8220-108CB3E1C9F5}"/>
    <dgm:cxn modelId="{46C30ABE-A296-4C28-B444-4A368843AD12}" srcId="{459BF5C8-9CA3-43E2-B065-BA0FFD3921EF}" destId="{C10D9B1F-27FF-43CD-A8E9-8AB62BA4ADBB}" srcOrd="1" destOrd="0" parTransId="{0278ABFB-9673-4DC5-A7A5-8D39FDB3FDB5}" sibTransId="{2EE29AE4-EBA3-4054-96DC-2EC991F5934F}"/>
    <dgm:cxn modelId="{8D1687C9-F14A-43E4-A413-AE3B890F1240}" type="presOf" srcId="{DB148FA0-5BEC-4BA8-8567-5513D37187B1}" destId="{85A2813C-2294-4191-A2BB-F0E00EBE5801}" srcOrd="0" destOrd="0" presId="urn:microsoft.com/office/officeart/2008/layout/LinedList"/>
    <dgm:cxn modelId="{F1F02ACC-49F8-4279-A7EC-56BB9AE1A51D}" type="presParOf" srcId="{261FD7D1-6DB4-4AE7-AB4A-97A95AF1BA32}" destId="{DC5A3483-5A2C-4240-847A-F2D68D130B0A}" srcOrd="0" destOrd="0" presId="urn:microsoft.com/office/officeart/2008/layout/LinedList"/>
    <dgm:cxn modelId="{0C058326-900E-4337-85BB-F54DF740FF25}" type="presParOf" srcId="{261FD7D1-6DB4-4AE7-AB4A-97A95AF1BA32}" destId="{F93960F6-07D9-4F9A-AA6A-EDA7C7DB502C}" srcOrd="1" destOrd="0" presId="urn:microsoft.com/office/officeart/2008/layout/LinedList"/>
    <dgm:cxn modelId="{5F39DF3C-6AAC-41F2-BEC0-90023A0AAC04}" type="presParOf" srcId="{F93960F6-07D9-4F9A-AA6A-EDA7C7DB502C}" destId="{85F4A670-DA14-4BC7-BABF-12BB10C38CB3}" srcOrd="0" destOrd="0" presId="urn:microsoft.com/office/officeart/2008/layout/LinedList"/>
    <dgm:cxn modelId="{E0495EED-E2F5-43B4-B429-BD08203E36A9}" type="presParOf" srcId="{F93960F6-07D9-4F9A-AA6A-EDA7C7DB502C}" destId="{E32371D8-BAD0-40AB-8EC0-A5BE8F3E7763}" srcOrd="1" destOrd="0" presId="urn:microsoft.com/office/officeart/2008/layout/LinedList"/>
    <dgm:cxn modelId="{F01147EB-A01F-473A-9DF6-A003B59CFEEC}" type="presParOf" srcId="{261FD7D1-6DB4-4AE7-AB4A-97A95AF1BA32}" destId="{91AB914E-8FB1-4C30-82B6-5C12BB8C1C44}" srcOrd="2" destOrd="0" presId="urn:microsoft.com/office/officeart/2008/layout/LinedList"/>
    <dgm:cxn modelId="{C5F93900-7618-4C24-9112-D7961F40DE84}" type="presParOf" srcId="{261FD7D1-6DB4-4AE7-AB4A-97A95AF1BA32}" destId="{30C85420-93C5-4A77-A006-F87057C93499}" srcOrd="3" destOrd="0" presId="urn:microsoft.com/office/officeart/2008/layout/LinedList"/>
    <dgm:cxn modelId="{512F1292-19FF-49ED-A31C-F33F0D14F8E7}" type="presParOf" srcId="{30C85420-93C5-4A77-A006-F87057C93499}" destId="{7604A004-209D-4B98-B6B3-61A74E84E9AC}" srcOrd="0" destOrd="0" presId="urn:microsoft.com/office/officeart/2008/layout/LinedList"/>
    <dgm:cxn modelId="{905EB90F-2A32-4C29-8299-4C08B89A9740}" type="presParOf" srcId="{30C85420-93C5-4A77-A006-F87057C93499}" destId="{D062D408-D020-4A87-A581-06DE2FB3C593}" srcOrd="1" destOrd="0" presId="urn:microsoft.com/office/officeart/2008/layout/LinedList"/>
    <dgm:cxn modelId="{43416260-F2F2-4470-842F-FF30A94E8AEE}" type="presParOf" srcId="{261FD7D1-6DB4-4AE7-AB4A-97A95AF1BA32}" destId="{F09BA047-351B-4E11-919C-716C9539A9A1}" srcOrd="4" destOrd="0" presId="urn:microsoft.com/office/officeart/2008/layout/LinedList"/>
    <dgm:cxn modelId="{E05F3BC3-6166-46D3-9232-CE379B1F0DDC}" type="presParOf" srcId="{261FD7D1-6DB4-4AE7-AB4A-97A95AF1BA32}" destId="{0DCCA56E-7257-4196-BFB8-979AC9173439}" srcOrd="5" destOrd="0" presId="urn:microsoft.com/office/officeart/2008/layout/LinedList"/>
    <dgm:cxn modelId="{9026ECE6-B23B-44E0-9D2E-56AC51E69C08}" type="presParOf" srcId="{0DCCA56E-7257-4196-BFB8-979AC9173439}" destId="{645E65E0-7E91-4345-8DCF-375B53A8D1CB}" srcOrd="0" destOrd="0" presId="urn:microsoft.com/office/officeart/2008/layout/LinedList"/>
    <dgm:cxn modelId="{D291A741-F370-499E-95CB-C6BE117FAEF2}" type="presParOf" srcId="{0DCCA56E-7257-4196-BFB8-979AC9173439}" destId="{61E4B2B7-AFEC-432F-B32C-E50DDF2A500A}" srcOrd="1" destOrd="0" presId="urn:microsoft.com/office/officeart/2008/layout/LinedList"/>
    <dgm:cxn modelId="{5DA22E6B-9070-4FAF-B9EB-CB20C3E16D2A}" type="presParOf" srcId="{261FD7D1-6DB4-4AE7-AB4A-97A95AF1BA32}" destId="{4F93E894-BDA5-4204-BA2E-9AB95E94F792}" srcOrd="6" destOrd="0" presId="urn:microsoft.com/office/officeart/2008/layout/LinedList"/>
    <dgm:cxn modelId="{23A19EB3-C0D8-4D72-9CE2-7AF50E0E04B2}" type="presParOf" srcId="{261FD7D1-6DB4-4AE7-AB4A-97A95AF1BA32}" destId="{856AF76E-8C17-4F1B-8230-35BC95EE2AA4}" srcOrd="7" destOrd="0" presId="urn:microsoft.com/office/officeart/2008/layout/LinedList"/>
    <dgm:cxn modelId="{7A8EFE7D-5523-485B-8737-81972A34BAD1}" type="presParOf" srcId="{856AF76E-8C17-4F1B-8230-35BC95EE2AA4}" destId="{99400EE5-F455-405D-88C0-4DBB5A7A32B1}" srcOrd="0" destOrd="0" presId="urn:microsoft.com/office/officeart/2008/layout/LinedList"/>
    <dgm:cxn modelId="{7973DFE4-0BA5-453E-AB05-D4236F4B9453}" type="presParOf" srcId="{856AF76E-8C17-4F1B-8230-35BC95EE2AA4}" destId="{D9905992-0A60-4683-96A2-18D11D4D5C3D}" srcOrd="1" destOrd="0" presId="urn:microsoft.com/office/officeart/2008/layout/LinedList"/>
    <dgm:cxn modelId="{545C7EC5-1EE1-48CE-BB60-07DD2E1E20A5}" type="presParOf" srcId="{261FD7D1-6DB4-4AE7-AB4A-97A95AF1BA32}" destId="{2974D00D-4E1F-4B5F-B4A1-2E3328072BB3}" srcOrd="8" destOrd="0" presId="urn:microsoft.com/office/officeart/2008/layout/LinedList"/>
    <dgm:cxn modelId="{61B9B2D8-B046-4089-BAF0-BCF5B40C3385}" type="presParOf" srcId="{261FD7D1-6DB4-4AE7-AB4A-97A95AF1BA32}" destId="{C12450B4-1CFC-4A64-94E5-E1F718FE53B7}" srcOrd="9" destOrd="0" presId="urn:microsoft.com/office/officeart/2008/layout/LinedList"/>
    <dgm:cxn modelId="{C1BBC3E7-DAC7-4A10-A337-99DB3B0E4D84}" type="presParOf" srcId="{C12450B4-1CFC-4A64-94E5-E1F718FE53B7}" destId="{85A2813C-2294-4191-A2BB-F0E00EBE5801}" srcOrd="0" destOrd="0" presId="urn:microsoft.com/office/officeart/2008/layout/LinedList"/>
    <dgm:cxn modelId="{72E6575B-BC4F-4557-AD8B-72343364BD01}" type="presParOf" srcId="{C12450B4-1CFC-4A64-94E5-E1F718FE53B7}" destId="{70205F43-D63B-4449-8664-583101052A52}" srcOrd="1" destOrd="0" presId="urn:microsoft.com/office/officeart/2008/layout/LinedList"/>
    <dgm:cxn modelId="{C00A7327-C12F-4456-B983-6BBE0669763B}" type="presParOf" srcId="{261FD7D1-6DB4-4AE7-AB4A-97A95AF1BA32}" destId="{47A2072C-552D-422A-8832-AFF3B318D775}" srcOrd="10" destOrd="0" presId="urn:microsoft.com/office/officeart/2008/layout/LinedList"/>
    <dgm:cxn modelId="{E4681D06-7425-4223-BF9D-259FB0AF0A22}" type="presParOf" srcId="{261FD7D1-6DB4-4AE7-AB4A-97A95AF1BA32}" destId="{6B63760F-DCB1-4786-9A01-68C60E56DE2E}" srcOrd="11" destOrd="0" presId="urn:microsoft.com/office/officeart/2008/layout/LinedList"/>
    <dgm:cxn modelId="{E32DED63-F313-478B-B708-ED84E4277B6C}" type="presParOf" srcId="{6B63760F-DCB1-4786-9A01-68C60E56DE2E}" destId="{BFCC273D-0D65-41EB-BE43-C7D824BB57E6}" srcOrd="0" destOrd="0" presId="urn:microsoft.com/office/officeart/2008/layout/LinedList"/>
    <dgm:cxn modelId="{8630C4A9-65A9-4EF3-B855-DB76EF58EB63}" type="presParOf" srcId="{6B63760F-DCB1-4786-9A01-68C60E56DE2E}" destId="{50379EFA-77E8-4191-9A6E-B464ED206C41}" srcOrd="1" destOrd="0" presId="urn:microsoft.com/office/officeart/2008/layout/LinedList"/>
    <dgm:cxn modelId="{CD73EA83-1448-487F-8532-181060B23153}" type="presParOf" srcId="{261FD7D1-6DB4-4AE7-AB4A-97A95AF1BA32}" destId="{C38C927C-67B4-4D88-B366-AC90EB6A7FA5}" srcOrd="12" destOrd="0" presId="urn:microsoft.com/office/officeart/2008/layout/LinedList"/>
    <dgm:cxn modelId="{74B30219-6E7F-4236-9629-46320359762D}" type="presParOf" srcId="{261FD7D1-6DB4-4AE7-AB4A-97A95AF1BA32}" destId="{47D615C5-EB56-4CAB-9038-498E80A7EF72}" srcOrd="13" destOrd="0" presId="urn:microsoft.com/office/officeart/2008/layout/LinedList"/>
    <dgm:cxn modelId="{651DD2E0-984E-4B6D-99E5-BD93F7C45FC6}" type="presParOf" srcId="{47D615C5-EB56-4CAB-9038-498E80A7EF72}" destId="{19CF5A67-1F09-47D2-BEB3-6091435EC6A6}" srcOrd="0" destOrd="0" presId="urn:microsoft.com/office/officeart/2008/layout/LinedList"/>
    <dgm:cxn modelId="{D17D350B-15B1-49F5-9012-88E366C7CC9C}" type="presParOf" srcId="{47D615C5-EB56-4CAB-9038-498E80A7EF72}" destId="{FC9B06AB-2DB2-4AB5-9FFE-41D3CF4B1BC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EF684A9-350F-4DBB-AB14-AF47F2F18486}" type="doc">
      <dgm:prSet loTypeId="urn:microsoft.com/office/officeart/2005/8/layout/arrow5" loCatId="relationship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BF3C4CA2-1D86-46CE-8913-CA90E2AF676A}">
      <dgm:prSet/>
      <dgm:spPr/>
      <dgm:t>
        <a:bodyPr/>
        <a:lstStyle/>
        <a:p>
          <a:r>
            <a:rPr lang="en-US" dirty="0"/>
            <a:t>Responsive design with mobile-ﬁrst approach.</a:t>
          </a:r>
        </a:p>
      </dgm:t>
    </dgm:pt>
    <dgm:pt modelId="{0C5A00A2-4740-4951-A99F-07935ED15CCB}" type="parTrans" cxnId="{9D586074-757F-4AA0-8D5F-601194A15BC7}">
      <dgm:prSet/>
      <dgm:spPr/>
      <dgm:t>
        <a:bodyPr/>
        <a:lstStyle/>
        <a:p>
          <a:endParaRPr lang="en-US"/>
        </a:p>
      </dgm:t>
    </dgm:pt>
    <dgm:pt modelId="{75F238A2-7CAB-42F6-A067-7320A4D10937}" type="sibTrans" cxnId="{9D586074-757F-4AA0-8D5F-601194A15BC7}">
      <dgm:prSet/>
      <dgm:spPr/>
      <dgm:t>
        <a:bodyPr/>
        <a:lstStyle/>
        <a:p>
          <a:endParaRPr lang="en-US"/>
        </a:p>
      </dgm:t>
    </dgm:pt>
    <dgm:pt modelId="{57829401-DE93-4841-8E3B-A30571BC8DB5}">
      <dgm:prSet/>
      <dgm:spPr/>
      <dgm:t>
        <a:bodyPr/>
        <a:lstStyle/>
        <a:p>
          <a:r>
            <a:rPr lang="en-US" dirty="0"/>
            <a:t>Modal popup for certiﬁcates and resume.</a:t>
          </a:r>
        </a:p>
      </dgm:t>
    </dgm:pt>
    <dgm:pt modelId="{9382F9C6-C425-4820-8FD8-130B358A7004}" type="parTrans" cxnId="{E4FF4AD3-59BB-4A6C-A090-EA329CA2C5A0}">
      <dgm:prSet/>
      <dgm:spPr/>
      <dgm:t>
        <a:bodyPr/>
        <a:lstStyle/>
        <a:p>
          <a:endParaRPr lang="en-US"/>
        </a:p>
      </dgm:t>
    </dgm:pt>
    <dgm:pt modelId="{4BA7D15E-7895-4272-90E0-E95248C832FB}" type="sibTrans" cxnId="{E4FF4AD3-59BB-4A6C-A090-EA329CA2C5A0}">
      <dgm:prSet/>
      <dgm:spPr/>
      <dgm:t>
        <a:bodyPr/>
        <a:lstStyle/>
        <a:p>
          <a:endParaRPr lang="en-US"/>
        </a:p>
      </dgm:t>
    </dgm:pt>
    <dgm:pt modelId="{B86FAE0C-10FF-471C-91EC-8991B1953584}">
      <dgm:prSet/>
      <dgm:spPr/>
      <dgm:t>
        <a:bodyPr/>
        <a:lstStyle/>
        <a:p>
          <a:r>
            <a:rPr lang="en-US" dirty="0"/>
            <a:t>Hover animations on skills and proﬁle image.</a:t>
          </a:r>
        </a:p>
      </dgm:t>
    </dgm:pt>
    <dgm:pt modelId="{27A70975-C87E-4CBD-B0AA-459001C3621F}" type="parTrans" cxnId="{03F07779-751F-46D9-B1F3-37405B163514}">
      <dgm:prSet/>
      <dgm:spPr/>
      <dgm:t>
        <a:bodyPr/>
        <a:lstStyle/>
        <a:p>
          <a:endParaRPr lang="en-US"/>
        </a:p>
      </dgm:t>
    </dgm:pt>
    <dgm:pt modelId="{70BBA9E2-11EC-4FA6-AE09-62EF6A80893A}" type="sibTrans" cxnId="{03F07779-751F-46D9-B1F3-37405B163514}">
      <dgm:prSet/>
      <dgm:spPr/>
      <dgm:t>
        <a:bodyPr/>
        <a:lstStyle/>
        <a:p>
          <a:endParaRPr lang="en-US"/>
        </a:p>
      </dgm:t>
    </dgm:pt>
    <dgm:pt modelId="{1D177764-8CC2-4A5C-865B-529C5A006F47}">
      <dgm:prSet/>
      <dgm:spPr/>
      <dgm:t>
        <a:bodyPr/>
        <a:lstStyle/>
        <a:p>
          <a:r>
            <a:rPr lang="en-US" dirty="0"/>
            <a:t>Contact form with name, email, phone, and project details. </a:t>
          </a:r>
        </a:p>
      </dgm:t>
    </dgm:pt>
    <dgm:pt modelId="{C5405CC9-961E-4FB3-8B7A-69D36B3E004A}" type="parTrans" cxnId="{A1814D24-0640-4629-93B4-1E05E71CB1A1}">
      <dgm:prSet/>
      <dgm:spPr/>
      <dgm:t>
        <a:bodyPr/>
        <a:lstStyle/>
        <a:p>
          <a:endParaRPr lang="en-US"/>
        </a:p>
      </dgm:t>
    </dgm:pt>
    <dgm:pt modelId="{E10FAC15-1EA6-4E2E-A413-A945021395ED}" type="sibTrans" cxnId="{A1814D24-0640-4629-93B4-1E05E71CB1A1}">
      <dgm:prSet/>
      <dgm:spPr/>
      <dgm:t>
        <a:bodyPr/>
        <a:lstStyle/>
        <a:p>
          <a:endParaRPr lang="en-US"/>
        </a:p>
      </dgm:t>
    </dgm:pt>
    <dgm:pt modelId="{4BEA19F9-D8E7-4A0F-B57F-E491372B7816}">
      <dgm:prSet/>
      <dgm:spPr/>
      <dgm:t>
        <a:bodyPr/>
        <a:lstStyle/>
        <a:p>
          <a:r>
            <a:rPr lang="en-US" dirty="0"/>
            <a:t>Fixed navigation bar with smooth scrolling.</a:t>
          </a:r>
        </a:p>
      </dgm:t>
    </dgm:pt>
    <dgm:pt modelId="{249AC1E1-0BDB-4F37-B564-6608599AD9E9}" type="parTrans" cxnId="{75C51FD4-C1A6-42AD-859F-F6085778B3A4}">
      <dgm:prSet/>
      <dgm:spPr/>
      <dgm:t>
        <a:bodyPr/>
        <a:lstStyle/>
        <a:p>
          <a:endParaRPr lang="en-US"/>
        </a:p>
      </dgm:t>
    </dgm:pt>
    <dgm:pt modelId="{859ACBC6-BC54-429C-832F-F7B3E1BE1276}" type="sibTrans" cxnId="{75C51FD4-C1A6-42AD-859F-F6085778B3A4}">
      <dgm:prSet/>
      <dgm:spPr/>
      <dgm:t>
        <a:bodyPr/>
        <a:lstStyle/>
        <a:p>
          <a:endParaRPr lang="en-US"/>
        </a:p>
      </dgm:t>
    </dgm:pt>
    <dgm:pt modelId="{185D9C6A-3845-4A88-BD6D-D176DF30CB72}">
      <dgm:prSet/>
      <dgm:spPr/>
      <dgm:t>
        <a:bodyPr/>
        <a:lstStyle/>
        <a:p>
          <a:r>
            <a:rPr lang="en-US" dirty="0"/>
            <a:t>Dark modern theme with glowing accent colors.</a:t>
          </a:r>
        </a:p>
      </dgm:t>
    </dgm:pt>
    <dgm:pt modelId="{3AAB6A23-DFF6-4D50-827B-E553B624F152}" type="parTrans" cxnId="{FB8E83C4-7E85-4783-91AD-436C8324C7F1}">
      <dgm:prSet/>
      <dgm:spPr/>
      <dgm:t>
        <a:bodyPr/>
        <a:lstStyle/>
        <a:p>
          <a:endParaRPr lang="en-US"/>
        </a:p>
      </dgm:t>
    </dgm:pt>
    <dgm:pt modelId="{439DFFF9-0546-4F97-99E2-F48AD9028DEE}" type="sibTrans" cxnId="{FB8E83C4-7E85-4783-91AD-436C8324C7F1}">
      <dgm:prSet/>
      <dgm:spPr/>
      <dgm:t>
        <a:bodyPr/>
        <a:lstStyle/>
        <a:p>
          <a:endParaRPr lang="en-US"/>
        </a:p>
      </dgm:t>
    </dgm:pt>
    <dgm:pt modelId="{CFF1AE96-91EE-4B16-B089-183C0EB3575E}" type="pres">
      <dgm:prSet presAssocID="{8EF684A9-350F-4DBB-AB14-AF47F2F18486}" presName="diagram" presStyleCnt="0">
        <dgm:presLayoutVars>
          <dgm:dir/>
          <dgm:resizeHandles val="exact"/>
        </dgm:presLayoutVars>
      </dgm:prSet>
      <dgm:spPr/>
    </dgm:pt>
    <dgm:pt modelId="{FF1A2BBA-4099-4C69-B138-311FA0B7F3B8}" type="pres">
      <dgm:prSet presAssocID="{BF3C4CA2-1D86-46CE-8913-CA90E2AF676A}" presName="arrow" presStyleLbl="node1" presStyleIdx="0" presStyleCnt="6">
        <dgm:presLayoutVars>
          <dgm:bulletEnabled val="1"/>
        </dgm:presLayoutVars>
      </dgm:prSet>
      <dgm:spPr/>
    </dgm:pt>
    <dgm:pt modelId="{31575DAE-EFD9-43B9-85E0-84F74F078FF5}" type="pres">
      <dgm:prSet presAssocID="{57829401-DE93-4841-8E3B-A30571BC8DB5}" presName="arrow" presStyleLbl="node1" presStyleIdx="1" presStyleCnt="6">
        <dgm:presLayoutVars>
          <dgm:bulletEnabled val="1"/>
        </dgm:presLayoutVars>
      </dgm:prSet>
      <dgm:spPr/>
    </dgm:pt>
    <dgm:pt modelId="{AE4D21B6-B482-4E92-8B94-C9417201EEA8}" type="pres">
      <dgm:prSet presAssocID="{B86FAE0C-10FF-471C-91EC-8991B1953584}" presName="arrow" presStyleLbl="node1" presStyleIdx="2" presStyleCnt="6">
        <dgm:presLayoutVars>
          <dgm:bulletEnabled val="1"/>
        </dgm:presLayoutVars>
      </dgm:prSet>
      <dgm:spPr/>
    </dgm:pt>
    <dgm:pt modelId="{E648F961-B8C1-4619-B81A-F5A50167A6F0}" type="pres">
      <dgm:prSet presAssocID="{1D177764-8CC2-4A5C-865B-529C5A006F47}" presName="arrow" presStyleLbl="node1" presStyleIdx="3" presStyleCnt="6">
        <dgm:presLayoutVars>
          <dgm:bulletEnabled val="1"/>
        </dgm:presLayoutVars>
      </dgm:prSet>
      <dgm:spPr/>
    </dgm:pt>
    <dgm:pt modelId="{3F8D6A02-4ED2-4A9B-805A-51A96FE47ED5}" type="pres">
      <dgm:prSet presAssocID="{4BEA19F9-D8E7-4A0F-B57F-E491372B7816}" presName="arrow" presStyleLbl="node1" presStyleIdx="4" presStyleCnt="6">
        <dgm:presLayoutVars>
          <dgm:bulletEnabled val="1"/>
        </dgm:presLayoutVars>
      </dgm:prSet>
      <dgm:spPr/>
    </dgm:pt>
    <dgm:pt modelId="{BE591193-2CC2-45C3-9C82-19F7F8386D3A}" type="pres">
      <dgm:prSet presAssocID="{185D9C6A-3845-4A88-BD6D-D176DF30CB72}" presName="arrow" presStyleLbl="node1" presStyleIdx="5" presStyleCnt="6">
        <dgm:presLayoutVars>
          <dgm:bulletEnabled val="1"/>
        </dgm:presLayoutVars>
      </dgm:prSet>
      <dgm:spPr/>
    </dgm:pt>
  </dgm:ptLst>
  <dgm:cxnLst>
    <dgm:cxn modelId="{A1814D24-0640-4629-93B4-1E05E71CB1A1}" srcId="{8EF684A9-350F-4DBB-AB14-AF47F2F18486}" destId="{1D177764-8CC2-4A5C-865B-529C5A006F47}" srcOrd="3" destOrd="0" parTransId="{C5405CC9-961E-4FB3-8B7A-69D36B3E004A}" sibTransId="{E10FAC15-1EA6-4E2E-A413-A945021395ED}"/>
    <dgm:cxn modelId="{BCB0B028-28A1-43FC-94DC-EC727D18B113}" type="presOf" srcId="{B86FAE0C-10FF-471C-91EC-8991B1953584}" destId="{AE4D21B6-B482-4E92-8B94-C9417201EEA8}" srcOrd="0" destOrd="0" presId="urn:microsoft.com/office/officeart/2005/8/layout/arrow5"/>
    <dgm:cxn modelId="{EF0A2E2D-1E33-4890-AF08-874B36DF57C9}" type="presOf" srcId="{8EF684A9-350F-4DBB-AB14-AF47F2F18486}" destId="{CFF1AE96-91EE-4B16-B089-183C0EB3575E}" srcOrd="0" destOrd="0" presId="urn:microsoft.com/office/officeart/2005/8/layout/arrow5"/>
    <dgm:cxn modelId="{9183E03B-D2B7-42EF-92B6-9298DFA9F37B}" type="presOf" srcId="{1D177764-8CC2-4A5C-865B-529C5A006F47}" destId="{E648F961-B8C1-4619-B81A-F5A50167A6F0}" srcOrd="0" destOrd="0" presId="urn:microsoft.com/office/officeart/2005/8/layout/arrow5"/>
    <dgm:cxn modelId="{DD8BCF65-B0CE-4879-959A-9A5E8A4478E5}" type="presOf" srcId="{185D9C6A-3845-4A88-BD6D-D176DF30CB72}" destId="{BE591193-2CC2-45C3-9C82-19F7F8386D3A}" srcOrd="0" destOrd="0" presId="urn:microsoft.com/office/officeart/2005/8/layout/arrow5"/>
    <dgm:cxn modelId="{03BF5C6C-019A-4273-A2AD-E2F91869CA2D}" type="presOf" srcId="{4BEA19F9-D8E7-4A0F-B57F-E491372B7816}" destId="{3F8D6A02-4ED2-4A9B-805A-51A96FE47ED5}" srcOrd="0" destOrd="0" presId="urn:microsoft.com/office/officeart/2005/8/layout/arrow5"/>
    <dgm:cxn modelId="{9D586074-757F-4AA0-8D5F-601194A15BC7}" srcId="{8EF684A9-350F-4DBB-AB14-AF47F2F18486}" destId="{BF3C4CA2-1D86-46CE-8913-CA90E2AF676A}" srcOrd="0" destOrd="0" parTransId="{0C5A00A2-4740-4951-A99F-07935ED15CCB}" sibTransId="{75F238A2-7CAB-42F6-A067-7320A4D10937}"/>
    <dgm:cxn modelId="{03F07779-751F-46D9-B1F3-37405B163514}" srcId="{8EF684A9-350F-4DBB-AB14-AF47F2F18486}" destId="{B86FAE0C-10FF-471C-91EC-8991B1953584}" srcOrd="2" destOrd="0" parTransId="{27A70975-C87E-4CBD-B0AA-459001C3621F}" sibTransId="{70BBA9E2-11EC-4FA6-AE09-62EF6A80893A}"/>
    <dgm:cxn modelId="{EF68DFA6-812B-4604-B5FD-951F261A950C}" type="presOf" srcId="{BF3C4CA2-1D86-46CE-8913-CA90E2AF676A}" destId="{FF1A2BBA-4099-4C69-B138-311FA0B7F3B8}" srcOrd="0" destOrd="0" presId="urn:microsoft.com/office/officeart/2005/8/layout/arrow5"/>
    <dgm:cxn modelId="{F5C2AEB4-D77F-4B40-B559-8E8446A00C3E}" type="presOf" srcId="{57829401-DE93-4841-8E3B-A30571BC8DB5}" destId="{31575DAE-EFD9-43B9-85E0-84F74F078FF5}" srcOrd="0" destOrd="0" presId="urn:microsoft.com/office/officeart/2005/8/layout/arrow5"/>
    <dgm:cxn modelId="{FB8E83C4-7E85-4783-91AD-436C8324C7F1}" srcId="{8EF684A9-350F-4DBB-AB14-AF47F2F18486}" destId="{185D9C6A-3845-4A88-BD6D-D176DF30CB72}" srcOrd="5" destOrd="0" parTransId="{3AAB6A23-DFF6-4D50-827B-E553B624F152}" sibTransId="{439DFFF9-0546-4F97-99E2-F48AD9028DEE}"/>
    <dgm:cxn modelId="{E4FF4AD3-59BB-4A6C-A090-EA329CA2C5A0}" srcId="{8EF684A9-350F-4DBB-AB14-AF47F2F18486}" destId="{57829401-DE93-4841-8E3B-A30571BC8DB5}" srcOrd="1" destOrd="0" parTransId="{9382F9C6-C425-4820-8FD8-130B358A7004}" sibTransId="{4BA7D15E-7895-4272-90E0-E95248C832FB}"/>
    <dgm:cxn modelId="{75C51FD4-C1A6-42AD-859F-F6085778B3A4}" srcId="{8EF684A9-350F-4DBB-AB14-AF47F2F18486}" destId="{4BEA19F9-D8E7-4A0F-B57F-E491372B7816}" srcOrd="4" destOrd="0" parTransId="{249AC1E1-0BDB-4F37-B564-6608599AD9E9}" sibTransId="{859ACBC6-BC54-429C-832F-F7B3E1BE1276}"/>
    <dgm:cxn modelId="{8960C1B3-B4F7-4328-A8FE-61612EC5639F}" type="presParOf" srcId="{CFF1AE96-91EE-4B16-B089-183C0EB3575E}" destId="{FF1A2BBA-4099-4C69-B138-311FA0B7F3B8}" srcOrd="0" destOrd="0" presId="urn:microsoft.com/office/officeart/2005/8/layout/arrow5"/>
    <dgm:cxn modelId="{15FA887F-89C3-4709-A0DC-A37D850DA581}" type="presParOf" srcId="{CFF1AE96-91EE-4B16-B089-183C0EB3575E}" destId="{31575DAE-EFD9-43B9-85E0-84F74F078FF5}" srcOrd="1" destOrd="0" presId="urn:microsoft.com/office/officeart/2005/8/layout/arrow5"/>
    <dgm:cxn modelId="{E2E541E6-ED02-460D-B383-348BB62F7791}" type="presParOf" srcId="{CFF1AE96-91EE-4B16-B089-183C0EB3575E}" destId="{AE4D21B6-B482-4E92-8B94-C9417201EEA8}" srcOrd="2" destOrd="0" presId="urn:microsoft.com/office/officeart/2005/8/layout/arrow5"/>
    <dgm:cxn modelId="{6BA36F07-87A1-4AAF-9EBF-9816B2C8CE32}" type="presParOf" srcId="{CFF1AE96-91EE-4B16-B089-183C0EB3575E}" destId="{E648F961-B8C1-4619-B81A-F5A50167A6F0}" srcOrd="3" destOrd="0" presId="urn:microsoft.com/office/officeart/2005/8/layout/arrow5"/>
    <dgm:cxn modelId="{BA427F85-7A6D-493D-93DD-731E752C8C9D}" type="presParOf" srcId="{CFF1AE96-91EE-4B16-B089-183C0EB3575E}" destId="{3F8D6A02-4ED2-4A9B-805A-51A96FE47ED5}" srcOrd="4" destOrd="0" presId="urn:microsoft.com/office/officeart/2005/8/layout/arrow5"/>
    <dgm:cxn modelId="{9866F834-1E57-420C-BC9C-8EE9C34CFA30}" type="presParOf" srcId="{CFF1AE96-91EE-4B16-B089-183C0EB3575E}" destId="{BE591193-2CC2-45C3-9C82-19F7F8386D3A}" srcOrd="5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4E855-8ED4-4160-B719-B585A4A2E8B4}">
      <dsp:nvSpPr>
        <dsp:cNvPr id="0" name=""/>
        <dsp:cNvSpPr/>
      </dsp:nvSpPr>
      <dsp:spPr>
        <a:xfrm>
          <a:off x="0" y="665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30BC1F-2BEE-4D8F-BD17-E00A4973A9B8}">
      <dsp:nvSpPr>
        <dsp:cNvPr id="0" name=""/>
        <dsp:cNvSpPr/>
      </dsp:nvSpPr>
      <dsp:spPr>
        <a:xfrm>
          <a:off x="0" y="665"/>
          <a:ext cx="6666833" cy="60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Objective: Create a personal portfolio to showcase skills and projects.</a:t>
          </a:r>
        </a:p>
      </dsp:txBody>
      <dsp:txXfrm>
        <a:off x="0" y="665"/>
        <a:ext cx="6666833" cy="605843"/>
      </dsp:txXfrm>
    </dsp:sp>
    <dsp:sp modelId="{8EA235B7-B637-4DD8-9166-B337D3511424}">
      <dsp:nvSpPr>
        <dsp:cNvPr id="0" name=""/>
        <dsp:cNvSpPr/>
      </dsp:nvSpPr>
      <dsp:spPr>
        <a:xfrm>
          <a:off x="0" y="606508"/>
          <a:ext cx="6666833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081959-FDE7-400A-BE42-61CD1C0B75C2}">
      <dsp:nvSpPr>
        <dsp:cNvPr id="0" name=""/>
        <dsp:cNvSpPr/>
      </dsp:nvSpPr>
      <dsp:spPr>
        <a:xfrm>
          <a:off x="0" y="606508"/>
          <a:ext cx="6666833" cy="60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Overview: Interactive website built using HTML, CSS, and JavaScript.</a:t>
          </a:r>
        </a:p>
      </dsp:txBody>
      <dsp:txXfrm>
        <a:off x="0" y="606508"/>
        <a:ext cx="6666833" cy="605843"/>
      </dsp:txXfrm>
    </dsp:sp>
    <dsp:sp modelId="{5375B70A-BBC9-4846-B2EC-A9CE7CA78DB2}">
      <dsp:nvSpPr>
        <dsp:cNvPr id="0" name=""/>
        <dsp:cNvSpPr/>
      </dsp:nvSpPr>
      <dsp:spPr>
        <a:xfrm>
          <a:off x="0" y="1212352"/>
          <a:ext cx="6666833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64B160-B6C1-4BEC-98FB-ED1ECC4EDC60}">
      <dsp:nvSpPr>
        <dsp:cNvPr id="0" name=""/>
        <dsp:cNvSpPr/>
      </dsp:nvSpPr>
      <dsp:spPr>
        <a:xfrm>
          <a:off x="0" y="1212352"/>
          <a:ext cx="6666833" cy="60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Audience: Recruiters and collaborators.</a:t>
          </a:r>
        </a:p>
      </dsp:txBody>
      <dsp:txXfrm>
        <a:off x="0" y="1212352"/>
        <a:ext cx="6666833" cy="605843"/>
      </dsp:txXfrm>
    </dsp:sp>
    <dsp:sp modelId="{B49254A1-90B6-4154-B833-DA844DFD59BD}">
      <dsp:nvSpPr>
        <dsp:cNvPr id="0" name=""/>
        <dsp:cNvSpPr/>
      </dsp:nvSpPr>
      <dsp:spPr>
        <a:xfrm>
          <a:off x="0" y="1818195"/>
          <a:ext cx="666683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E3EE6F-8961-448C-A7F3-81D93E3A1AB0}">
      <dsp:nvSpPr>
        <dsp:cNvPr id="0" name=""/>
        <dsp:cNvSpPr/>
      </dsp:nvSpPr>
      <dsp:spPr>
        <a:xfrm>
          <a:off x="0" y="1818195"/>
          <a:ext cx="6666833" cy="60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Tech Stack: HTML, CSS, JavaScript.</a:t>
          </a:r>
        </a:p>
      </dsp:txBody>
      <dsp:txXfrm>
        <a:off x="0" y="1818195"/>
        <a:ext cx="6666833" cy="605843"/>
      </dsp:txXfrm>
    </dsp:sp>
    <dsp:sp modelId="{0CEF9628-BA36-4EDA-9AA7-579087E9A81A}">
      <dsp:nvSpPr>
        <dsp:cNvPr id="0" name=""/>
        <dsp:cNvSpPr/>
      </dsp:nvSpPr>
      <dsp:spPr>
        <a:xfrm>
          <a:off x="0" y="2424038"/>
          <a:ext cx="6666833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E4FBCF-BFF8-462C-83D5-B2F935EE0E88}">
      <dsp:nvSpPr>
        <dsp:cNvPr id="0" name=""/>
        <dsp:cNvSpPr/>
      </dsp:nvSpPr>
      <dsp:spPr>
        <a:xfrm>
          <a:off x="0" y="2424038"/>
          <a:ext cx="6666833" cy="60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Design: Responsive layout with clean UI.</a:t>
          </a:r>
        </a:p>
      </dsp:txBody>
      <dsp:txXfrm>
        <a:off x="0" y="2424038"/>
        <a:ext cx="6666833" cy="605843"/>
      </dsp:txXfrm>
    </dsp:sp>
    <dsp:sp modelId="{13FD4905-5B0F-4390-BAFF-327F9D36CB94}">
      <dsp:nvSpPr>
        <dsp:cNvPr id="0" name=""/>
        <dsp:cNvSpPr/>
      </dsp:nvSpPr>
      <dsp:spPr>
        <a:xfrm>
          <a:off x="0" y="3029881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683EEA-691C-4CBC-8923-FBEE04F73780}">
      <dsp:nvSpPr>
        <dsp:cNvPr id="0" name=""/>
        <dsp:cNvSpPr/>
      </dsp:nvSpPr>
      <dsp:spPr>
        <a:xfrm>
          <a:off x="0" y="3029881"/>
          <a:ext cx="6666833" cy="60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Features: Project gallery, contact form, smooth navigation.</a:t>
          </a:r>
        </a:p>
      </dsp:txBody>
      <dsp:txXfrm>
        <a:off x="0" y="3029881"/>
        <a:ext cx="6666833" cy="605843"/>
      </dsp:txXfrm>
    </dsp:sp>
    <dsp:sp modelId="{690C0D49-7974-411F-9BC8-B4AE96212375}">
      <dsp:nvSpPr>
        <dsp:cNvPr id="0" name=""/>
        <dsp:cNvSpPr/>
      </dsp:nvSpPr>
      <dsp:spPr>
        <a:xfrm>
          <a:off x="0" y="3635724"/>
          <a:ext cx="6666833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8B43DF-E513-44DE-BDBA-CB56C3A6DD99}">
      <dsp:nvSpPr>
        <dsp:cNvPr id="0" name=""/>
        <dsp:cNvSpPr/>
      </dsp:nvSpPr>
      <dsp:spPr>
        <a:xfrm>
          <a:off x="0" y="3635724"/>
          <a:ext cx="6666833" cy="60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Outcome: Fully functional site with cross-device compatibility.</a:t>
          </a:r>
        </a:p>
      </dsp:txBody>
      <dsp:txXfrm>
        <a:off x="0" y="3635724"/>
        <a:ext cx="6666833" cy="605843"/>
      </dsp:txXfrm>
    </dsp:sp>
    <dsp:sp modelId="{F3D9AF1B-556B-4C40-901C-4EA0B1315410}">
      <dsp:nvSpPr>
        <dsp:cNvPr id="0" name=""/>
        <dsp:cNvSpPr/>
      </dsp:nvSpPr>
      <dsp:spPr>
        <a:xfrm>
          <a:off x="0" y="4241567"/>
          <a:ext cx="6666833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FBD900-2229-480D-8F73-3CC6F6A07958}">
      <dsp:nvSpPr>
        <dsp:cNvPr id="0" name=""/>
        <dsp:cNvSpPr/>
      </dsp:nvSpPr>
      <dsp:spPr>
        <a:xfrm>
          <a:off x="0" y="4241567"/>
          <a:ext cx="6666833" cy="60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Conclusion: Highlights front-end development expertise.</a:t>
          </a:r>
        </a:p>
      </dsp:txBody>
      <dsp:txXfrm>
        <a:off x="0" y="4241567"/>
        <a:ext cx="6666833" cy="605843"/>
      </dsp:txXfrm>
    </dsp:sp>
    <dsp:sp modelId="{5D500A94-8048-4AE7-9510-2CEAB329F43C}">
      <dsp:nvSpPr>
        <dsp:cNvPr id="0" name=""/>
        <dsp:cNvSpPr/>
      </dsp:nvSpPr>
      <dsp:spPr>
        <a:xfrm>
          <a:off x="0" y="4847411"/>
          <a:ext cx="666683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D41615-2E80-4D3F-98C6-2ED1BEAF900E}">
      <dsp:nvSpPr>
        <dsp:cNvPr id="0" name=""/>
        <dsp:cNvSpPr/>
      </dsp:nvSpPr>
      <dsp:spPr>
        <a:xfrm>
          <a:off x="0" y="4847411"/>
          <a:ext cx="6666833" cy="60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0" y="4847411"/>
        <a:ext cx="6666833" cy="605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4359E-E6F2-4448-A351-3313A7168DA6}">
      <dsp:nvSpPr>
        <dsp:cNvPr id="0" name=""/>
        <dsp:cNvSpPr/>
      </dsp:nvSpPr>
      <dsp:spPr>
        <a:xfrm>
          <a:off x="0" y="59894"/>
          <a:ext cx="6666833" cy="173964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This personal portfolio website was designed and developed using HTML, CSS, and JavaScript. It serves as a digital space to present my professional profile, skills, certifications, resume, and contact information.</a:t>
          </a:r>
        </a:p>
      </dsp:txBody>
      <dsp:txXfrm>
        <a:off x="84922" y="144816"/>
        <a:ext cx="6496989" cy="1569799"/>
      </dsp:txXfrm>
    </dsp:sp>
    <dsp:sp modelId="{AEBBB9AC-50B4-44EF-95C7-1B6B9D1ED54D}">
      <dsp:nvSpPr>
        <dsp:cNvPr id="0" name=""/>
        <dsp:cNvSpPr/>
      </dsp:nvSpPr>
      <dsp:spPr>
        <a:xfrm>
          <a:off x="0" y="1857138"/>
          <a:ext cx="6666833" cy="1739643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site features a responsive layout with smooth animations, modal popups, and a clean UI/UX. These elements ensure a user-friendly experience, allowing recruiters and clients to easily navigate and explore my work.</a:t>
          </a:r>
        </a:p>
      </dsp:txBody>
      <dsp:txXfrm>
        <a:off x="84922" y="1942060"/>
        <a:ext cx="6496989" cy="1569799"/>
      </dsp:txXfrm>
    </dsp:sp>
    <dsp:sp modelId="{7DE4AF0E-DC77-4CAF-9C29-9F7CB086042B}">
      <dsp:nvSpPr>
        <dsp:cNvPr id="0" name=""/>
        <dsp:cNvSpPr/>
      </dsp:nvSpPr>
      <dsp:spPr>
        <a:xfrm>
          <a:off x="0" y="3654381"/>
          <a:ext cx="6666833" cy="1739643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portfolio effectively showcases my front-end development capabilities in an interactive format, going beyond traditional resumes to highlight creativity and real-world coding skills.</a:t>
          </a:r>
        </a:p>
      </dsp:txBody>
      <dsp:txXfrm>
        <a:off x="84922" y="3739303"/>
        <a:ext cx="6496989" cy="1569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DAE86-7782-4ADD-84CB-BD4F4FCC776B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A39B2-C92C-4BC2-98E7-AC191922005B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Recruiters &amp; Hiring Managers</a:t>
          </a:r>
          <a:br>
            <a:rPr lang="en-US" sz="1400" b="0" i="0" kern="1200" baseline="0"/>
          </a:br>
          <a:r>
            <a:rPr lang="en-US" sz="1400" b="0" i="0" kern="1200" baseline="0"/>
            <a:t>To evaluate my skills, projects, and certifications.</a:t>
          </a:r>
          <a:endParaRPr lang="en-US" sz="1400" kern="1200"/>
        </a:p>
      </dsp:txBody>
      <dsp:txXfrm>
        <a:off x="100682" y="2427484"/>
        <a:ext cx="2370489" cy="720000"/>
      </dsp:txXfrm>
    </dsp:sp>
    <dsp:sp modelId="{E96E11A1-6222-4784-B2D5-426D63648CE1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2A702-586B-49B7-968F-18F39D8FCF10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Clients / Companies</a:t>
          </a:r>
          <a:br>
            <a:rPr lang="en-US" sz="1400" b="0" i="0" kern="1200" baseline="0"/>
          </a:br>
          <a:r>
            <a:rPr lang="en-US" sz="1400" b="0" i="0" kern="1200" baseline="0"/>
            <a:t>To contact me for freelance or job opportunities.</a:t>
          </a:r>
          <a:endParaRPr lang="en-US" sz="1400" kern="1200"/>
        </a:p>
      </dsp:txBody>
      <dsp:txXfrm>
        <a:off x="2886007" y="2427484"/>
        <a:ext cx="2370489" cy="720000"/>
      </dsp:txXfrm>
    </dsp:sp>
    <dsp:sp modelId="{EE698E44-03A7-4C2D-A164-87B9EAC25577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08741-476A-4CEC-9D53-5AA9D2EE69AE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Peers &amp; Developers</a:t>
          </a:r>
          <a:br>
            <a:rPr lang="en-US" sz="1400" b="0" i="0" kern="1200" baseline="0"/>
          </a:br>
          <a:r>
            <a:rPr lang="en-US" sz="1400" b="0" i="0" kern="1200" baseline="0"/>
            <a:t>To get inspired or collaborate on projects.</a:t>
          </a:r>
          <a:endParaRPr lang="en-US" sz="1400" kern="1200"/>
        </a:p>
      </dsp:txBody>
      <dsp:txXfrm>
        <a:off x="5671332" y="2427484"/>
        <a:ext cx="2370489" cy="720000"/>
      </dsp:txXfrm>
    </dsp:sp>
    <dsp:sp modelId="{AA8085F3-C9A2-41EF-8C83-2F129BC583F9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61C502-5D43-480B-86DD-DC4F8775E459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Myself</a:t>
          </a:r>
          <a:br>
            <a:rPr lang="en-US" sz="1400" b="0" i="0" kern="1200" baseline="0"/>
          </a:br>
          <a:r>
            <a:rPr lang="en-US" sz="1400" b="0" i="0" kern="1200" baseline="0"/>
            <a:t>To maintain a digital identity showcasing my career journey.</a:t>
          </a:r>
          <a:endParaRPr lang="en-US" sz="1400" kern="1200"/>
        </a:p>
      </dsp:txBody>
      <dsp:txXfrm>
        <a:off x="8456657" y="2427484"/>
        <a:ext cx="2370489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2FE4E-E0B2-4E04-B47F-19E167721636}">
      <dsp:nvSpPr>
        <dsp:cNvPr id="0" name=""/>
        <dsp:cNvSpPr/>
      </dsp:nvSpPr>
      <dsp:spPr>
        <a:xfrm>
          <a:off x="0" y="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B64050-7693-4DD0-80F0-3ABF9D8736AE}">
      <dsp:nvSpPr>
        <dsp:cNvPr id="0" name=""/>
        <dsp:cNvSpPr/>
      </dsp:nvSpPr>
      <dsp:spPr>
        <a:xfrm>
          <a:off x="0" y="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/>
            <a:t>Frontend</a:t>
          </a:r>
          <a:r>
            <a:rPr lang="en-US" sz="2700" b="0" i="0" kern="1200" baseline="0"/>
            <a:t>:</a:t>
          </a:r>
          <a:br>
            <a:rPr lang="en-US" sz="2700" b="0" i="0" kern="1200" baseline="0"/>
          </a:br>
          <a:r>
            <a:rPr lang="en-US" sz="2700" b="0" i="0" kern="1200" baseline="0"/>
            <a:t>HTML5, CSS3, JavaScript (Vanilla JS)</a:t>
          </a:r>
          <a:endParaRPr lang="en-US" sz="2700" kern="1200"/>
        </a:p>
      </dsp:txBody>
      <dsp:txXfrm>
        <a:off x="0" y="0"/>
        <a:ext cx="6666833" cy="1363480"/>
      </dsp:txXfrm>
    </dsp:sp>
    <dsp:sp modelId="{0D6ED95B-36DD-4EBF-AB9D-FEA534D489FE}">
      <dsp:nvSpPr>
        <dsp:cNvPr id="0" name=""/>
        <dsp:cNvSpPr/>
      </dsp:nvSpPr>
      <dsp:spPr>
        <a:xfrm>
          <a:off x="0" y="136348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6BE1F3-B136-4266-93F7-B6D8A51B395A}">
      <dsp:nvSpPr>
        <dsp:cNvPr id="0" name=""/>
        <dsp:cNvSpPr/>
      </dsp:nvSpPr>
      <dsp:spPr>
        <a:xfrm>
          <a:off x="0" y="136348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/>
            <a:t>Design</a:t>
          </a:r>
          <a:r>
            <a:rPr lang="en-US" sz="2700" b="0" i="0" kern="1200" baseline="0"/>
            <a:t>:</a:t>
          </a:r>
          <a:br>
            <a:rPr lang="en-US" sz="2700" b="0" i="0" kern="1200" baseline="0"/>
          </a:br>
          <a:r>
            <a:rPr lang="en-US" sz="2700" b="0" i="0" kern="1200" baseline="0"/>
            <a:t>Responsive layout, animations, modal popups</a:t>
          </a:r>
          <a:endParaRPr lang="en-US" sz="2700" kern="1200"/>
        </a:p>
      </dsp:txBody>
      <dsp:txXfrm>
        <a:off x="0" y="1363480"/>
        <a:ext cx="6666833" cy="1363480"/>
      </dsp:txXfrm>
    </dsp:sp>
    <dsp:sp modelId="{B1228918-73B0-4F1F-B00F-4815D6EC644A}">
      <dsp:nvSpPr>
        <dsp:cNvPr id="0" name=""/>
        <dsp:cNvSpPr/>
      </dsp:nvSpPr>
      <dsp:spPr>
        <a:xfrm>
          <a:off x="0" y="272696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6AF89C-3F57-4CCD-9FE1-6F2AF90E8A40}">
      <dsp:nvSpPr>
        <dsp:cNvPr id="0" name=""/>
        <dsp:cNvSpPr/>
      </dsp:nvSpPr>
      <dsp:spPr>
        <a:xfrm>
          <a:off x="0" y="272696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/>
            <a:t>Hosting</a:t>
          </a:r>
          <a:r>
            <a:rPr lang="en-US" sz="2700" b="0" i="0" kern="1200" baseline="0"/>
            <a:t>:</a:t>
          </a:r>
          <a:br>
            <a:rPr lang="en-US" sz="2700" b="0" i="0" kern="1200" baseline="0"/>
          </a:br>
          <a:r>
            <a:rPr lang="en-US" sz="2700" b="0" i="0" kern="1200" baseline="0"/>
            <a:t>GitHub Pages, Netlify, or Vercel</a:t>
          </a:r>
          <a:endParaRPr lang="en-US" sz="2700" kern="1200"/>
        </a:p>
      </dsp:txBody>
      <dsp:txXfrm>
        <a:off x="0" y="2726960"/>
        <a:ext cx="6666833" cy="1363480"/>
      </dsp:txXfrm>
    </dsp:sp>
    <dsp:sp modelId="{7CDBBE67-6CC5-4A26-9E27-AC4FB235C096}">
      <dsp:nvSpPr>
        <dsp:cNvPr id="0" name=""/>
        <dsp:cNvSpPr/>
      </dsp:nvSpPr>
      <dsp:spPr>
        <a:xfrm>
          <a:off x="0" y="409044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5BDD37-F1F9-4020-8F28-FFDA3B628F71}">
      <dsp:nvSpPr>
        <dsp:cNvPr id="0" name=""/>
        <dsp:cNvSpPr/>
      </dsp:nvSpPr>
      <dsp:spPr>
        <a:xfrm>
          <a:off x="0" y="409044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/>
            <a:t>Assets</a:t>
          </a:r>
          <a:r>
            <a:rPr lang="en-US" sz="2700" b="0" i="0" kern="1200" baseline="0"/>
            <a:t>:</a:t>
          </a:r>
          <a:br>
            <a:rPr lang="en-US" sz="2700" b="0" i="0" kern="1200" baseline="0"/>
          </a:br>
          <a:r>
            <a:rPr lang="en-US" sz="2700" b="0" i="0" kern="1200" baseline="0"/>
            <a:t>Postimages for certificates, resume, and profile images</a:t>
          </a:r>
          <a:endParaRPr lang="en-US" sz="2700" kern="1200"/>
        </a:p>
      </dsp:txBody>
      <dsp:txXfrm>
        <a:off x="0" y="4090440"/>
        <a:ext cx="6666833" cy="13634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5A3483-5A2C-4240-847A-F2D68D130B0A}">
      <dsp:nvSpPr>
        <dsp:cNvPr id="0" name=""/>
        <dsp:cNvSpPr/>
      </dsp:nvSpPr>
      <dsp:spPr>
        <a:xfrm>
          <a:off x="0" y="665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F4A670-DA14-4BC7-BABF-12BB10C38CB3}">
      <dsp:nvSpPr>
        <dsp:cNvPr id="0" name=""/>
        <dsp:cNvSpPr/>
      </dsp:nvSpPr>
      <dsp:spPr>
        <a:xfrm>
          <a:off x="0" y="665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Navigation Bar (Fixed)</a:t>
          </a:r>
          <a:br>
            <a:rPr lang="en-US" sz="2100" b="0" i="0" kern="1200" baseline="0"/>
          </a:br>
          <a:r>
            <a:rPr lang="en-US" sz="2100" b="0" i="0" kern="1200" baseline="0"/>
            <a:t>Smooth scrolling to all sections.</a:t>
          </a:r>
          <a:endParaRPr lang="en-US" sz="2100" kern="1200"/>
        </a:p>
      </dsp:txBody>
      <dsp:txXfrm>
        <a:off x="0" y="665"/>
        <a:ext cx="6666833" cy="778941"/>
      </dsp:txXfrm>
    </dsp:sp>
    <dsp:sp modelId="{91AB914E-8FB1-4C30-82B6-5C12BB8C1C44}">
      <dsp:nvSpPr>
        <dsp:cNvPr id="0" name=""/>
        <dsp:cNvSpPr/>
      </dsp:nvSpPr>
      <dsp:spPr>
        <a:xfrm>
          <a:off x="0" y="779606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1073936"/>
                <a:satOff val="-3082"/>
                <a:lumOff val="-49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073936"/>
                <a:satOff val="-3082"/>
                <a:lumOff val="-49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073936"/>
                <a:satOff val="-3082"/>
                <a:lumOff val="-49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073936"/>
              <a:satOff val="-3082"/>
              <a:lumOff val="-493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04A004-209D-4B98-B6B3-61A74E84E9AC}">
      <dsp:nvSpPr>
        <dsp:cNvPr id="0" name=""/>
        <dsp:cNvSpPr/>
      </dsp:nvSpPr>
      <dsp:spPr>
        <a:xfrm>
          <a:off x="0" y="779606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Home Section</a:t>
          </a:r>
          <a:br>
            <a:rPr lang="en-US" sz="2100" b="0" i="0" kern="1200" baseline="0"/>
          </a:br>
          <a:r>
            <a:rPr lang="en-US" sz="2100" b="0" i="0" kern="1200" baseline="0"/>
            <a:t>Profile photo, name, role, and tagline.</a:t>
          </a:r>
          <a:endParaRPr lang="en-US" sz="2100" kern="1200"/>
        </a:p>
      </dsp:txBody>
      <dsp:txXfrm>
        <a:off x="0" y="779606"/>
        <a:ext cx="6666833" cy="778941"/>
      </dsp:txXfrm>
    </dsp:sp>
    <dsp:sp modelId="{F09BA047-351B-4E11-919C-716C9539A9A1}">
      <dsp:nvSpPr>
        <dsp:cNvPr id="0" name=""/>
        <dsp:cNvSpPr/>
      </dsp:nvSpPr>
      <dsp:spPr>
        <a:xfrm>
          <a:off x="0" y="1558548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5E65E0-7E91-4345-8DCF-375B53A8D1CB}">
      <dsp:nvSpPr>
        <dsp:cNvPr id="0" name=""/>
        <dsp:cNvSpPr/>
      </dsp:nvSpPr>
      <dsp:spPr>
        <a:xfrm>
          <a:off x="0" y="1558548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About Section</a:t>
          </a:r>
          <a:br>
            <a:rPr lang="en-US" sz="2100" b="0" i="0" kern="1200" baseline="0"/>
          </a:br>
          <a:r>
            <a:rPr lang="en-US" sz="2100" b="0" i="0" kern="1200" baseline="0"/>
            <a:t>A brief introduction and background.</a:t>
          </a:r>
          <a:endParaRPr lang="en-US" sz="2100" kern="1200"/>
        </a:p>
      </dsp:txBody>
      <dsp:txXfrm>
        <a:off x="0" y="1558548"/>
        <a:ext cx="6666833" cy="778941"/>
      </dsp:txXfrm>
    </dsp:sp>
    <dsp:sp modelId="{4F93E894-BDA5-4204-BA2E-9AB95E94F792}">
      <dsp:nvSpPr>
        <dsp:cNvPr id="0" name=""/>
        <dsp:cNvSpPr/>
      </dsp:nvSpPr>
      <dsp:spPr>
        <a:xfrm>
          <a:off x="0" y="2337489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400EE5-F455-405D-88C0-4DBB5A7A32B1}">
      <dsp:nvSpPr>
        <dsp:cNvPr id="0" name=""/>
        <dsp:cNvSpPr/>
      </dsp:nvSpPr>
      <dsp:spPr>
        <a:xfrm>
          <a:off x="0" y="2337489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Skills Section</a:t>
          </a:r>
          <a:br>
            <a:rPr lang="en-US" sz="2100" b="0" i="0" kern="1200" baseline="0"/>
          </a:br>
          <a:r>
            <a:rPr lang="en-US" sz="2100" b="0" i="0" kern="1200" baseline="0"/>
            <a:t>Interactive cards listing my skills.</a:t>
          </a:r>
          <a:endParaRPr lang="en-US" sz="2100" kern="1200"/>
        </a:p>
      </dsp:txBody>
      <dsp:txXfrm>
        <a:off x="0" y="2337489"/>
        <a:ext cx="6666833" cy="778941"/>
      </dsp:txXfrm>
    </dsp:sp>
    <dsp:sp modelId="{2974D00D-4E1F-4B5F-B4A1-2E3328072BB3}">
      <dsp:nvSpPr>
        <dsp:cNvPr id="0" name=""/>
        <dsp:cNvSpPr/>
      </dsp:nvSpPr>
      <dsp:spPr>
        <a:xfrm>
          <a:off x="0" y="311643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A2813C-2294-4191-A2BB-F0E00EBE5801}">
      <dsp:nvSpPr>
        <dsp:cNvPr id="0" name=""/>
        <dsp:cNvSpPr/>
      </dsp:nvSpPr>
      <dsp:spPr>
        <a:xfrm>
          <a:off x="0" y="3116430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Certificates &amp; Resume Section</a:t>
          </a:r>
          <a:br>
            <a:rPr lang="en-US" sz="2100" b="0" i="0" kern="1200" baseline="0"/>
          </a:br>
          <a:r>
            <a:rPr lang="en-US" sz="2100" b="0" i="0" kern="1200" baseline="0"/>
            <a:t>Modal popups to view documents.</a:t>
          </a:r>
          <a:endParaRPr lang="en-US" sz="2100" kern="1200"/>
        </a:p>
      </dsp:txBody>
      <dsp:txXfrm>
        <a:off x="0" y="3116430"/>
        <a:ext cx="6666833" cy="778941"/>
      </dsp:txXfrm>
    </dsp:sp>
    <dsp:sp modelId="{47A2072C-552D-422A-8832-AFF3B318D775}">
      <dsp:nvSpPr>
        <dsp:cNvPr id="0" name=""/>
        <dsp:cNvSpPr/>
      </dsp:nvSpPr>
      <dsp:spPr>
        <a:xfrm>
          <a:off x="0" y="3895371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5369678"/>
                <a:satOff val="-15411"/>
                <a:lumOff val="-2467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369678"/>
                <a:satOff val="-15411"/>
                <a:lumOff val="-2467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369678"/>
                <a:satOff val="-15411"/>
                <a:lumOff val="-2467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5369678"/>
              <a:satOff val="-15411"/>
              <a:lumOff val="-2467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CC273D-0D65-41EB-BE43-C7D824BB57E6}">
      <dsp:nvSpPr>
        <dsp:cNvPr id="0" name=""/>
        <dsp:cNvSpPr/>
      </dsp:nvSpPr>
      <dsp:spPr>
        <a:xfrm>
          <a:off x="0" y="3895371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Contact Section</a:t>
          </a:r>
          <a:br>
            <a:rPr lang="en-US" sz="2100" b="0" i="0" kern="1200" baseline="0"/>
          </a:br>
          <a:r>
            <a:rPr lang="en-US" sz="2100" b="0" i="0" kern="1200" baseline="0"/>
            <a:t>Contact info and form for client inquiries.</a:t>
          </a:r>
          <a:endParaRPr lang="en-US" sz="2100" kern="1200"/>
        </a:p>
      </dsp:txBody>
      <dsp:txXfrm>
        <a:off x="0" y="3895371"/>
        <a:ext cx="6666833" cy="778941"/>
      </dsp:txXfrm>
    </dsp:sp>
    <dsp:sp modelId="{C38C927C-67B4-4D88-B366-AC90EB6A7FA5}">
      <dsp:nvSpPr>
        <dsp:cNvPr id="0" name=""/>
        <dsp:cNvSpPr/>
      </dsp:nvSpPr>
      <dsp:spPr>
        <a:xfrm>
          <a:off x="0" y="4674313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CF5A67-1F09-47D2-BEB3-6091435EC6A6}">
      <dsp:nvSpPr>
        <dsp:cNvPr id="0" name=""/>
        <dsp:cNvSpPr/>
      </dsp:nvSpPr>
      <dsp:spPr>
        <a:xfrm>
          <a:off x="0" y="4674313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Responsive Design</a:t>
          </a:r>
          <a:br>
            <a:rPr lang="en-US" sz="2100" b="0" i="0" kern="1200" baseline="0"/>
          </a:br>
          <a:r>
            <a:rPr lang="en-US" sz="2100" b="0" i="0" kern="1200" baseline="0"/>
            <a:t>Optimized for desktop, tablet, and mobile devices.</a:t>
          </a:r>
          <a:endParaRPr lang="en-US" sz="2100" kern="1200"/>
        </a:p>
      </dsp:txBody>
      <dsp:txXfrm>
        <a:off x="0" y="4674313"/>
        <a:ext cx="6666833" cy="7789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A2BBA-4099-4C69-B138-311FA0B7F3B8}">
      <dsp:nvSpPr>
        <dsp:cNvPr id="0" name=""/>
        <dsp:cNvSpPr/>
      </dsp:nvSpPr>
      <dsp:spPr>
        <a:xfrm>
          <a:off x="2457743" y="147"/>
          <a:ext cx="1751345" cy="1751345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Responsive design with mobile-ﬁrst approach.</a:t>
          </a:r>
        </a:p>
      </dsp:txBody>
      <dsp:txXfrm>
        <a:off x="2895579" y="147"/>
        <a:ext cx="875673" cy="1444860"/>
      </dsp:txXfrm>
    </dsp:sp>
    <dsp:sp modelId="{31575DAE-EFD9-43B9-85E0-84F74F078FF5}">
      <dsp:nvSpPr>
        <dsp:cNvPr id="0" name=""/>
        <dsp:cNvSpPr/>
      </dsp:nvSpPr>
      <dsp:spPr>
        <a:xfrm rot="3600000">
          <a:off x="4060877" y="925717"/>
          <a:ext cx="1751345" cy="1751345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Modal popup for certiﬁcates and resume.</a:t>
          </a:r>
        </a:p>
      </dsp:txBody>
      <dsp:txXfrm rot="-5400000">
        <a:off x="4346832" y="1286931"/>
        <a:ext cx="1444860" cy="875673"/>
      </dsp:txXfrm>
    </dsp:sp>
    <dsp:sp modelId="{AE4D21B6-B482-4E92-8B94-C9417201EEA8}">
      <dsp:nvSpPr>
        <dsp:cNvPr id="0" name=""/>
        <dsp:cNvSpPr/>
      </dsp:nvSpPr>
      <dsp:spPr>
        <a:xfrm rot="7200000">
          <a:off x="4060877" y="2776857"/>
          <a:ext cx="1751345" cy="1751345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Hover animations on skills and proﬁle image.</a:t>
          </a:r>
        </a:p>
      </dsp:txBody>
      <dsp:txXfrm rot="-5400000">
        <a:off x="4346832" y="3291314"/>
        <a:ext cx="1444860" cy="875673"/>
      </dsp:txXfrm>
    </dsp:sp>
    <dsp:sp modelId="{E648F961-B8C1-4619-B81A-F5A50167A6F0}">
      <dsp:nvSpPr>
        <dsp:cNvPr id="0" name=""/>
        <dsp:cNvSpPr/>
      </dsp:nvSpPr>
      <dsp:spPr>
        <a:xfrm rot="10800000">
          <a:off x="2457743" y="3702427"/>
          <a:ext cx="1751345" cy="1751345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Contact form with name, email, phone, and project details. </a:t>
          </a:r>
        </a:p>
      </dsp:txBody>
      <dsp:txXfrm rot="10800000">
        <a:off x="2895579" y="4008912"/>
        <a:ext cx="875673" cy="1444860"/>
      </dsp:txXfrm>
    </dsp:sp>
    <dsp:sp modelId="{3F8D6A02-4ED2-4A9B-805A-51A96FE47ED5}">
      <dsp:nvSpPr>
        <dsp:cNvPr id="0" name=""/>
        <dsp:cNvSpPr/>
      </dsp:nvSpPr>
      <dsp:spPr>
        <a:xfrm rot="14400000">
          <a:off x="854609" y="2776857"/>
          <a:ext cx="1751345" cy="1751345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Fixed navigation bar with smooth scrolling.</a:t>
          </a:r>
        </a:p>
      </dsp:txBody>
      <dsp:txXfrm rot="5400000">
        <a:off x="875140" y="3291314"/>
        <a:ext cx="1444860" cy="875673"/>
      </dsp:txXfrm>
    </dsp:sp>
    <dsp:sp modelId="{BE591193-2CC2-45C3-9C82-19F7F8386D3A}">
      <dsp:nvSpPr>
        <dsp:cNvPr id="0" name=""/>
        <dsp:cNvSpPr/>
      </dsp:nvSpPr>
      <dsp:spPr>
        <a:xfrm rot="18000000">
          <a:off x="854609" y="925717"/>
          <a:ext cx="1751345" cy="1751345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Dark modern theme with glowing accent colors.</a:t>
          </a:r>
        </a:p>
      </dsp:txBody>
      <dsp:txXfrm rot="5400000">
        <a:off x="875140" y="1286931"/>
        <a:ext cx="1444860" cy="875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98D0F-F4CA-4128-BD7A-14C097F1BE57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BF643-33A7-4915-8C95-81E5C096A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39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BF643-33A7-4915-8C95-81E5C096AE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6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BF643-33A7-4915-8C95-81E5C096AE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88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4EE58-4681-AF9E-EA19-06F80B995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66919-B3EA-7B7B-D758-8F7AE0F53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A0AFD-74E4-CA80-9825-1E1F78D89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C36-C544-4ABE-9827-B83176594FAB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45521-A4D1-AEDC-0D3C-8DFDCAE5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7EA4F-C12B-B294-54BD-6F424361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446A-E858-4521-A664-F4BED75DF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0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7BE63-4FEB-7995-FDB7-EABFB2729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26502-B053-9625-A67B-2754DC28E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CCBAA-6E98-4117-CC49-BE0ECE6F7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C36-C544-4ABE-9827-B83176594FAB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E5464-E70E-8CF8-8CB6-49A2B0FC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A6CC6-F647-03D3-3C0D-7164543A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446A-E858-4521-A664-F4BED75DF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8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822BB8-3D70-BB82-0FE4-2C335FBFD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3E0AF-EEBD-B346-2E1B-6BE5B9F69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68AE2-ECBB-C615-FA22-6DF65429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C36-C544-4ABE-9827-B83176594FAB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B0B61-A742-4767-8A6D-62A474393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D87E8-4D53-6E77-BA35-3CC7AA6B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446A-E858-4521-A664-F4BED75DF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7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5234B-47FC-2A3B-8C29-72165B41C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0EE70-CDF6-07E5-9A4A-7F0D6D816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4A1C4-A045-4B6B-7146-929145BD2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C36-C544-4ABE-9827-B83176594FAB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E0D12-0155-C498-B7F4-7F44F551D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6AC01-A2D1-516B-8490-AB1D3775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446A-E858-4521-A664-F4BED75DF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6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76765-18E2-E5AC-9408-D7685839A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45749-A0A3-22BC-3E5C-16F89FD0D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10883-3D1A-F9FE-CA22-ACA1A3AA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C36-C544-4ABE-9827-B83176594FAB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97FAF-27A2-0F45-F6F6-3A459C37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DA566-3B15-14D7-5B2B-03C0AC84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446A-E858-4521-A664-F4BED75DF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DE7B-A415-1582-03D1-9DA0CE470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868DE-4B91-FF3C-05D4-0D9BB9D3A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07655-A43A-2834-5947-10087255D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CD542-D4E8-BFD3-0973-34A07A9D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C36-C544-4ABE-9827-B83176594FAB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9A82F-CC92-255C-1126-3BA4DAB38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4C490-4E6F-1EE7-7E92-67323A34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446A-E858-4521-A664-F4BED75DF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0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42800-67FC-FF2D-80E5-3234F04FD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A9BBE-F596-5067-23C4-1474D4DA1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5E34E-EAC5-E070-41E9-9D32CC270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6F6C2-0B12-BB26-260F-7697DC447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8D629-5C19-4A6B-7A0D-91F1E37F7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B913B1-3EB7-8F3D-CEDC-05EE91CB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C36-C544-4ABE-9827-B83176594FAB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D39F18-BD02-9499-D572-76E90766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381D30-04C5-C50B-C82C-DF9FC22F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446A-E858-4521-A664-F4BED75DF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8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434E-4AAF-22C2-3B58-D3A2A784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28060-EDB9-2D2D-2C0B-AD648AFC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C36-C544-4ABE-9827-B83176594FAB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52BE1-B16F-7BA3-130A-99A32DA0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4153F-B1F8-956B-E7C9-BD16D8A9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446A-E858-4521-A664-F4BED75DF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8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39E68B-F9C6-A82B-758F-CA67F40FE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C36-C544-4ABE-9827-B83176594FAB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CEDA2-9941-E01A-BF0F-677DCB696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1338F-35C0-4988-0ACA-704ECC82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446A-E858-4521-A664-F4BED75DF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3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50BC-3B36-E82F-9687-3150FD8B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A0EFB-7F79-98B9-AE53-A7A0587D7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9A807-944E-4054-1D95-0EB9ED515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EB9FB-8F9B-EA6D-9DF9-F8502FD7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C36-C544-4ABE-9827-B83176594FAB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DEC4C-1BA5-7F80-67C5-9EE7E5DD9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F3EFE-9917-BE4C-DBB1-8594D3A3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446A-E858-4521-A664-F4BED75DF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30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C0E9-031F-BAC7-ADAF-4C8556D1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32CC9A-48B7-2AF6-21E8-BEEE0A756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DD514-2EB1-E107-EF62-4FBFE034A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FAF77-98F3-3CB3-1263-2908D9BF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C36-C544-4ABE-9827-B83176594FAB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E5785-A2BF-28EA-9FE9-2042CD8D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99D1A-F2CE-CEEE-4ECE-52457FEF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446A-E858-4521-A664-F4BED75DF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1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B5999-B413-CF9F-CB67-E56FBB57A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142F4-2BD3-731F-482E-3F4BAE89F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F6CC-01EE-3491-71EA-7A8B312B6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70EC36-C544-4ABE-9827-B83176594FAB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AB081-35D0-CE29-477D-B1FDC41D3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9D0D0-5C65-624A-40E5-1DF6450DF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40446A-E858-4521-A664-F4BED75DF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1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96FBF-FF6D-11A9-EDE5-C2B42212F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72 Black" panose="020B0A04030603020204" pitchFamily="34" charset="0"/>
                <a:cs typeface="72 Black" panose="020B0A04030603020204" pitchFamily="34" charset="0"/>
              </a:rPr>
              <a:t>Digital Portfolio</a:t>
            </a:r>
            <a:endParaRPr lang="en-US" sz="3600" dirty="0">
              <a:solidFill>
                <a:schemeClr val="tx2"/>
              </a:solidFill>
            </a:endParaRPr>
          </a:p>
        </p:txBody>
      </p:sp>
      <p:pic>
        <p:nvPicPr>
          <p:cNvPr id="35" name="Graphic 34" descr="Education">
            <a:extLst>
              <a:ext uri="{FF2B5EF4-FFF2-40B4-BE49-F238E27FC236}">
                <a16:creationId xmlns:a16="http://schemas.microsoft.com/office/drawing/2014/main" id="{B68A9CFF-3418-3F22-1299-E6F9C3E0F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0619A-D0BE-C1E3-2036-35147B6FE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 b="1">
                <a:solidFill>
                  <a:schemeClr val="tx2"/>
                </a:solidFill>
                <a:latin typeface="Calisto MT" panose="02040603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STUDENT NAME: </a:t>
            </a:r>
            <a:r>
              <a:rPr lang="en-US" sz="1800">
                <a:solidFill>
                  <a:schemeClr val="tx2"/>
                </a:solidFill>
                <a:latin typeface="Calisto MT" panose="02040603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Saranya S</a:t>
            </a:r>
          </a:p>
          <a:p>
            <a:r>
              <a:rPr lang="en-US" sz="1800" b="1">
                <a:solidFill>
                  <a:schemeClr val="tx2"/>
                </a:solidFill>
                <a:latin typeface="Calisto MT" panose="02040603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REGISTER NO : </a:t>
            </a:r>
            <a:r>
              <a:rPr lang="en-US" sz="1800">
                <a:solidFill>
                  <a:schemeClr val="tx2"/>
                </a:solidFill>
                <a:latin typeface="Calisto MT" panose="02040603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2422K0123 </a:t>
            </a:r>
          </a:p>
          <a:p>
            <a:r>
              <a:rPr lang="en-US" sz="1800" b="1">
                <a:solidFill>
                  <a:schemeClr val="tx2"/>
                </a:solidFill>
                <a:latin typeface="Calisto MT" panose="02040603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NMID:</a:t>
            </a:r>
            <a:r>
              <a:rPr lang="en-US" sz="1800">
                <a:solidFill>
                  <a:schemeClr val="tx2"/>
                </a:solidFill>
                <a:latin typeface="Calisto MT" panose="02040603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asbru4e2422k0123</a:t>
            </a:r>
          </a:p>
          <a:p>
            <a:r>
              <a:rPr lang="en-US" sz="1800" b="1">
                <a:solidFill>
                  <a:schemeClr val="tx2"/>
                </a:solidFill>
                <a:latin typeface="Calisto MT" panose="02040603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DEPARTMENT: </a:t>
            </a:r>
            <a:r>
              <a:rPr lang="en-US" sz="1800">
                <a:solidFill>
                  <a:schemeClr val="tx2"/>
                </a:solidFill>
                <a:latin typeface="Calisto MT" panose="02040603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B.Sc (Computer Science)</a:t>
            </a:r>
          </a:p>
          <a:p>
            <a:r>
              <a:rPr lang="en-US" sz="1800" b="1">
                <a:solidFill>
                  <a:schemeClr val="tx2"/>
                </a:solidFill>
                <a:latin typeface="Calisto MT" panose="02040603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COLLEGE:</a:t>
            </a:r>
            <a:r>
              <a:rPr lang="en-US" sz="1800">
                <a:solidFill>
                  <a:schemeClr val="tx2"/>
                </a:solidFill>
                <a:latin typeface="Calisto MT" panose="02040603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Texcity Arts and Science College,Coimbatore</a:t>
            </a:r>
          </a:p>
          <a:p>
            <a:r>
              <a:rPr lang="en-US" sz="1800" b="1">
                <a:solidFill>
                  <a:schemeClr val="tx2"/>
                </a:solidFill>
                <a:latin typeface="Calisto MT" panose="02040603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UNIVERSITY:</a:t>
            </a:r>
            <a:r>
              <a:rPr lang="en-US" sz="1800">
                <a:solidFill>
                  <a:schemeClr val="tx2"/>
                </a:solidFill>
                <a:latin typeface="Calisto MT" panose="02040603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Bharathiyar University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60076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8628" y="1408629"/>
            <a:ext cx="6858000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832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9A6F5-AD6A-4D80-8AD9-6290D13AC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513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EB041-58CE-186E-0901-E965E1AE2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2945176"/>
            <a:ext cx="2878688" cy="27579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Amasis MT Pro" panose="02040504050005020304" pitchFamily="18" charset="0"/>
              </a:rPr>
              <a:t>RESULTS AND 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51BE72-DD7E-8537-788A-86B64D790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5217" y="1371738"/>
            <a:ext cx="3147413" cy="4114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B55F39-90A7-73AF-6B93-76EDAFE68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869" y="736370"/>
            <a:ext cx="3083062" cy="53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3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840BB-7ECF-E139-B028-2646F6C1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About me</a:t>
            </a:r>
          </a:p>
        </p:txBody>
      </p:sp>
      <p:sp>
        <p:nvSpPr>
          <p:cNvPr id="6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8D7133A-22AD-C96E-19B8-6959E2F3F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04210"/>
            <a:ext cx="7214616" cy="402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34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D4677D2-D5AC-4CF9-9EED-2B89D0A1C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695F69-7001-421E-98A8-E74156934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327060-C6A2-4046-37AE-2A615E41D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9719" r="2" b="2"/>
          <a:stretch>
            <a:fillRect/>
          </a:stretch>
        </p:blipFill>
        <p:spPr>
          <a:xfrm>
            <a:off x="6096010" y="10"/>
            <a:ext cx="6095999" cy="6857990"/>
          </a:xfrm>
          <a:custGeom>
            <a:avLst/>
            <a:gdLst/>
            <a:ahLst/>
            <a:cxnLst/>
            <a:rect l="l" t="t" r="r" b="b"/>
            <a:pathLst>
              <a:path w="6095999" h="6858000">
                <a:moveTo>
                  <a:pt x="0" y="0"/>
                </a:moveTo>
                <a:lnTo>
                  <a:pt x="6095999" y="0"/>
                </a:lnTo>
                <a:lnTo>
                  <a:pt x="6095999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4220980" y="6857999"/>
                </a:lnTo>
                <a:lnTo>
                  <a:pt x="4213164" y="6851010"/>
                </a:lnTo>
                <a:cubicBezTo>
                  <a:pt x="4181666" y="6825777"/>
                  <a:pt x="4066661" y="6744343"/>
                  <a:pt x="4062999" y="6737842"/>
                </a:cubicBezTo>
                <a:cubicBezTo>
                  <a:pt x="4024279" y="6693220"/>
                  <a:pt x="4060463" y="6731339"/>
                  <a:pt x="3994350" y="6686435"/>
                </a:cubicBezTo>
                <a:cubicBezTo>
                  <a:pt x="3947033" y="6670674"/>
                  <a:pt x="3899856" y="6566625"/>
                  <a:pt x="3859426" y="6512643"/>
                </a:cubicBezTo>
                <a:cubicBezTo>
                  <a:pt x="3843619" y="6494605"/>
                  <a:pt x="3819111" y="6476220"/>
                  <a:pt x="3795266" y="6469055"/>
                </a:cubicBezTo>
                <a:cubicBezTo>
                  <a:pt x="3772240" y="6479507"/>
                  <a:pt x="3769424" y="6446115"/>
                  <a:pt x="3752228" y="6440526"/>
                </a:cubicBezTo>
                <a:cubicBezTo>
                  <a:pt x="3742060" y="6447641"/>
                  <a:pt x="3719048" y="6424775"/>
                  <a:pt x="3716355" y="6414007"/>
                </a:cubicBezTo>
                <a:cubicBezTo>
                  <a:pt x="3729286" y="6392352"/>
                  <a:pt x="3629924" y="6387100"/>
                  <a:pt x="3629916" y="6370687"/>
                </a:cubicBezTo>
                <a:cubicBezTo>
                  <a:pt x="3600280" y="6362353"/>
                  <a:pt x="3495200" y="6368444"/>
                  <a:pt x="3479034" y="6339494"/>
                </a:cubicBezTo>
                <a:cubicBezTo>
                  <a:pt x="3420435" y="6317314"/>
                  <a:pt x="3345614" y="6290932"/>
                  <a:pt x="3319627" y="6285893"/>
                </a:cubicBezTo>
                <a:cubicBezTo>
                  <a:pt x="3282294" y="6327705"/>
                  <a:pt x="3185936" y="6185255"/>
                  <a:pt x="3075494" y="6164273"/>
                </a:cubicBezTo>
                <a:cubicBezTo>
                  <a:pt x="3059427" y="6166243"/>
                  <a:pt x="3051440" y="6164859"/>
                  <a:pt x="3050019" y="6153683"/>
                </a:cubicBezTo>
                <a:cubicBezTo>
                  <a:pt x="3016030" y="6146243"/>
                  <a:pt x="2991340" y="6114870"/>
                  <a:pt x="2963636" y="6123708"/>
                </a:cubicBezTo>
                <a:cubicBezTo>
                  <a:pt x="2928425" y="6105855"/>
                  <a:pt x="2947049" y="6092097"/>
                  <a:pt x="2914912" y="6078439"/>
                </a:cubicBezTo>
                <a:lnTo>
                  <a:pt x="2770812" y="6041758"/>
                </a:lnTo>
                <a:cubicBezTo>
                  <a:pt x="2750466" y="6034724"/>
                  <a:pt x="2729222" y="6014032"/>
                  <a:pt x="2708585" y="6007728"/>
                </a:cubicBezTo>
                <a:lnTo>
                  <a:pt x="2687072" y="6003931"/>
                </a:lnTo>
                <a:lnTo>
                  <a:pt x="2674457" y="5991515"/>
                </a:lnTo>
                <a:cubicBezTo>
                  <a:pt x="2668773" y="5988707"/>
                  <a:pt x="2661696" y="5988167"/>
                  <a:pt x="2652298" y="5991525"/>
                </a:cubicBezTo>
                <a:cubicBezTo>
                  <a:pt x="2634345" y="5986939"/>
                  <a:pt x="2583809" y="5969299"/>
                  <a:pt x="2566743" y="5963996"/>
                </a:cubicBezTo>
                <a:lnTo>
                  <a:pt x="2549903" y="5959709"/>
                </a:lnTo>
                <a:lnTo>
                  <a:pt x="2542177" y="5951723"/>
                </a:lnTo>
                <a:cubicBezTo>
                  <a:pt x="2529898" y="5945994"/>
                  <a:pt x="2498812" y="5935402"/>
                  <a:pt x="2476225" y="5925338"/>
                </a:cubicBezTo>
                <a:cubicBezTo>
                  <a:pt x="2457810" y="5911056"/>
                  <a:pt x="2433846" y="5899348"/>
                  <a:pt x="2406656" y="5891344"/>
                </a:cubicBezTo>
                <a:cubicBezTo>
                  <a:pt x="2400991" y="5896275"/>
                  <a:pt x="2393612" y="5885783"/>
                  <a:pt x="2389160" y="5883030"/>
                </a:cubicBezTo>
                <a:cubicBezTo>
                  <a:pt x="2387458" y="5886701"/>
                  <a:pt x="2375233" y="5885881"/>
                  <a:pt x="2372540" y="5881920"/>
                </a:cubicBezTo>
                <a:cubicBezTo>
                  <a:pt x="2293168" y="5849488"/>
                  <a:pt x="2325743" y="5894734"/>
                  <a:pt x="2283811" y="5862541"/>
                </a:cubicBezTo>
                <a:cubicBezTo>
                  <a:pt x="2275730" y="5859531"/>
                  <a:pt x="2268484" y="5859925"/>
                  <a:pt x="2261759" y="5861764"/>
                </a:cubicBezTo>
                <a:lnTo>
                  <a:pt x="2219265" y="5849327"/>
                </a:lnTo>
                <a:cubicBezTo>
                  <a:pt x="2203078" y="5842651"/>
                  <a:pt x="2185672" y="5837119"/>
                  <a:pt x="2167456" y="5832891"/>
                </a:cubicBezTo>
                <a:cubicBezTo>
                  <a:pt x="2161387" y="5839963"/>
                  <a:pt x="2149583" y="5826532"/>
                  <a:pt x="2143288" y="5823218"/>
                </a:cubicBezTo>
                <a:cubicBezTo>
                  <a:pt x="2141966" y="5828274"/>
                  <a:pt x="2126227" y="5828196"/>
                  <a:pt x="2121889" y="5823116"/>
                </a:cubicBezTo>
                <a:cubicBezTo>
                  <a:pt x="2013448" y="5786297"/>
                  <a:pt x="2065303" y="5844161"/>
                  <a:pt x="2004548" y="5804552"/>
                </a:cubicBezTo>
                <a:cubicBezTo>
                  <a:pt x="1993575" y="5801194"/>
                  <a:pt x="1984449" y="5802325"/>
                  <a:pt x="1976317" y="5805346"/>
                </a:cubicBezTo>
                <a:lnTo>
                  <a:pt x="1960968" y="5813703"/>
                </a:lnTo>
                <a:lnTo>
                  <a:pt x="1951886" y="5808313"/>
                </a:lnTo>
                <a:cubicBezTo>
                  <a:pt x="1914205" y="5801767"/>
                  <a:pt x="1900427" y="5810657"/>
                  <a:pt x="1881129" y="5796205"/>
                </a:cubicBezTo>
                <a:cubicBezTo>
                  <a:pt x="1847467" y="5788576"/>
                  <a:pt x="1808824" y="5783942"/>
                  <a:pt x="1778393" y="5776687"/>
                </a:cubicBezTo>
                <a:cubicBezTo>
                  <a:pt x="1764338" y="5756704"/>
                  <a:pt x="1721542" y="5761928"/>
                  <a:pt x="1698544" y="5752677"/>
                </a:cubicBezTo>
                <a:cubicBezTo>
                  <a:pt x="1688689" y="5744367"/>
                  <a:pt x="1680710" y="5741898"/>
                  <a:pt x="1667763" y="5746936"/>
                </a:cubicBezTo>
                <a:cubicBezTo>
                  <a:pt x="1622782" y="5706970"/>
                  <a:pt x="1636232" y="5740258"/>
                  <a:pt x="1589890" y="5720079"/>
                </a:cubicBezTo>
                <a:cubicBezTo>
                  <a:pt x="1550522" y="5700408"/>
                  <a:pt x="1504390" y="5684235"/>
                  <a:pt x="1470745" y="5647268"/>
                </a:cubicBezTo>
                <a:cubicBezTo>
                  <a:pt x="1465307" y="5637473"/>
                  <a:pt x="1447590" y="5631171"/>
                  <a:pt x="1431171" y="5633192"/>
                </a:cubicBezTo>
                <a:cubicBezTo>
                  <a:pt x="1428344" y="5633540"/>
                  <a:pt x="1425665" y="5634127"/>
                  <a:pt x="1423215" y="5634934"/>
                </a:cubicBezTo>
                <a:cubicBezTo>
                  <a:pt x="1404063" y="5609561"/>
                  <a:pt x="1384477" y="5616951"/>
                  <a:pt x="1377158" y="5600720"/>
                </a:cubicBezTo>
                <a:cubicBezTo>
                  <a:pt x="1337416" y="5587406"/>
                  <a:pt x="1299119" y="5594952"/>
                  <a:pt x="1292001" y="5580595"/>
                </a:cubicBezTo>
                <a:cubicBezTo>
                  <a:pt x="1270404" y="5577445"/>
                  <a:pt x="1236263" y="5586393"/>
                  <a:pt x="1224877" y="5570207"/>
                </a:cubicBezTo>
                <a:cubicBezTo>
                  <a:pt x="1218892" y="5580643"/>
                  <a:pt x="1203320" y="5557444"/>
                  <a:pt x="1188481" y="5562311"/>
                </a:cubicBezTo>
                <a:cubicBezTo>
                  <a:pt x="1177571" y="5566931"/>
                  <a:pt x="1170302" y="5560971"/>
                  <a:pt x="1160620" y="5558862"/>
                </a:cubicBezTo>
                <a:cubicBezTo>
                  <a:pt x="1146504" y="5561577"/>
                  <a:pt x="1106544" y="5545833"/>
                  <a:pt x="1097113" y="5537725"/>
                </a:cubicBezTo>
                <a:cubicBezTo>
                  <a:pt x="1076260" y="5511528"/>
                  <a:pt x="1012618" y="5517876"/>
                  <a:pt x="994944" y="5497522"/>
                </a:cubicBezTo>
                <a:cubicBezTo>
                  <a:pt x="987638" y="5493756"/>
                  <a:pt x="980141" y="5491480"/>
                  <a:pt x="972567" y="5490138"/>
                </a:cubicBezTo>
                <a:lnTo>
                  <a:pt x="927036" y="5488921"/>
                </a:lnTo>
                <a:lnTo>
                  <a:pt x="905198" y="5488488"/>
                </a:lnTo>
                <a:cubicBezTo>
                  <a:pt x="920127" y="5466532"/>
                  <a:pt x="847550" y="5479119"/>
                  <a:pt x="871473" y="5463326"/>
                </a:cubicBezTo>
                <a:cubicBezTo>
                  <a:pt x="835241" y="5455796"/>
                  <a:pt x="824844" y="5441869"/>
                  <a:pt x="787335" y="5431076"/>
                </a:cubicBezTo>
                <a:lnTo>
                  <a:pt x="646418" y="5398569"/>
                </a:lnTo>
                <a:cubicBezTo>
                  <a:pt x="594533" y="5378172"/>
                  <a:pt x="569175" y="5376706"/>
                  <a:pt x="522316" y="5365133"/>
                </a:cubicBezTo>
                <a:cubicBezTo>
                  <a:pt x="485699" y="5316148"/>
                  <a:pt x="451396" y="5327743"/>
                  <a:pt x="425051" y="5295085"/>
                </a:cubicBezTo>
                <a:cubicBezTo>
                  <a:pt x="373115" y="5280721"/>
                  <a:pt x="376598" y="5265782"/>
                  <a:pt x="318461" y="5265657"/>
                </a:cubicBezTo>
                <a:lnTo>
                  <a:pt x="266536" y="5232252"/>
                </a:lnTo>
                <a:cubicBezTo>
                  <a:pt x="254867" y="5225616"/>
                  <a:pt x="251642" y="5227516"/>
                  <a:pt x="248444" y="5225838"/>
                </a:cubicBezTo>
                <a:lnTo>
                  <a:pt x="247345" y="5222181"/>
                </a:lnTo>
                <a:lnTo>
                  <a:pt x="237345" y="5217023"/>
                </a:lnTo>
                <a:lnTo>
                  <a:pt x="219603" y="5204977"/>
                </a:lnTo>
                <a:lnTo>
                  <a:pt x="214443" y="5204489"/>
                </a:lnTo>
                <a:lnTo>
                  <a:pt x="184816" y="5189073"/>
                </a:lnTo>
                <a:lnTo>
                  <a:pt x="183534" y="5189699"/>
                </a:lnTo>
                <a:cubicBezTo>
                  <a:pt x="179981" y="5190754"/>
                  <a:pt x="176085" y="5190869"/>
                  <a:pt x="171363" y="5189023"/>
                </a:cubicBezTo>
                <a:cubicBezTo>
                  <a:pt x="165797" y="5204157"/>
                  <a:pt x="163531" y="5192594"/>
                  <a:pt x="150096" y="5185813"/>
                </a:cubicBezTo>
                <a:lnTo>
                  <a:pt x="59253" y="5172817"/>
                </a:lnTo>
                <a:lnTo>
                  <a:pt x="52526" y="5170052"/>
                </a:lnTo>
                <a:lnTo>
                  <a:pt x="52188" y="5170183"/>
                </a:lnTo>
                <a:cubicBezTo>
                  <a:pt x="50293" y="5169980"/>
                  <a:pt x="47917" y="5169219"/>
                  <a:pt x="44687" y="5167637"/>
                </a:cubicBezTo>
                <a:lnTo>
                  <a:pt x="40261" y="5165012"/>
                </a:lnTo>
                <a:lnTo>
                  <a:pt x="27209" y="5159648"/>
                </a:lnTo>
                <a:lnTo>
                  <a:pt x="21368" y="5159036"/>
                </a:lnTo>
                <a:lnTo>
                  <a:pt x="0" y="515885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D8A512-6A1F-AEE3-53A8-FD5B73620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18" y="5234320"/>
            <a:ext cx="6931319" cy="752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Certifications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4259A4-F13E-1DCD-417F-F6A0D04616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523" r="1" b="3074"/>
          <a:stretch>
            <a:fillRect/>
          </a:stretch>
        </p:blipFill>
        <p:spPr>
          <a:xfrm>
            <a:off x="-5388" y="10"/>
            <a:ext cx="6169518" cy="5158840"/>
          </a:xfrm>
          <a:custGeom>
            <a:avLst/>
            <a:gdLst/>
            <a:ahLst/>
            <a:cxnLst/>
            <a:rect l="l" t="t" r="r" b="b"/>
            <a:pathLst>
              <a:path w="6096000" h="5158850">
                <a:moveTo>
                  <a:pt x="0" y="0"/>
                </a:moveTo>
                <a:lnTo>
                  <a:pt x="6096000" y="0"/>
                </a:lnTo>
                <a:lnTo>
                  <a:pt x="6096000" y="5158850"/>
                </a:lnTo>
                <a:lnTo>
                  <a:pt x="5957305" y="5157644"/>
                </a:lnTo>
                <a:cubicBezTo>
                  <a:pt x="5920540" y="5151975"/>
                  <a:pt x="5887096" y="5153588"/>
                  <a:pt x="5857259" y="5143603"/>
                </a:cubicBezTo>
                <a:cubicBezTo>
                  <a:pt x="5843335" y="5146861"/>
                  <a:pt x="5830921" y="5147051"/>
                  <a:pt x="5821375" y="5137142"/>
                </a:cubicBezTo>
                <a:cubicBezTo>
                  <a:pt x="5786501" y="5134144"/>
                  <a:pt x="5775399" y="5144200"/>
                  <a:pt x="5755916" y="5131695"/>
                </a:cubicBezTo>
                <a:cubicBezTo>
                  <a:pt x="5732132" y="5146996"/>
                  <a:pt x="5732735" y="5139753"/>
                  <a:pt x="5725007" y="5132964"/>
                </a:cubicBezTo>
                <a:lnTo>
                  <a:pt x="5723810" y="5132374"/>
                </a:lnTo>
                <a:lnTo>
                  <a:pt x="5720531" y="5134578"/>
                </a:lnTo>
                <a:lnTo>
                  <a:pt x="5714795" y="5134902"/>
                </a:lnTo>
                <a:lnTo>
                  <a:pt x="5700142" y="5131655"/>
                </a:lnTo>
                <a:lnTo>
                  <a:pt x="5694799" y="5129754"/>
                </a:lnTo>
                <a:cubicBezTo>
                  <a:pt x="5691058" y="5128696"/>
                  <a:pt x="5688491" y="5128320"/>
                  <a:pt x="5686627" y="5128420"/>
                </a:cubicBezTo>
                <a:lnTo>
                  <a:pt x="5686371" y="5128603"/>
                </a:lnTo>
                <a:lnTo>
                  <a:pt x="5678819" y="5126929"/>
                </a:lnTo>
                <a:cubicBezTo>
                  <a:pt x="5666199" y="5123608"/>
                  <a:pt x="5654035" y="5119908"/>
                  <a:pt x="5642547" y="5116000"/>
                </a:cubicBezTo>
                <a:cubicBezTo>
                  <a:pt x="5629445" y="5126457"/>
                  <a:pt x="5588783" y="5104807"/>
                  <a:pt x="5587979" y="5128480"/>
                </a:cubicBezTo>
                <a:cubicBezTo>
                  <a:pt x="5572317" y="5123886"/>
                  <a:pt x="5564904" y="5112774"/>
                  <a:pt x="5566635" y="5128675"/>
                </a:cubicBezTo>
                <a:cubicBezTo>
                  <a:pt x="5561375" y="5127594"/>
                  <a:pt x="5557787" y="5128327"/>
                  <a:pt x="5554953" y="5129937"/>
                </a:cubicBezTo>
                <a:lnTo>
                  <a:pt x="5554039" y="5130763"/>
                </a:lnTo>
                <a:lnTo>
                  <a:pt x="5514254" y="5120517"/>
                </a:lnTo>
                <a:lnTo>
                  <a:pt x="5492156" y="5111382"/>
                </a:lnTo>
                <a:lnTo>
                  <a:pt x="5480446" y="5107855"/>
                </a:lnTo>
                <a:lnTo>
                  <a:pt x="5477744" y="5104402"/>
                </a:lnTo>
                <a:cubicBezTo>
                  <a:pt x="5474490" y="5102038"/>
                  <a:pt x="5469391" y="5100405"/>
                  <a:pt x="5460150" y="5100442"/>
                </a:cubicBezTo>
                <a:lnTo>
                  <a:pt x="5457901" y="5100914"/>
                </a:lnTo>
                <a:lnTo>
                  <a:pt x="5444243" y="5094201"/>
                </a:lnTo>
                <a:cubicBezTo>
                  <a:pt x="5439994" y="5091441"/>
                  <a:pt x="5436419" y="5088231"/>
                  <a:pt x="5433825" y="5084410"/>
                </a:cubicBezTo>
                <a:cubicBezTo>
                  <a:pt x="5379443" y="5093528"/>
                  <a:pt x="5336110" y="5069767"/>
                  <a:pt x="5280996" y="5063773"/>
                </a:cubicBezTo>
                <a:cubicBezTo>
                  <a:pt x="5250806" y="5055129"/>
                  <a:pt x="5168599" y="5059471"/>
                  <a:pt x="5161582" y="5030966"/>
                </a:cubicBezTo>
                <a:cubicBezTo>
                  <a:pt x="5121870" y="5022662"/>
                  <a:pt x="5095637" y="5020496"/>
                  <a:pt x="5042717" y="5013952"/>
                </a:cubicBezTo>
                <a:cubicBezTo>
                  <a:pt x="4991136" y="4983679"/>
                  <a:pt x="4902283" y="4990567"/>
                  <a:pt x="4840514" y="4970468"/>
                </a:cubicBezTo>
                <a:cubicBezTo>
                  <a:pt x="4799904" y="4987615"/>
                  <a:pt x="4824087" y="4969531"/>
                  <a:pt x="4786778" y="4967817"/>
                </a:cubicBezTo>
                <a:cubicBezTo>
                  <a:pt x="4801901" y="4948343"/>
                  <a:pt x="4739845" y="4972374"/>
                  <a:pt x="4743741" y="4948216"/>
                </a:cubicBezTo>
                <a:cubicBezTo>
                  <a:pt x="4736829" y="4948670"/>
                  <a:pt x="4730010" y="4949869"/>
                  <a:pt x="4723136" y="4951257"/>
                </a:cubicBezTo>
                <a:lnTo>
                  <a:pt x="4719535" y="4951970"/>
                </a:lnTo>
                <a:lnTo>
                  <a:pt x="4706143" y="4950704"/>
                </a:lnTo>
                <a:lnTo>
                  <a:pt x="4701098" y="4955500"/>
                </a:lnTo>
                <a:lnTo>
                  <a:pt x="4680034" y="4957289"/>
                </a:lnTo>
                <a:cubicBezTo>
                  <a:pt x="4672339" y="4957161"/>
                  <a:pt x="4664292" y="4956094"/>
                  <a:pt x="4655741" y="4953520"/>
                </a:cubicBezTo>
                <a:cubicBezTo>
                  <a:pt x="4636359" y="4940479"/>
                  <a:pt x="4599701" y="4946454"/>
                  <a:pt x="4569298" y="4940691"/>
                </a:cubicBezTo>
                <a:lnTo>
                  <a:pt x="4555978" y="4935439"/>
                </a:lnTo>
                <a:lnTo>
                  <a:pt x="4508950" y="4932725"/>
                </a:lnTo>
                <a:cubicBezTo>
                  <a:pt x="4495669" y="4931511"/>
                  <a:pt x="4482007" y="4929765"/>
                  <a:pt x="4467838" y="4927057"/>
                </a:cubicBezTo>
                <a:lnTo>
                  <a:pt x="4441949" y="4920349"/>
                </a:lnTo>
                <a:lnTo>
                  <a:pt x="4394719" y="4912853"/>
                </a:lnTo>
                <a:lnTo>
                  <a:pt x="4356810" y="4916186"/>
                </a:lnTo>
                <a:lnTo>
                  <a:pt x="4222145" y="4920166"/>
                </a:lnTo>
                <a:cubicBezTo>
                  <a:pt x="4202488" y="4924963"/>
                  <a:pt x="4184742" y="4944595"/>
                  <a:pt x="4160481" y="4934555"/>
                </a:cubicBezTo>
                <a:cubicBezTo>
                  <a:pt x="4165854" y="4945670"/>
                  <a:pt x="4131661" y="4931019"/>
                  <a:pt x="4124879" y="4940397"/>
                </a:cubicBezTo>
                <a:cubicBezTo>
                  <a:pt x="4120895" y="4948198"/>
                  <a:pt x="4109593" y="4945570"/>
                  <a:pt x="4100114" y="4947117"/>
                </a:cubicBezTo>
                <a:cubicBezTo>
                  <a:pt x="4091835" y="4954382"/>
                  <a:pt x="4045978" y="4954676"/>
                  <a:pt x="4030957" y="4950944"/>
                </a:cubicBezTo>
                <a:cubicBezTo>
                  <a:pt x="3989825" y="4935537"/>
                  <a:pt x="3946860" y="4963196"/>
                  <a:pt x="3913764" y="4951738"/>
                </a:cubicBezTo>
                <a:cubicBezTo>
                  <a:pt x="3904534" y="4951024"/>
                  <a:pt x="3896577" y="4951663"/>
                  <a:pt x="3889457" y="4953140"/>
                </a:cubicBezTo>
                <a:lnTo>
                  <a:pt x="3871115" y="4959252"/>
                </a:lnTo>
                <a:lnTo>
                  <a:pt x="3869086" y="4964946"/>
                </a:lnTo>
                <a:lnTo>
                  <a:pt x="3856124" y="4966504"/>
                </a:lnTo>
                <a:lnTo>
                  <a:pt x="3835967" y="4975175"/>
                </a:lnTo>
                <a:cubicBezTo>
                  <a:pt x="3826465" y="4950975"/>
                  <a:pt x="3782586" y="4987146"/>
                  <a:pt x="3785910" y="4965148"/>
                </a:cubicBezTo>
                <a:cubicBezTo>
                  <a:pt x="3750785" y="4971249"/>
                  <a:pt x="3699033" y="4952693"/>
                  <a:pt x="3671085" y="4977741"/>
                </a:cubicBezTo>
                <a:cubicBezTo>
                  <a:pt x="3621255" y="4982620"/>
                  <a:pt x="3562637" y="4994206"/>
                  <a:pt x="3486928" y="4994420"/>
                </a:cubicBezTo>
                <a:cubicBezTo>
                  <a:pt x="3446030" y="4994640"/>
                  <a:pt x="3343460" y="4976299"/>
                  <a:pt x="3280956" y="4975036"/>
                </a:cubicBezTo>
                <a:cubicBezTo>
                  <a:pt x="3227193" y="4980695"/>
                  <a:pt x="3256481" y="4973778"/>
                  <a:pt x="3211563" y="4993919"/>
                </a:cubicBezTo>
                <a:cubicBezTo>
                  <a:pt x="3207119" y="4990757"/>
                  <a:pt x="3170070" y="4988394"/>
                  <a:pt x="3164681" y="4986606"/>
                </a:cubicBezTo>
                <a:lnTo>
                  <a:pt x="3127171" y="4979411"/>
                </a:lnTo>
                <a:lnTo>
                  <a:pt x="3096889" y="4976795"/>
                </a:lnTo>
                <a:cubicBezTo>
                  <a:pt x="3088441" y="4978753"/>
                  <a:pt x="3082883" y="4978233"/>
                  <a:pt x="3078620" y="4976620"/>
                </a:cubicBezTo>
                <a:lnTo>
                  <a:pt x="3074275" y="4973840"/>
                </a:lnTo>
                <a:lnTo>
                  <a:pt x="3036436" y="4968613"/>
                </a:lnTo>
                <a:lnTo>
                  <a:pt x="3031995" y="4969990"/>
                </a:lnTo>
                <a:lnTo>
                  <a:pt x="2994028" y="4967956"/>
                </a:lnTo>
                <a:cubicBezTo>
                  <a:pt x="2992299" y="4970105"/>
                  <a:pt x="2989407" y="4971561"/>
                  <a:pt x="2984001" y="4971609"/>
                </a:cubicBezTo>
                <a:cubicBezTo>
                  <a:pt x="2994191" y="4986644"/>
                  <a:pt x="2981386" y="4977427"/>
                  <a:pt x="2964542" y="4976237"/>
                </a:cubicBezTo>
                <a:cubicBezTo>
                  <a:pt x="2976613" y="4999323"/>
                  <a:pt x="2927627" y="4986817"/>
                  <a:pt x="2921274" y="4999668"/>
                </a:cubicBezTo>
                <a:cubicBezTo>
                  <a:pt x="2908629" y="4998274"/>
                  <a:pt x="2895476" y="4997220"/>
                  <a:pt x="2882111" y="4996632"/>
                </a:cubicBezTo>
                <a:lnTo>
                  <a:pt x="2874282" y="4996582"/>
                </a:lnTo>
                <a:cubicBezTo>
                  <a:pt x="2874237" y="4996658"/>
                  <a:pt x="2874193" y="4996735"/>
                  <a:pt x="2874147" y="4996812"/>
                </a:cubicBezTo>
                <a:cubicBezTo>
                  <a:pt x="2872492" y="4997296"/>
                  <a:pt x="2869935" y="4997466"/>
                  <a:pt x="2865932" y="4997221"/>
                </a:cubicBezTo>
                <a:lnTo>
                  <a:pt x="2860008" y="4996489"/>
                </a:lnTo>
                <a:lnTo>
                  <a:pt x="2844819" y="4996392"/>
                </a:lnTo>
                <a:lnTo>
                  <a:pt x="2839735" y="4997900"/>
                </a:lnTo>
                <a:lnTo>
                  <a:pt x="2837922" y="5000718"/>
                </a:lnTo>
                <a:lnTo>
                  <a:pt x="2836507" y="5000394"/>
                </a:lnTo>
                <a:cubicBezTo>
                  <a:pt x="2825749" y="4995427"/>
                  <a:pt x="2822382" y="4988291"/>
                  <a:pt x="2808859" y="5008050"/>
                </a:cubicBezTo>
                <a:cubicBezTo>
                  <a:pt x="2784233" y="4999995"/>
                  <a:pt x="2779499" y="5012041"/>
                  <a:pt x="2745907" y="5016391"/>
                </a:cubicBezTo>
                <a:cubicBezTo>
                  <a:pt x="2731796" y="5008784"/>
                  <a:pt x="2720518" y="5011549"/>
                  <a:pt x="2709519" y="5017601"/>
                </a:cubicBezTo>
                <a:cubicBezTo>
                  <a:pt x="2676766" y="5014138"/>
                  <a:pt x="2646981" y="5022656"/>
                  <a:pt x="2610212" y="5024813"/>
                </a:cubicBezTo>
                <a:cubicBezTo>
                  <a:pt x="2570359" y="5014992"/>
                  <a:pt x="2550109" y="5032793"/>
                  <a:pt x="2510814" y="5035020"/>
                </a:cubicBezTo>
                <a:cubicBezTo>
                  <a:pt x="2476639" y="5017991"/>
                  <a:pt x="2482834" y="5049980"/>
                  <a:pt x="2462736" y="5056754"/>
                </a:cubicBezTo>
                <a:lnTo>
                  <a:pt x="2457050" y="5057379"/>
                </a:lnTo>
                <a:lnTo>
                  <a:pt x="2442184" y="5054901"/>
                </a:lnTo>
                <a:lnTo>
                  <a:pt x="2436703" y="5053277"/>
                </a:lnTo>
                <a:cubicBezTo>
                  <a:pt x="2432888" y="5052418"/>
                  <a:pt x="2430299" y="5052175"/>
                  <a:pt x="2428451" y="5052373"/>
                </a:cubicBezTo>
                <a:lnTo>
                  <a:pt x="2420551" y="5051292"/>
                </a:lnTo>
                <a:cubicBezTo>
                  <a:pt x="2407700" y="5048633"/>
                  <a:pt x="2395274" y="5045570"/>
                  <a:pt x="2383501" y="5042264"/>
                </a:cubicBezTo>
                <a:cubicBezTo>
                  <a:pt x="2362992" y="5043848"/>
                  <a:pt x="2317884" y="5059023"/>
                  <a:pt x="2297493" y="5060796"/>
                </a:cubicBezTo>
                <a:lnTo>
                  <a:pt x="2261156" y="5052905"/>
                </a:lnTo>
                <a:lnTo>
                  <a:pt x="2200581" y="5036274"/>
                </a:lnTo>
                <a:lnTo>
                  <a:pt x="2198380" y="5036861"/>
                </a:lnTo>
                <a:lnTo>
                  <a:pt x="2116066" y="5030866"/>
                </a:lnTo>
                <a:cubicBezTo>
                  <a:pt x="2111600" y="5028328"/>
                  <a:pt x="2059664" y="5017338"/>
                  <a:pt x="2056754" y="5013653"/>
                </a:cubicBezTo>
                <a:cubicBezTo>
                  <a:pt x="2003393" y="5025622"/>
                  <a:pt x="1998298" y="5020073"/>
                  <a:pt x="1942916" y="5016969"/>
                </a:cubicBezTo>
                <a:cubicBezTo>
                  <a:pt x="1882138" y="5005950"/>
                  <a:pt x="1836966" y="4987831"/>
                  <a:pt x="1796717" y="4981610"/>
                </a:cubicBezTo>
                <a:cubicBezTo>
                  <a:pt x="1724075" y="4970499"/>
                  <a:pt x="1636218" y="4947449"/>
                  <a:pt x="1583222" y="4942334"/>
                </a:cubicBezTo>
                <a:cubicBezTo>
                  <a:pt x="1544265" y="4961611"/>
                  <a:pt x="1556109" y="4938719"/>
                  <a:pt x="1518821" y="4938963"/>
                </a:cubicBezTo>
                <a:cubicBezTo>
                  <a:pt x="1497291" y="4936197"/>
                  <a:pt x="1483221" y="4927794"/>
                  <a:pt x="1471837" y="4925740"/>
                </a:cubicBezTo>
                <a:lnTo>
                  <a:pt x="1450515" y="4926642"/>
                </a:lnTo>
                <a:lnTo>
                  <a:pt x="1437078" y="4926078"/>
                </a:lnTo>
                <a:lnTo>
                  <a:pt x="1432462" y="4931139"/>
                </a:lnTo>
                <a:lnTo>
                  <a:pt x="1411645" y="4934032"/>
                </a:lnTo>
                <a:cubicBezTo>
                  <a:pt x="1384856" y="4931153"/>
                  <a:pt x="1306656" y="4918434"/>
                  <a:pt x="1271729" y="4913863"/>
                </a:cubicBezTo>
                <a:cubicBezTo>
                  <a:pt x="1258697" y="4907976"/>
                  <a:pt x="1213546" y="4901042"/>
                  <a:pt x="1202076" y="4906608"/>
                </a:cubicBezTo>
                <a:cubicBezTo>
                  <a:pt x="1192059" y="4906580"/>
                  <a:pt x="1182171" y="4902320"/>
                  <a:pt x="1174670" y="4909064"/>
                </a:cubicBezTo>
                <a:cubicBezTo>
                  <a:pt x="1163701" y="4916862"/>
                  <a:pt x="1136874" y="4897641"/>
                  <a:pt x="1137035" y="4908989"/>
                </a:cubicBezTo>
                <a:cubicBezTo>
                  <a:pt x="1117838" y="4895687"/>
                  <a:pt x="1091386" y="4911450"/>
                  <a:pt x="1069882" y="4912892"/>
                </a:cubicBezTo>
                <a:cubicBezTo>
                  <a:pt x="1055589" y="4900472"/>
                  <a:pt x="1024570" y="4915744"/>
                  <a:pt x="980935" y="4911119"/>
                </a:cubicBezTo>
                <a:cubicBezTo>
                  <a:pt x="947614" y="4906556"/>
                  <a:pt x="913224" y="4897403"/>
                  <a:pt x="869960" y="4885518"/>
                </a:cubicBezTo>
                <a:cubicBezTo>
                  <a:pt x="819114" y="4856727"/>
                  <a:pt x="768074" y="4850663"/>
                  <a:pt x="721345" y="4839806"/>
                </a:cubicBezTo>
                <a:cubicBezTo>
                  <a:pt x="667944" y="4829906"/>
                  <a:pt x="698286" y="4859338"/>
                  <a:pt x="635428" y="4830000"/>
                </a:cubicBezTo>
                <a:cubicBezTo>
                  <a:pt x="626286" y="4837571"/>
                  <a:pt x="617638" y="4836842"/>
                  <a:pt x="604106" y="4830842"/>
                </a:cubicBezTo>
                <a:cubicBezTo>
                  <a:pt x="583276" y="4833091"/>
                  <a:pt x="539859" y="4845979"/>
                  <a:pt x="510451" y="4843485"/>
                </a:cubicBezTo>
                <a:cubicBezTo>
                  <a:pt x="489781" y="4840800"/>
                  <a:pt x="443867" y="4818678"/>
                  <a:pt x="427656" y="4815877"/>
                </a:cubicBezTo>
                <a:cubicBezTo>
                  <a:pt x="424088" y="4817297"/>
                  <a:pt x="419580" y="4820561"/>
                  <a:pt x="413184" y="4826676"/>
                </a:cubicBezTo>
                <a:cubicBezTo>
                  <a:pt x="387673" y="4816699"/>
                  <a:pt x="379855" y="4828170"/>
                  <a:pt x="341772" y="4829671"/>
                </a:cubicBezTo>
                <a:cubicBezTo>
                  <a:pt x="327795" y="4821005"/>
                  <a:pt x="314729" y="4822794"/>
                  <a:pt x="301266" y="4827842"/>
                </a:cubicBezTo>
                <a:cubicBezTo>
                  <a:pt x="265781" y="4821714"/>
                  <a:pt x="231017" y="4827635"/>
                  <a:pt x="189886" y="4826710"/>
                </a:cubicBezTo>
                <a:cubicBezTo>
                  <a:pt x="147910" y="4813727"/>
                  <a:pt x="121702" y="4829584"/>
                  <a:pt x="77762" y="4828518"/>
                </a:cubicBezTo>
                <a:cubicBezTo>
                  <a:pt x="38733" y="4806108"/>
                  <a:pt x="44308" y="4851138"/>
                  <a:pt x="8164" y="4846203"/>
                </a:cubicBezTo>
                <a:lnTo>
                  <a:pt x="0" y="4843648"/>
                </a:lnTo>
                <a:lnTo>
                  <a:pt x="0" y="408068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82148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44AB8-AC17-3FE4-7E6D-AEA203067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2CB3C-90DC-8CD2-7BCE-E76CCBBB0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Challenge &amp; Solution</a:t>
            </a:r>
          </a:p>
          <a:p>
            <a:pPr marL="0" indent="0" algn="just">
              <a:buNone/>
            </a:pPr>
            <a:r>
              <a:rPr lang="en-US" sz="2200" dirty="0"/>
              <a:t>The portfolio website addresses the challenge of dynamically presenting my skills and achievements. Unlike static resumes, it offers an engaging and interactive way to showcase my capabilities.</a:t>
            </a:r>
          </a:p>
          <a:p>
            <a:pPr marL="0" indent="0" algn="just">
              <a:buNone/>
            </a:pPr>
            <a:r>
              <a:rPr lang="en-US" sz="2200" dirty="0"/>
              <a:t>Technology &amp; Impact</a:t>
            </a:r>
          </a:p>
          <a:p>
            <a:pPr marL="0" indent="0" algn="just">
              <a:buNone/>
            </a:pPr>
            <a:r>
              <a:rPr lang="en-US" sz="2200" dirty="0"/>
              <a:t>Built using HTML, CSS, and JavaScript, the site reflects my proficiency in frontend development. It provides recruiters with a user-friendly interface to explore my profile and work.</a:t>
            </a:r>
          </a:p>
          <a:p>
            <a:pPr marL="0" indent="0" algn="just">
              <a:buNone/>
            </a:pPr>
            <a:r>
              <a:rPr lang="en-US" sz="2200" dirty="0"/>
              <a:t>Learning &amp; Growth</a:t>
            </a:r>
          </a:p>
          <a:p>
            <a:pPr marL="0" indent="0" algn="just">
              <a:buNone/>
            </a:pPr>
            <a:r>
              <a:rPr lang="en-US" sz="2200" dirty="0"/>
              <a:t>This project enhanced my skills in UI/UX design, responsive layouts, and JavaScript interactivity, contributing significantly to my growth as a frontend developer.</a:t>
            </a:r>
          </a:p>
        </p:txBody>
      </p:sp>
    </p:spTree>
    <p:extLst>
      <p:ext uri="{BB962C8B-B14F-4D97-AF65-F5344CB8AC3E}">
        <p14:creationId xmlns:p14="http://schemas.microsoft.com/office/powerpoint/2010/main" val="3817850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04525-72B5-B227-4F2C-C2395E97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you….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00A4EA7D-A667-C9DC-0A96-FB9EF72BB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86CA6B6E-D0B4-40C0-B698-81E2F0B3C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5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4EFC3-5509-4A62-50D8-8083CD1B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88E43-8DEA-4BA8-C452-CA1D87B74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5400" b="1" i="1" dirty="0">
                <a:latin typeface="Calisto MT" panose="02040603050505030304" pitchFamily="18" charset="0"/>
              </a:rPr>
              <a:t>Interactive portfolio website developed using HTML, CSS, and JavaScript</a:t>
            </a:r>
          </a:p>
        </p:txBody>
      </p:sp>
    </p:spTree>
    <p:extLst>
      <p:ext uri="{BB962C8B-B14F-4D97-AF65-F5344CB8AC3E}">
        <p14:creationId xmlns:p14="http://schemas.microsoft.com/office/powerpoint/2010/main" val="80715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A56F26-1CE5-615A-35A8-8406CA498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96911-7023-8EFB-5093-D1875799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217C6C-7CB4-8647-7F54-3B6D44BFD9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94721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69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41472-3594-B3E2-3395-06C9C7FF0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413" y="404744"/>
            <a:ext cx="5801917" cy="2228760"/>
          </a:xfrm>
        </p:spPr>
        <p:txBody>
          <a:bodyPr anchor="b">
            <a:normAutofit/>
          </a:bodyPr>
          <a:lstStyle/>
          <a:p>
            <a:r>
              <a:rPr lang="en-US" sz="4000" dirty="0"/>
              <a:t>PROBLEM STATEMENT</a:t>
            </a:r>
          </a:p>
        </p:txBody>
      </p:sp>
      <p:pic>
        <p:nvPicPr>
          <p:cNvPr id="23" name="Graphic 22" descr="Communications">
            <a:extLst>
              <a:ext uri="{FF2B5EF4-FFF2-40B4-BE49-F238E27FC236}">
                <a16:creationId xmlns:a16="http://schemas.microsoft.com/office/drawing/2014/main" id="{581F9C01-B623-01B6-3E36-47B9B0B92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998" y="1427193"/>
            <a:ext cx="1198532" cy="119853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D77C46-B5AF-D9CB-C448-E19375CFA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6414" y="2805219"/>
            <a:ext cx="9196154" cy="20570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In today’s competitive IT landscape, professionals often face challenges in effectively showcasing their skills and projects. Traditional resumes lack interactivity and fail to reflect creativity or practical coding abilities</a:t>
            </a:r>
          </a:p>
        </p:txBody>
      </p:sp>
      <p:pic>
        <p:nvPicPr>
          <p:cNvPr id="25" name="Graphic 24" descr="Communications">
            <a:extLst>
              <a:ext uri="{FF2B5EF4-FFF2-40B4-BE49-F238E27FC236}">
                <a16:creationId xmlns:a16="http://schemas.microsoft.com/office/drawing/2014/main" id="{87B8C9E2-6FA5-4C4D-8335-FACCC9037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8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356123-B75E-5CAA-D860-4ABE122D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PROJECT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347825-84B0-FE31-C306-14E3E9BA98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44407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218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23E25-2157-30DB-8678-C3358D82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WHO ARE THE END USERS?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645A1033-2E2D-B699-CDAF-490D6B541F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87419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34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E1662-6D1F-4B0B-7ABB-2CB41D78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  <a:latin typeface="Amasis MT Pro" panose="02040504050005020304" pitchFamily="18" charset="0"/>
              </a:rPr>
              <a:t>TOOLS AND TECHNIQUES</a:t>
            </a:r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74F03983-3AC2-7CB0-4A8B-9DF741F5EB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34221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295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14FF7-021E-8684-5B96-4EB0B87CB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2400" dirty="0">
                <a:solidFill>
                  <a:srgbClr val="FFFFFF"/>
                </a:solidFill>
                <a:latin typeface="Amasis MT Pro" panose="02040504050005020304" pitchFamily="18" charset="0"/>
              </a:rPr>
              <a:t>PORTFOLIO </a:t>
            </a:r>
            <a:r>
              <a:rPr lang="en-US" sz="2400" b="1" dirty="0">
                <a:solidFill>
                  <a:srgbClr val="FFFFFF"/>
                </a:solidFill>
                <a:latin typeface="Amasis MT Pro" panose="020405040500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DESIGN</a:t>
            </a:r>
            <a:r>
              <a:rPr lang="en-US" sz="2400" dirty="0">
                <a:solidFill>
                  <a:srgbClr val="FFFFFF"/>
                </a:solidFill>
                <a:latin typeface="Amasis MT Pro" panose="02040504050005020304" pitchFamily="18" charset="0"/>
              </a:rPr>
              <a:t> AND LAYOUT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07A5CFC2-2DCF-EDDE-68BE-2179320708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53470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8636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0AABF-B7EE-A0B9-95B2-A52353B9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  <a:latin typeface="Amasis MT Pro" panose="020F0502020204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FEATURES AND FUNCTIONALITY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79B2D3-3808-F417-12FC-C0297EF1EB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68950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9845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612</Words>
  <Application>Microsoft Office PowerPoint</Application>
  <PresentationFormat>Widescreen</PresentationFormat>
  <Paragraphs>64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72 Black</vt:lpstr>
      <vt:lpstr>Amasis MT Pro</vt:lpstr>
      <vt:lpstr>Aptos</vt:lpstr>
      <vt:lpstr>Aptos Display</vt:lpstr>
      <vt:lpstr>Arial</vt:lpstr>
      <vt:lpstr>Calisto MT</vt:lpstr>
      <vt:lpstr>Office Theme</vt:lpstr>
      <vt:lpstr>Digital Portfolio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PORTFOLIO DESIGN AND LAYOUT</vt:lpstr>
      <vt:lpstr>FEATURES AND FUNCTIONALITY</vt:lpstr>
      <vt:lpstr>RESULTS AND SCREENSHOTS</vt:lpstr>
      <vt:lpstr>About me</vt:lpstr>
      <vt:lpstr>Certifications</vt:lpstr>
      <vt:lpstr>CONCLUSION</vt:lpstr>
      <vt:lpstr>Thank you….</vt:lpstr>
    </vt:vector>
  </TitlesOfParts>
  <Company>Avantor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Murugan Subramanian</dc:creator>
  <cp:lastModifiedBy>Murugan Subramanian</cp:lastModifiedBy>
  <cp:revision>1</cp:revision>
  <dcterms:created xsi:type="dcterms:W3CDTF">2025-09-20T05:43:24Z</dcterms:created>
  <dcterms:modified xsi:type="dcterms:W3CDTF">2025-09-20T07:02:55Z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237cc31-a029-4a70-8648-15be1a42ca99_Enabled">
    <vt:lpwstr>true</vt:lpwstr>
  </property>
  <property fmtid="{D5CDD505-2E9C-101B-9397-08002B2CF9AE}" pid="3" name="MSIP_Label_b237cc31-a029-4a70-8648-15be1a42ca99_SetDate">
    <vt:lpwstr>2025-09-20T06:37:42Z</vt:lpwstr>
  </property>
  <property fmtid="{D5CDD505-2E9C-101B-9397-08002B2CF9AE}" pid="4" name="MSIP_Label_b237cc31-a029-4a70-8648-15be1a42ca99_Method">
    <vt:lpwstr>Standard</vt:lpwstr>
  </property>
  <property fmtid="{D5CDD505-2E9C-101B-9397-08002B2CF9AE}" pid="5" name="MSIP_Label_b237cc31-a029-4a70-8648-15be1a42ca99_Name">
    <vt:lpwstr>b237cc31-a029-4a70-8648-15be1a42ca99</vt:lpwstr>
  </property>
  <property fmtid="{D5CDD505-2E9C-101B-9397-08002B2CF9AE}" pid="6" name="MSIP_Label_b237cc31-a029-4a70-8648-15be1a42ca99_SiteId">
    <vt:lpwstr>0bdb45c5-7745-49e0-aed4-f5dda44438af</vt:lpwstr>
  </property>
  <property fmtid="{D5CDD505-2E9C-101B-9397-08002B2CF9AE}" pid="7" name="MSIP_Label_b237cc31-a029-4a70-8648-15be1a42ca99_ActionId">
    <vt:lpwstr>a61d7e1c-6aa8-4181-9e38-1ad3b1e5a5db</vt:lpwstr>
  </property>
  <property fmtid="{D5CDD505-2E9C-101B-9397-08002B2CF9AE}" pid="8" name="MSIP_Label_b237cc31-a029-4a70-8648-15be1a42ca99_ContentBits">
    <vt:lpwstr>0</vt:lpwstr>
  </property>
  <property fmtid="{D5CDD505-2E9C-101B-9397-08002B2CF9AE}" pid="9" name="MSIP_Label_b237cc31-a029-4a70-8648-15be1a42ca99_Tag">
    <vt:lpwstr>10, 3, 0, 1</vt:lpwstr>
  </property>
</Properties>
</file>