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29F6C07-F8E0-416F-ADA4-46B3EAD5318D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723C48-07DA-4333-B7EA-42D1C68D5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A1_KEY.pdf" TargetMode="External"/><Relationship Id="rId2" Type="http://schemas.openxmlformats.org/officeDocument/2006/relationships/hyperlink" Target="I%20INT%20Q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A2_KEY.pdf" TargetMode="External"/><Relationship Id="rId4" Type="http://schemas.openxmlformats.org/officeDocument/2006/relationships/hyperlink" Target="II%20INT%20Q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59898"/>
            <a:ext cx="7543800" cy="1392702"/>
          </a:xfrm>
        </p:spPr>
        <p:txBody>
          <a:bodyPr>
            <a:normAutofit/>
          </a:bodyPr>
          <a:lstStyle/>
          <a:p>
            <a:pPr marR="114300" algn="ctr"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SRI RAMAKRISHNA ENGINEERING COLLEGE</a:t>
            </a:r>
            <a:br>
              <a:rPr lang="en-US" sz="12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[Educational Service : SNR Sons Charitable Trust]</a:t>
            </a:r>
            <a:b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[Autonomous Institution, Accredited by NAAC with ‘A’ Grade]</a:t>
            </a:r>
            <a:b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[Approved by AICTE and Permanently Affiliated to Anna University, Chennai]</a:t>
            </a:r>
            <a:b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[ISO 9001:2015 Certified and all eligible </a:t>
            </a:r>
            <a:r>
              <a:rPr lang="en-US" sz="1000" dirty="0" err="1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programmes</a:t>
            </a: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Accredited by NBA]</a:t>
            </a:r>
            <a:b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VATTAMALAIPALAYAM, N.G.G.O. COLONY POST, COIMBATORE- 641 022.</a:t>
            </a:r>
            <a:br>
              <a:rPr lang="en-US" sz="1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endParaRPr lang="en-US" sz="1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7696200" cy="4572000"/>
          </a:xfrm>
        </p:spPr>
        <p:txBody>
          <a:bodyPr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IQAC PRESENTATION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16IT207-DATA STRUTURES AND ALGORITHMS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Semester: III			    Class: II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A &amp; B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2018-2019    Batch: 2017-2021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9349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 descr="ISO 9001 2015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57200"/>
            <a:ext cx="8429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838200"/>
            <a:ext cx="8413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3" descr="C:\Users\Deepa.Deepa-PC\Downloads\silver jubilee 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1676400"/>
            <a:ext cx="2524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introduce the concept of recursion and algorithm analysis.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study stack, queue and linked list concepts.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study trees, tree traversal and basic operations on various trees structures.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study the concept of graphs, traversal techniques and minimum spanning tree.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study some of the sorting and searching techniques.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CO1: Infer the basics of algorithm analysis.</a:t>
            </a:r>
            <a:endParaRPr lang="en-US" sz="3000" dirty="0" smtClean="0">
              <a:latin typeface="Times New Roman"/>
              <a:ea typeface="Times New Roman"/>
            </a:endParaRP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CO2:Apply linear data structures for problem solving.</a:t>
            </a: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CO3: Apply tree data structure for problem solving.</a:t>
            </a:r>
            <a:endParaRPr lang="en-US" sz="3000" dirty="0" smtClean="0">
              <a:latin typeface="Times New Roman"/>
              <a:ea typeface="Times New Roman"/>
            </a:endParaRP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CO4: Apply graph data structure in real-time applications.</a:t>
            </a: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CO5: Make use of various sorting techniques to solve the problems. </a:t>
            </a:r>
            <a:endParaRPr lang="en-US" sz="3000" dirty="0" smtClean="0">
              <a:latin typeface="Times New Roman"/>
              <a:ea typeface="Times New Roman"/>
            </a:endParaRP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CO6: Apply the various types of searching and hashing techniques in problem solving.</a:t>
            </a:r>
            <a:endParaRPr lang="en-US" sz="3000" dirty="0" smtClean="0">
              <a:latin typeface="Times New Roman"/>
              <a:ea typeface="Times New Roman"/>
            </a:endParaRPr>
          </a:p>
          <a:p>
            <a:pPr marL="57150" marR="0" indent="-57150" algn="just">
              <a:spcBef>
                <a:spcPts val="0"/>
              </a:spcBef>
              <a:spcAft>
                <a:spcPts val="0"/>
              </a:spcAft>
            </a:pPr>
            <a:endParaRPr lang="en-US" sz="3600" dirty="0" smtClean="0">
              <a:latin typeface="Times New Roman"/>
              <a:ea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Question Paper and 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Internal Test 1 QP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Internal Test I Answer Key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Internal Test II QP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Internal Test II Answer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</TotalTime>
  <Words>164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SRI RAMAKRISHNA ENGINEERING COLLEGE [Educational Service : SNR Sons Charitable Trust] [Autonomous Institution, Accredited by NAAC with ‘A’ Grade] [Approved by AICTE and Permanently Affiliated to Anna University, Chennai] [ISO 9001:2015 Certified and all eligible programmes Accredited by NBA]  VATTAMALAIPALAYAM, N.G.G.O. COLONY POST, COIMBATORE- 641 022. </vt:lpstr>
      <vt:lpstr>Course Objective</vt:lpstr>
      <vt:lpstr>Course Outcomes</vt:lpstr>
      <vt:lpstr>Internal Question Paper and Answer Key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2018-10-12T10:15:57Z</dcterms:created>
  <dcterms:modified xsi:type="dcterms:W3CDTF">2018-10-12T11:33:51Z</dcterms:modified>
</cp:coreProperties>
</file>