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sldIdLst>
    <p:sldId id="256" r:id="rId2"/>
    <p:sldId id="257" r:id="rId3"/>
    <p:sldId id="259" r:id="rId4"/>
    <p:sldId id="260" r:id="rId5"/>
    <p:sldId id="264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nya Rajendran" userId="e806650452603cc1" providerId="LiveId" clId="{04E8CF1D-1C8B-4A8E-84CA-287B37BAFB8D}"/>
    <pc:docChg chg="undo redo custSel addSld delSld modSld">
      <pc:chgData name="Saranya Rajendran" userId="e806650452603cc1" providerId="LiveId" clId="{04E8CF1D-1C8B-4A8E-84CA-287B37BAFB8D}" dt="2024-05-19T23:42:58.601" v="1941" actId="14100"/>
      <pc:docMkLst>
        <pc:docMk/>
      </pc:docMkLst>
      <pc:sldChg chg="addSp modSp mod modTransition modAnim">
        <pc:chgData name="Saranya Rajendran" userId="e806650452603cc1" providerId="LiveId" clId="{04E8CF1D-1C8B-4A8E-84CA-287B37BAFB8D}" dt="2024-05-12T19:55:59.398" v="320"/>
        <pc:sldMkLst>
          <pc:docMk/>
          <pc:sldMk cId="1455233929" sldId="256"/>
        </pc:sldMkLst>
        <pc:picChg chg="add mod">
          <ac:chgData name="Saranya Rajendran" userId="e806650452603cc1" providerId="LiveId" clId="{04E8CF1D-1C8B-4A8E-84CA-287B37BAFB8D}" dt="2024-05-10T15:19:32.460" v="18" actId="14100"/>
          <ac:picMkLst>
            <pc:docMk/>
            <pc:sldMk cId="1455233929" sldId="256"/>
            <ac:picMk id="5" creationId="{6833EAED-4D0E-BABE-0C9A-0E82DE3404CE}"/>
          </ac:picMkLst>
        </pc:picChg>
      </pc:sldChg>
      <pc:sldChg chg="addSp delSp modSp mod modTransition modAnim">
        <pc:chgData name="Saranya Rajendran" userId="e806650452603cc1" providerId="LiveId" clId="{04E8CF1D-1C8B-4A8E-84CA-287B37BAFB8D}" dt="2024-05-12T19:58:44.284" v="348"/>
        <pc:sldMkLst>
          <pc:docMk/>
          <pc:sldMk cId="3318889422" sldId="257"/>
        </pc:sldMkLst>
        <pc:spChg chg="add del mod">
          <ac:chgData name="Saranya Rajendran" userId="e806650452603cc1" providerId="LiveId" clId="{04E8CF1D-1C8B-4A8E-84CA-287B37BAFB8D}" dt="2024-05-10T15:25:43.378" v="38" actId="478"/>
          <ac:spMkLst>
            <pc:docMk/>
            <pc:sldMk cId="3318889422" sldId="257"/>
            <ac:spMk id="2" creationId="{F6FB6E57-ED3A-9471-0E58-CAC3E0642661}"/>
          </ac:spMkLst>
        </pc:spChg>
        <pc:spChg chg="mod">
          <ac:chgData name="Saranya Rajendran" userId="e806650452603cc1" providerId="LiveId" clId="{04E8CF1D-1C8B-4A8E-84CA-287B37BAFB8D}" dt="2024-05-10T15:21:17.399" v="36" actId="14100"/>
          <ac:spMkLst>
            <pc:docMk/>
            <pc:sldMk cId="3318889422" sldId="257"/>
            <ac:spMk id="3" creationId="{52F95B2C-A476-8F5B-6898-7AAF08F7FDF6}"/>
          </ac:spMkLst>
        </pc:spChg>
        <pc:spChg chg="add del mod">
          <ac:chgData name="Saranya Rajendran" userId="e806650452603cc1" providerId="LiveId" clId="{04E8CF1D-1C8B-4A8E-84CA-287B37BAFB8D}" dt="2024-05-10T15:30:21.063" v="108" actId="478"/>
          <ac:spMkLst>
            <pc:docMk/>
            <pc:sldMk cId="3318889422" sldId="257"/>
            <ac:spMk id="7" creationId="{E9D620C3-C697-D1D0-630F-1CECA6E822A8}"/>
          </ac:spMkLst>
        </pc:spChg>
        <pc:spChg chg="add del mod">
          <ac:chgData name="Saranya Rajendran" userId="e806650452603cc1" providerId="LiveId" clId="{04E8CF1D-1C8B-4A8E-84CA-287B37BAFB8D}" dt="2024-05-10T15:29:47.201" v="104" actId="478"/>
          <ac:spMkLst>
            <pc:docMk/>
            <pc:sldMk cId="3318889422" sldId="257"/>
            <ac:spMk id="8" creationId="{003F1702-9B67-B61C-FC85-BE16F71F73C5}"/>
          </ac:spMkLst>
        </pc:spChg>
        <pc:spChg chg="add del mod">
          <ac:chgData name="Saranya Rajendran" userId="e806650452603cc1" providerId="LiveId" clId="{04E8CF1D-1C8B-4A8E-84CA-287B37BAFB8D}" dt="2024-05-10T15:31:00.281" v="121" actId="478"/>
          <ac:spMkLst>
            <pc:docMk/>
            <pc:sldMk cId="3318889422" sldId="257"/>
            <ac:spMk id="9" creationId="{FD50F8AD-2850-D6B3-14DD-259C31E812F4}"/>
          </ac:spMkLst>
        </pc:spChg>
        <pc:spChg chg="add del mod">
          <ac:chgData name="Saranya Rajendran" userId="e806650452603cc1" providerId="LiveId" clId="{04E8CF1D-1C8B-4A8E-84CA-287B37BAFB8D}" dt="2024-05-10T15:31:25.795" v="131" actId="478"/>
          <ac:spMkLst>
            <pc:docMk/>
            <pc:sldMk cId="3318889422" sldId="257"/>
            <ac:spMk id="10" creationId="{555A5DD0-BA46-D32E-3D99-BEB90906B8D0}"/>
          </ac:spMkLst>
        </pc:spChg>
        <pc:spChg chg="add mod">
          <ac:chgData name="Saranya Rajendran" userId="e806650452603cc1" providerId="LiveId" clId="{04E8CF1D-1C8B-4A8E-84CA-287B37BAFB8D}" dt="2024-05-10T16:00:58.795" v="198" actId="207"/>
          <ac:spMkLst>
            <pc:docMk/>
            <pc:sldMk cId="3318889422" sldId="257"/>
            <ac:spMk id="11" creationId="{2FFFE06C-8677-EA84-BD09-BEF2AAD8235E}"/>
          </ac:spMkLst>
        </pc:spChg>
        <pc:spChg chg="add del mod">
          <ac:chgData name="Saranya Rajendran" userId="e806650452603cc1" providerId="LiveId" clId="{04E8CF1D-1C8B-4A8E-84CA-287B37BAFB8D}" dt="2024-05-10T15:30:51.765" v="117" actId="478"/>
          <ac:spMkLst>
            <pc:docMk/>
            <pc:sldMk cId="3318889422" sldId="257"/>
            <ac:spMk id="12" creationId="{6D30F5CA-E6B8-60F0-757F-EB3579C16D8B}"/>
          </ac:spMkLst>
        </pc:spChg>
        <pc:spChg chg="add del mod">
          <ac:chgData name="Saranya Rajendran" userId="e806650452603cc1" providerId="LiveId" clId="{04E8CF1D-1C8B-4A8E-84CA-287B37BAFB8D}" dt="2024-05-10T15:30:34.528" v="113" actId="478"/>
          <ac:spMkLst>
            <pc:docMk/>
            <pc:sldMk cId="3318889422" sldId="257"/>
            <ac:spMk id="13" creationId="{F12E8BDD-4094-1631-B7BF-985EFC93EE96}"/>
          </ac:spMkLst>
        </pc:spChg>
        <pc:spChg chg="add mod">
          <ac:chgData name="Saranya Rajendran" userId="e806650452603cc1" providerId="LiveId" clId="{04E8CF1D-1C8B-4A8E-84CA-287B37BAFB8D}" dt="2024-05-10T16:00:53.011" v="197" actId="207"/>
          <ac:spMkLst>
            <pc:docMk/>
            <pc:sldMk cId="3318889422" sldId="257"/>
            <ac:spMk id="14" creationId="{4A923127-1F82-A52C-DD50-931E92628392}"/>
          </ac:spMkLst>
        </pc:spChg>
        <pc:spChg chg="add mod">
          <ac:chgData name="Saranya Rajendran" userId="e806650452603cc1" providerId="LiveId" clId="{04E8CF1D-1C8B-4A8E-84CA-287B37BAFB8D}" dt="2024-05-10T16:02:02.095" v="203" actId="207"/>
          <ac:spMkLst>
            <pc:docMk/>
            <pc:sldMk cId="3318889422" sldId="257"/>
            <ac:spMk id="15" creationId="{1AD471B4-EA2C-3F3A-DC69-39BDB40E5DE9}"/>
          </ac:spMkLst>
        </pc:spChg>
        <pc:spChg chg="add mod">
          <ac:chgData name="Saranya Rajendran" userId="e806650452603cc1" providerId="LiveId" clId="{04E8CF1D-1C8B-4A8E-84CA-287B37BAFB8D}" dt="2024-05-10T16:03:22.162" v="210" actId="207"/>
          <ac:spMkLst>
            <pc:docMk/>
            <pc:sldMk cId="3318889422" sldId="257"/>
            <ac:spMk id="16" creationId="{0A10B05B-46E2-DFEC-5CB7-CFB9D5B47E44}"/>
          </ac:spMkLst>
        </pc:spChg>
        <pc:spChg chg="add mod">
          <ac:chgData name="Saranya Rajendran" userId="e806650452603cc1" providerId="LiveId" clId="{04E8CF1D-1C8B-4A8E-84CA-287B37BAFB8D}" dt="2024-05-10T15:38:30.982" v="184" actId="1076"/>
          <ac:spMkLst>
            <pc:docMk/>
            <pc:sldMk cId="3318889422" sldId="257"/>
            <ac:spMk id="17" creationId="{5D51D7C8-2AEE-BFC3-56CC-19001F8125B5}"/>
          </ac:spMkLst>
        </pc:spChg>
        <pc:spChg chg="add mod">
          <ac:chgData name="Saranya Rajendran" userId="e806650452603cc1" providerId="LiveId" clId="{04E8CF1D-1C8B-4A8E-84CA-287B37BAFB8D}" dt="2024-05-10T16:07:50.982" v="233" actId="207"/>
          <ac:spMkLst>
            <pc:docMk/>
            <pc:sldMk cId="3318889422" sldId="257"/>
            <ac:spMk id="18" creationId="{26F77A66-4804-F032-2A00-AE645832B10F}"/>
          </ac:spMkLst>
        </pc:spChg>
        <pc:spChg chg="add mod">
          <ac:chgData name="Saranya Rajendran" userId="e806650452603cc1" providerId="LiveId" clId="{04E8CF1D-1C8B-4A8E-84CA-287B37BAFB8D}" dt="2024-05-10T16:06:30.378" v="226" actId="207"/>
          <ac:spMkLst>
            <pc:docMk/>
            <pc:sldMk cId="3318889422" sldId="257"/>
            <ac:spMk id="19" creationId="{3EDE9D34-576F-D5D0-B36F-C0826CBEF125}"/>
          </ac:spMkLst>
        </pc:spChg>
        <pc:spChg chg="add mod">
          <ac:chgData name="Saranya Rajendran" userId="e806650452603cc1" providerId="LiveId" clId="{04E8CF1D-1C8B-4A8E-84CA-287B37BAFB8D}" dt="2024-05-10T16:08:59.648" v="238" actId="207"/>
          <ac:spMkLst>
            <pc:docMk/>
            <pc:sldMk cId="3318889422" sldId="257"/>
            <ac:spMk id="24" creationId="{5F67A03E-6663-946F-BF8B-7558EEE96A67}"/>
          </ac:spMkLst>
        </pc:spChg>
        <pc:spChg chg="add mod">
          <ac:chgData name="Saranya Rajendran" userId="e806650452603cc1" providerId="LiveId" clId="{04E8CF1D-1C8B-4A8E-84CA-287B37BAFB8D}" dt="2024-05-10T16:04:33.441" v="220" actId="207"/>
          <ac:spMkLst>
            <pc:docMk/>
            <pc:sldMk cId="3318889422" sldId="257"/>
            <ac:spMk id="25" creationId="{93ED276E-5D87-461A-6E14-64002D8ACE96}"/>
          </ac:spMkLst>
        </pc:spChg>
        <pc:graphicFrameChg chg="add del mod modGraphic">
          <ac:chgData name="Saranya Rajendran" userId="e806650452603cc1" providerId="LiveId" clId="{04E8CF1D-1C8B-4A8E-84CA-287B37BAFB8D}" dt="2024-05-10T15:21:14.324" v="34" actId="1032"/>
          <ac:graphicFrameMkLst>
            <pc:docMk/>
            <pc:sldMk cId="3318889422" sldId="257"/>
            <ac:graphicFrameMk id="4" creationId="{E3ABDFF5-A4C2-9AAB-9B23-DF3513690610}"/>
          </ac:graphicFrameMkLst>
        </pc:graphicFrameChg>
        <pc:picChg chg="add mod">
          <ac:chgData name="Saranya Rajendran" userId="e806650452603cc1" providerId="LiveId" clId="{04E8CF1D-1C8B-4A8E-84CA-287B37BAFB8D}" dt="2024-05-10T15:25:47.967" v="40" actId="1076"/>
          <ac:picMkLst>
            <pc:docMk/>
            <pc:sldMk cId="3318889422" sldId="257"/>
            <ac:picMk id="6" creationId="{ABBD0976-89B8-12A6-B7BE-1339C4502699}"/>
          </ac:picMkLst>
        </pc:picChg>
        <pc:picChg chg="add mod">
          <ac:chgData name="Saranya Rajendran" userId="e806650452603cc1" providerId="LiveId" clId="{04E8CF1D-1C8B-4A8E-84CA-287B37BAFB8D}" dt="2024-05-10T15:38:38.538" v="187" actId="1076"/>
          <ac:picMkLst>
            <pc:docMk/>
            <pc:sldMk cId="3318889422" sldId="257"/>
            <ac:picMk id="21" creationId="{24DA7C30-AA00-BC09-F387-358395494DAD}"/>
          </ac:picMkLst>
        </pc:picChg>
        <pc:picChg chg="add mod">
          <ac:chgData name="Saranya Rajendran" userId="e806650452603cc1" providerId="LiveId" clId="{04E8CF1D-1C8B-4A8E-84CA-287B37BAFB8D}" dt="2024-05-10T15:39:00.990" v="190" actId="1076"/>
          <ac:picMkLst>
            <pc:docMk/>
            <pc:sldMk cId="3318889422" sldId="257"/>
            <ac:picMk id="23" creationId="{B4C44A17-3439-5917-91F8-0CB6712D8084}"/>
          </ac:picMkLst>
        </pc:picChg>
        <pc:picChg chg="add mod">
          <ac:chgData name="Saranya Rajendran" userId="e806650452603cc1" providerId="LiveId" clId="{04E8CF1D-1C8B-4A8E-84CA-287B37BAFB8D}" dt="2024-05-10T15:39:37.478" v="194" actId="14100"/>
          <ac:picMkLst>
            <pc:docMk/>
            <pc:sldMk cId="3318889422" sldId="257"/>
            <ac:picMk id="27" creationId="{2E6FA26C-5540-2747-EEDD-19F07199F37C}"/>
          </ac:picMkLst>
        </pc:picChg>
        <pc:picChg chg="add mod">
          <ac:chgData name="Saranya Rajendran" userId="e806650452603cc1" providerId="LiveId" clId="{04E8CF1D-1C8B-4A8E-84CA-287B37BAFB8D}" dt="2024-05-10T16:02:14.489" v="205" actId="1076"/>
          <ac:picMkLst>
            <pc:docMk/>
            <pc:sldMk cId="3318889422" sldId="257"/>
            <ac:picMk id="29" creationId="{209FC202-AD4A-187E-4E6C-4191F8B258B0}"/>
          </ac:picMkLst>
        </pc:picChg>
        <pc:picChg chg="add mod">
          <ac:chgData name="Saranya Rajendran" userId="e806650452603cc1" providerId="LiveId" clId="{04E8CF1D-1C8B-4A8E-84CA-287B37BAFB8D}" dt="2024-05-10T16:03:15.823" v="209" actId="14100"/>
          <ac:picMkLst>
            <pc:docMk/>
            <pc:sldMk cId="3318889422" sldId="257"/>
            <ac:picMk id="31" creationId="{73C256CF-4536-F785-1A48-4E526636A652}"/>
          </ac:picMkLst>
        </pc:picChg>
        <pc:picChg chg="add mod">
          <ac:chgData name="Saranya Rajendran" userId="e806650452603cc1" providerId="LiveId" clId="{04E8CF1D-1C8B-4A8E-84CA-287B37BAFB8D}" dt="2024-05-10T16:04:17.727" v="218" actId="14100"/>
          <ac:picMkLst>
            <pc:docMk/>
            <pc:sldMk cId="3318889422" sldId="257"/>
            <ac:picMk id="33" creationId="{27AEBF93-3696-195F-F0B9-55400060131A}"/>
          </ac:picMkLst>
        </pc:picChg>
        <pc:picChg chg="add mod">
          <ac:chgData name="Saranya Rajendran" userId="e806650452603cc1" providerId="LiveId" clId="{04E8CF1D-1C8B-4A8E-84CA-287B37BAFB8D}" dt="2024-05-10T16:06:25.856" v="225" actId="1076"/>
          <ac:picMkLst>
            <pc:docMk/>
            <pc:sldMk cId="3318889422" sldId="257"/>
            <ac:picMk id="35" creationId="{D7114EAA-D96E-C100-B562-C26F2D66801E}"/>
          </ac:picMkLst>
        </pc:picChg>
        <pc:picChg chg="add mod">
          <ac:chgData name="Saranya Rajendran" userId="e806650452603cc1" providerId="LiveId" clId="{04E8CF1D-1C8B-4A8E-84CA-287B37BAFB8D}" dt="2024-05-10T16:07:44.991" v="232" actId="1076"/>
          <ac:picMkLst>
            <pc:docMk/>
            <pc:sldMk cId="3318889422" sldId="257"/>
            <ac:picMk id="37" creationId="{C03D3149-B4D4-7468-A27A-AF8FC14476E6}"/>
          </ac:picMkLst>
        </pc:picChg>
        <pc:picChg chg="add mod">
          <ac:chgData name="Saranya Rajendran" userId="e806650452603cc1" providerId="LiveId" clId="{04E8CF1D-1C8B-4A8E-84CA-287B37BAFB8D}" dt="2024-05-10T16:08:55.311" v="237" actId="1076"/>
          <ac:picMkLst>
            <pc:docMk/>
            <pc:sldMk cId="3318889422" sldId="257"/>
            <ac:picMk id="39" creationId="{97707A8C-0E8B-3955-D296-2AD8370A5FD2}"/>
          </ac:picMkLst>
        </pc:picChg>
      </pc:sldChg>
      <pc:sldChg chg="modSp new del mod">
        <pc:chgData name="Saranya Rajendran" userId="e806650452603cc1" providerId="LiveId" clId="{04E8CF1D-1C8B-4A8E-84CA-287B37BAFB8D}" dt="2024-05-10T16:13:25.174" v="251" actId="2696"/>
        <pc:sldMkLst>
          <pc:docMk/>
          <pc:sldMk cId="144789966" sldId="258"/>
        </pc:sldMkLst>
        <pc:spChg chg="mod">
          <ac:chgData name="Saranya Rajendran" userId="e806650452603cc1" providerId="LiveId" clId="{04E8CF1D-1C8B-4A8E-84CA-287B37BAFB8D}" dt="2024-05-10T16:10:35.124" v="249" actId="20577"/>
          <ac:spMkLst>
            <pc:docMk/>
            <pc:sldMk cId="144789966" sldId="258"/>
            <ac:spMk id="3" creationId="{A97F99E1-DDE8-5018-D376-E7203FE385D9}"/>
          </ac:spMkLst>
        </pc:spChg>
      </pc:sldChg>
      <pc:sldChg chg="addSp delSp modSp new mod modTransition modAnim">
        <pc:chgData name="Saranya Rajendran" userId="e806650452603cc1" providerId="LiveId" clId="{04E8CF1D-1C8B-4A8E-84CA-287B37BAFB8D}" dt="2024-05-19T23:42:58.601" v="1941" actId="14100"/>
        <pc:sldMkLst>
          <pc:docMk/>
          <pc:sldMk cId="2494628138" sldId="259"/>
        </pc:sldMkLst>
        <pc:spChg chg="mod">
          <ac:chgData name="Saranya Rajendran" userId="e806650452603cc1" providerId="LiveId" clId="{04E8CF1D-1C8B-4A8E-84CA-287B37BAFB8D}" dt="2024-05-10T16:13:47.370" v="289" actId="20577"/>
          <ac:spMkLst>
            <pc:docMk/>
            <pc:sldMk cId="2494628138" sldId="259"/>
            <ac:spMk id="2" creationId="{0112751F-3C15-6342-604E-635FCBA424ED}"/>
          </ac:spMkLst>
        </pc:spChg>
        <pc:spChg chg="add mod">
          <ac:chgData name="Saranya Rajendran" userId="e806650452603cc1" providerId="LiveId" clId="{04E8CF1D-1C8B-4A8E-84CA-287B37BAFB8D}" dt="2024-05-19T23:42:28.339" v="1939" actId="14100"/>
          <ac:spMkLst>
            <pc:docMk/>
            <pc:sldMk cId="2494628138" sldId="259"/>
            <ac:spMk id="3" creationId="{F4090A9B-32A1-EEEC-C5D3-816B1ECA46CF}"/>
          </ac:spMkLst>
        </pc:spChg>
        <pc:spChg chg="del">
          <ac:chgData name="Saranya Rajendran" userId="e806650452603cc1" providerId="LiveId" clId="{04E8CF1D-1C8B-4A8E-84CA-287B37BAFB8D}" dt="2024-05-10T16:15:16.741" v="308" actId="22"/>
          <ac:spMkLst>
            <pc:docMk/>
            <pc:sldMk cId="2494628138" sldId="259"/>
            <ac:spMk id="3" creationId="{FCD639C7-E7AD-98AD-DECA-46A0B72DF3CA}"/>
          </ac:spMkLst>
        </pc:spChg>
        <pc:spChg chg="mod">
          <ac:chgData name="Saranya Rajendran" userId="e806650452603cc1" providerId="LiveId" clId="{04E8CF1D-1C8B-4A8E-84CA-287B37BAFB8D}" dt="2024-05-10T16:13:57.243" v="307" actId="20577"/>
          <ac:spMkLst>
            <pc:docMk/>
            <pc:sldMk cId="2494628138" sldId="259"/>
            <ac:spMk id="4" creationId="{9F63B63C-A6F7-4EBF-BF66-7DFF67EB4740}"/>
          </ac:spMkLst>
        </pc:spChg>
        <pc:spChg chg="del">
          <ac:chgData name="Saranya Rajendran" userId="e806650452603cc1" providerId="LiveId" clId="{04E8CF1D-1C8B-4A8E-84CA-287B37BAFB8D}" dt="2024-05-10T16:16:04.426" v="309" actId="22"/>
          <ac:spMkLst>
            <pc:docMk/>
            <pc:sldMk cId="2494628138" sldId="259"/>
            <ac:spMk id="5" creationId="{B06CE3CF-682B-813B-1968-A4C73AD7CBA4}"/>
          </ac:spMkLst>
        </pc:spChg>
        <pc:spChg chg="mod">
          <ac:chgData name="Saranya Rajendran" userId="e806650452603cc1" providerId="LiveId" clId="{04E8CF1D-1C8B-4A8E-84CA-287B37BAFB8D}" dt="2024-05-10T16:13:32.852" v="259" actId="20577"/>
          <ac:spMkLst>
            <pc:docMk/>
            <pc:sldMk cId="2494628138" sldId="259"/>
            <ac:spMk id="6" creationId="{150BDDF3-686D-798D-DF48-70D51BCA1803}"/>
          </ac:spMkLst>
        </pc:spChg>
        <pc:spChg chg="add del">
          <ac:chgData name="Saranya Rajendran" userId="e806650452603cc1" providerId="LiveId" clId="{04E8CF1D-1C8B-4A8E-84CA-287B37BAFB8D}" dt="2024-05-13T17:08:43.782" v="610" actId="22"/>
          <ac:spMkLst>
            <pc:docMk/>
            <pc:sldMk cId="2494628138" sldId="259"/>
            <ac:spMk id="7" creationId="{44DB8DEE-F424-E595-7A10-721325814C32}"/>
          </ac:spMkLst>
        </pc:spChg>
        <pc:spChg chg="add del">
          <ac:chgData name="Saranya Rajendran" userId="e806650452603cc1" providerId="LiveId" clId="{04E8CF1D-1C8B-4A8E-84CA-287B37BAFB8D}" dt="2024-05-13T17:09:31.049" v="615" actId="22"/>
          <ac:spMkLst>
            <pc:docMk/>
            <pc:sldMk cId="2494628138" sldId="259"/>
            <ac:spMk id="11" creationId="{F5FD4ECF-3116-8306-B9CA-5C5E4D1021EE}"/>
          </ac:spMkLst>
        </pc:spChg>
        <pc:spChg chg="add mod">
          <ac:chgData name="Saranya Rajendran" userId="e806650452603cc1" providerId="LiveId" clId="{04E8CF1D-1C8B-4A8E-84CA-287B37BAFB8D}" dt="2024-05-19T23:42:58.601" v="1941" actId="14100"/>
          <ac:spMkLst>
            <pc:docMk/>
            <pc:sldMk cId="2494628138" sldId="259"/>
            <ac:spMk id="13" creationId="{37565DCC-7AB6-9DF8-8DEC-72C75A395C50}"/>
          </ac:spMkLst>
        </pc:spChg>
        <pc:picChg chg="add mod ord">
          <ac:chgData name="Saranya Rajendran" userId="e806650452603cc1" providerId="LiveId" clId="{04E8CF1D-1C8B-4A8E-84CA-287B37BAFB8D}" dt="2024-05-10T18:24:05.029" v="315" actId="1076"/>
          <ac:picMkLst>
            <pc:docMk/>
            <pc:sldMk cId="2494628138" sldId="259"/>
            <ac:picMk id="8" creationId="{C2F1FBE3-E9FE-D4C8-D792-D09BBEEA98B6}"/>
          </ac:picMkLst>
        </pc:picChg>
        <pc:picChg chg="add mod ord">
          <ac:chgData name="Saranya Rajendran" userId="e806650452603cc1" providerId="LiveId" clId="{04E8CF1D-1C8B-4A8E-84CA-287B37BAFB8D}" dt="2024-05-10T18:24:11.482" v="316" actId="1076"/>
          <ac:picMkLst>
            <pc:docMk/>
            <pc:sldMk cId="2494628138" sldId="259"/>
            <ac:picMk id="10" creationId="{26662215-6404-9950-3EBF-4C892F1760B1}"/>
          </ac:picMkLst>
        </pc:picChg>
        <pc:cxnChg chg="add">
          <ac:chgData name="Saranya Rajendran" userId="e806650452603cc1" providerId="LiveId" clId="{04E8CF1D-1C8B-4A8E-84CA-287B37BAFB8D}" dt="2024-05-10T18:23:42.090" v="314" actId="11529"/>
          <ac:cxnSpMkLst>
            <pc:docMk/>
            <pc:sldMk cId="2494628138" sldId="259"/>
            <ac:cxnSpMk id="12" creationId="{D96EDECB-B54B-70D6-C33A-8488EA644DCC}"/>
          </ac:cxnSpMkLst>
        </pc:cxnChg>
      </pc:sldChg>
      <pc:sldChg chg="addSp delSp modSp new mod modTransition modAnim">
        <pc:chgData name="Saranya Rajendran" userId="e806650452603cc1" providerId="LiveId" clId="{04E8CF1D-1C8B-4A8E-84CA-287B37BAFB8D}" dt="2024-05-13T18:52:13.199" v="1864"/>
        <pc:sldMkLst>
          <pc:docMk/>
          <pc:sldMk cId="2249506833" sldId="260"/>
        </pc:sldMkLst>
        <pc:spChg chg="add mod">
          <ac:chgData name="Saranya Rajendran" userId="e806650452603cc1" providerId="LiveId" clId="{04E8CF1D-1C8B-4A8E-84CA-287B37BAFB8D}" dt="2024-05-13T17:15:39.834" v="673" actId="1076"/>
          <ac:spMkLst>
            <pc:docMk/>
            <pc:sldMk cId="2249506833" sldId="260"/>
            <ac:spMk id="2" creationId="{BCE04F85-8D36-7C29-0485-8D91369AEDE1}"/>
          </ac:spMkLst>
        </pc:spChg>
        <pc:spChg chg="add mod">
          <ac:chgData name="Saranya Rajendran" userId="e806650452603cc1" providerId="LiveId" clId="{04E8CF1D-1C8B-4A8E-84CA-287B37BAFB8D}" dt="2024-05-13T17:26:44.343" v="712" actId="20577"/>
          <ac:spMkLst>
            <pc:docMk/>
            <pc:sldMk cId="2249506833" sldId="260"/>
            <ac:spMk id="3" creationId="{D4416EC9-3D62-3508-1ECB-1264CFF24681}"/>
          </ac:spMkLst>
        </pc:spChg>
        <pc:spChg chg="add del mod">
          <ac:chgData name="Saranya Rajendran" userId="e806650452603cc1" providerId="LiveId" clId="{04E8CF1D-1C8B-4A8E-84CA-287B37BAFB8D}" dt="2024-05-13T17:29:33.592" v="738" actId="22"/>
          <ac:spMkLst>
            <pc:docMk/>
            <pc:sldMk cId="2249506833" sldId="260"/>
            <ac:spMk id="5" creationId="{619A74AF-51F5-D5D4-D2C2-D510B01807F7}"/>
          </ac:spMkLst>
        </pc:spChg>
        <pc:spChg chg="add mod">
          <ac:chgData name="Saranya Rajendran" userId="e806650452603cc1" providerId="LiveId" clId="{04E8CF1D-1C8B-4A8E-84CA-287B37BAFB8D}" dt="2024-05-13T17:40:01.478" v="923" actId="1076"/>
          <ac:spMkLst>
            <pc:docMk/>
            <pc:sldMk cId="2249506833" sldId="260"/>
            <ac:spMk id="7" creationId="{0931771D-99ED-4A68-0F8E-9AA9B9BE6074}"/>
          </ac:spMkLst>
        </pc:spChg>
        <pc:spChg chg="add mod">
          <ac:chgData name="Saranya Rajendran" userId="e806650452603cc1" providerId="LiveId" clId="{04E8CF1D-1C8B-4A8E-84CA-287B37BAFB8D}" dt="2024-05-13T17:54:20.965" v="1002" actId="20577"/>
          <ac:spMkLst>
            <pc:docMk/>
            <pc:sldMk cId="2249506833" sldId="260"/>
            <ac:spMk id="10" creationId="{590AFB3E-AE7F-9185-8856-1BFBD98CB236}"/>
          </ac:spMkLst>
        </pc:spChg>
        <pc:spChg chg="add mod">
          <ac:chgData name="Saranya Rajendran" userId="e806650452603cc1" providerId="LiveId" clId="{04E8CF1D-1C8B-4A8E-84CA-287B37BAFB8D}" dt="2024-05-13T17:39:53.643" v="919"/>
          <ac:spMkLst>
            <pc:docMk/>
            <pc:sldMk cId="2249506833" sldId="260"/>
            <ac:spMk id="11" creationId="{1F829EF5-55B4-D701-4A22-7EA1F7BCF577}"/>
          </ac:spMkLst>
        </pc:spChg>
        <pc:spChg chg="add mod">
          <ac:chgData name="Saranya Rajendran" userId="e806650452603cc1" providerId="LiveId" clId="{04E8CF1D-1C8B-4A8E-84CA-287B37BAFB8D}" dt="2024-05-13T18:07:35.584" v="1296" actId="20577"/>
          <ac:spMkLst>
            <pc:docMk/>
            <pc:sldMk cId="2249506833" sldId="260"/>
            <ac:spMk id="15" creationId="{21DB3A64-587A-7C11-56CA-36FF14D800CA}"/>
          </ac:spMkLst>
        </pc:spChg>
        <pc:graphicFrameChg chg="add mod modGraphic">
          <ac:chgData name="Saranya Rajendran" userId="e806650452603cc1" providerId="LiveId" clId="{04E8CF1D-1C8B-4A8E-84CA-287B37BAFB8D}" dt="2024-05-13T17:37:12.452" v="912" actId="12100"/>
          <ac:graphicFrameMkLst>
            <pc:docMk/>
            <pc:sldMk cId="2249506833" sldId="260"/>
            <ac:graphicFrameMk id="6" creationId="{37AE4062-3A8D-33DB-170C-A7E308468D47}"/>
          </ac:graphicFrameMkLst>
        </pc:graphicFrameChg>
        <pc:graphicFrameChg chg="add del mod modGraphic">
          <ac:chgData name="Saranya Rajendran" userId="e806650452603cc1" providerId="LiveId" clId="{04E8CF1D-1C8B-4A8E-84CA-287B37BAFB8D}" dt="2024-05-13T18:00:08.998" v="1032" actId="478"/>
          <ac:graphicFrameMkLst>
            <pc:docMk/>
            <pc:sldMk cId="2249506833" sldId="260"/>
            <ac:graphicFrameMk id="12" creationId="{CD845F1B-9D77-C28F-628C-6AF649C0E9CF}"/>
          </ac:graphicFrameMkLst>
        </pc:graphicFrameChg>
        <pc:graphicFrameChg chg="add mod modGraphic">
          <ac:chgData name="Saranya Rajendran" userId="e806650452603cc1" providerId="LiveId" clId="{04E8CF1D-1C8B-4A8E-84CA-287B37BAFB8D}" dt="2024-05-13T17:58:41.512" v="1020" actId="14100"/>
          <ac:graphicFrameMkLst>
            <pc:docMk/>
            <pc:sldMk cId="2249506833" sldId="260"/>
            <ac:graphicFrameMk id="13" creationId="{A245B579-F680-D8F7-523E-D6FD587036C5}"/>
          </ac:graphicFrameMkLst>
        </pc:graphicFrameChg>
        <pc:graphicFrameChg chg="add mod modGraphic">
          <ac:chgData name="Saranya Rajendran" userId="e806650452603cc1" providerId="LiveId" clId="{04E8CF1D-1C8B-4A8E-84CA-287B37BAFB8D}" dt="2024-05-13T18:10:06.621" v="1318"/>
          <ac:graphicFrameMkLst>
            <pc:docMk/>
            <pc:sldMk cId="2249506833" sldId="260"/>
            <ac:graphicFrameMk id="14" creationId="{0050ADF7-C435-F50F-77AA-047FBED38071}"/>
          </ac:graphicFrameMkLst>
        </pc:graphicFrameChg>
        <pc:graphicFrameChg chg="add mod modGraphic">
          <ac:chgData name="Saranya Rajendran" userId="e806650452603cc1" providerId="LiveId" clId="{04E8CF1D-1C8B-4A8E-84CA-287B37BAFB8D}" dt="2024-05-13T18:15:41.596" v="1386" actId="20577"/>
          <ac:graphicFrameMkLst>
            <pc:docMk/>
            <pc:sldMk cId="2249506833" sldId="260"/>
            <ac:graphicFrameMk id="16" creationId="{F302FCBC-4047-EF0E-7C1A-FFF178AA488B}"/>
          </ac:graphicFrameMkLst>
        </pc:graphicFrameChg>
        <pc:cxnChg chg="add mod">
          <ac:chgData name="Saranya Rajendran" userId="e806650452603cc1" providerId="LiveId" clId="{04E8CF1D-1C8B-4A8E-84CA-287B37BAFB8D}" dt="2024-05-13T18:00:36.794" v="1038" actId="1076"/>
          <ac:cxnSpMkLst>
            <pc:docMk/>
            <pc:sldMk cId="2249506833" sldId="260"/>
            <ac:cxnSpMk id="9" creationId="{685A5E56-0912-CDD3-1D3E-6125523F9E44}"/>
          </ac:cxnSpMkLst>
        </pc:cxnChg>
      </pc:sldChg>
      <pc:sldChg chg="new del">
        <pc:chgData name="Saranya Rajendran" userId="e806650452603cc1" providerId="LiveId" clId="{04E8CF1D-1C8B-4A8E-84CA-287B37BAFB8D}" dt="2024-05-12T20:08:22.972" v="350" actId="47"/>
        <pc:sldMkLst>
          <pc:docMk/>
          <pc:sldMk cId="3227920119" sldId="260"/>
        </pc:sldMkLst>
      </pc:sldChg>
      <pc:sldChg chg="new del">
        <pc:chgData name="Saranya Rajendran" userId="e806650452603cc1" providerId="LiveId" clId="{04E8CF1D-1C8B-4A8E-84CA-287B37BAFB8D}" dt="2024-05-12T20:09:00.142" v="353" actId="47"/>
        <pc:sldMkLst>
          <pc:docMk/>
          <pc:sldMk cId="720386895" sldId="261"/>
        </pc:sldMkLst>
      </pc:sldChg>
      <pc:sldChg chg="modSp new del mod">
        <pc:chgData name="Saranya Rajendran" userId="e806650452603cc1" providerId="LiveId" clId="{04E8CF1D-1C8B-4A8E-84CA-287B37BAFB8D}" dt="2024-05-13T11:34:18.376" v="545" actId="2696"/>
        <pc:sldMkLst>
          <pc:docMk/>
          <pc:sldMk cId="2354514359" sldId="261"/>
        </pc:sldMkLst>
        <pc:spChg chg="mod">
          <ac:chgData name="Saranya Rajendran" userId="e806650452603cc1" providerId="LiveId" clId="{04E8CF1D-1C8B-4A8E-84CA-287B37BAFB8D}" dt="2024-05-13T11:34:06.015" v="544" actId="121"/>
          <ac:spMkLst>
            <pc:docMk/>
            <pc:sldMk cId="2354514359" sldId="261"/>
            <ac:spMk id="2" creationId="{7C353947-8C0B-2B0D-24F9-B8D1D4F177A9}"/>
          </ac:spMkLst>
        </pc:spChg>
      </pc:sldChg>
      <pc:sldChg chg="addSp delSp modSp new mod modTransition modAnim">
        <pc:chgData name="Saranya Rajendran" userId="e806650452603cc1" providerId="LiveId" clId="{04E8CF1D-1C8B-4A8E-84CA-287B37BAFB8D}" dt="2024-05-13T11:32:45.579" v="476" actId="122"/>
        <pc:sldMkLst>
          <pc:docMk/>
          <pc:sldMk cId="3940321305" sldId="262"/>
        </pc:sldMkLst>
        <pc:spChg chg="add mod">
          <ac:chgData name="Saranya Rajendran" userId="e806650452603cc1" providerId="LiveId" clId="{04E8CF1D-1C8B-4A8E-84CA-287B37BAFB8D}" dt="2024-05-13T06:59:44.902" v="405" actId="20577"/>
          <ac:spMkLst>
            <pc:docMk/>
            <pc:sldMk cId="3940321305" sldId="262"/>
            <ac:spMk id="2" creationId="{1EE42EDF-52BE-5E13-8843-F1AB5999555C}"/>
          </ac:spMkLst>
        </pc:spChg>
        <pc:spChg chg="add del mod">
          <ac:chgData name="Saranya Rajendran" userId="e806650452603cc1" providerId="LiveId" clId="{04E8CF1D-1C8B-4A8E-84CA-287B37BAFB8D}" dt="2024-05-13T06:58:28.168" v="392" actId="478"/>
          <ac:spMkLst>
            <pc:docMk/>
            <pc:sldMk cId="3940321305" sldId="262"/>
            <ac:spMk id="5" creationId="{1E1E86EB-6636-D95D-C2F2-B0C10C0AC831}"/>
          </ac:spMkLst>
        </pc:spChg>
        <pc:spChg chg="add mod">
          <ac:chgData name="Saranya Rajendran" userId="e806650452603cc1" providerId="LiveId" clId="{04E8CF1D-1C8B-4A8E-84CA-287B37BAFB8D}" dt="2024-05-13T06:59:27.963" v="402" actId="20577"/>
          <ac:spMkLst>
            <pc:docMk/>
            <pc:sldMk cId="3940321305" sldId="262"/>
            <ac:spMk id="14" creationId="{0D04DFDB-D036-341F-4AFD-DD2C848CA856}"/>
          </ac:spMkLst>
        </pc:spChg>
        <pc:spChg chg="add mod">
          <ac:chgData name="Saranya Rajendran" userId="e806650452603cc1" providerId="LiveId" clId="{04E8CF1D-1C8B-4A8E-84CA-287B37BAFB8D}" dt="2024-05-13T07:00:35.171" v="416" actId="20577"/>
          <ac:spMkLst>
            <pc:docMk/>
            <pc:sldMk cId="3940321305" sldId="262"/>
            <ac:spMk id="15" creationId="{839ECD91-29DC-3739-4383-7AA854A379B2}"/>
          </ac:spMkLst>
        </pc:spChg>
        <pc:spChg chg="add mod">
          <ac:chgData name="Saranya Rajendran" userId="e806650452603cc1" providerId="LiveId" clId="{04E8CF1D-1C8B-4A8E-84CA-287B37BAFB8D}" dt="2024-05-13T11:15:23.588" v="419" actId="20577"/>
          <ac:spMkLst>
            <pc:docMk/>
            <pc:sldMk cId="3940321305" sldId="262"/>
            <ac:spMk id="16" creationId="{E4613BE9-6BAE-A4C9-7E5F-9A3CF0CD308F}"/>
          </ac:spMkLst>
        </pc:spChg>
        <pc:spChg chg="add mod">
          <ac:chgData name="Saranya Rajendran" userId="e806650452603cc1" providerId="LiveId" clId="{04E8CF1D-1C8B-4A8E-84CA-287B37BAFB8D}" dt="2024-05-13T11:19:04.343" v="451" actId="1076"/>
          <ac:spMkLst>
            <pc:docMk/>
            <pc:sldMk cId="3940321305" sldId="262"/>
            <ac:spMk id="17" creationId="{5AAE2DBC-810C-5BD9-2FDE-16AE68342324}"/>
          </ac:spMkLst>
        </pc:spChg>
        <pc:spChg chg="add mod">
          <ac:chgData name="Saranya Rajendran" userId="e806650452603cc1" providerId="LiveId" clId="{04E8CF1D-1C8B-4A8E-84CA-287B37BAFB8D}" dt="2024-05-13T11:15:58.694" v="428" actId="20577"/>
          <ac:spMkLst>
            <pc:docMk/>
            <pc:sldMk cId="3940321305" sldId="262"/>
            <ac:spMk id="18" creationId="{61E8CBA6-1060-0C64-8513-6791F53C1510}"/>
          </ac:spMkLst>
        </pc:spChg>
        <pc:spChg chg="add mod">
          <ac:chgData name="Saranya Rajendran" userId="e806650452603cc1" providerId="LiveId" clId="{04E8CF1D-1C8B-4A8E-84CA-287B37BAFB8D}" dt="2024-05-13T11:15:55.867" v="427" actId="20577"/>
          <ac:spMkLst>
            <pc:docMk/>
            <pc:sldMk cId="3940321305" sldId="262"/>
            <ac:spMk id="19" creationId="{473DD0E9-B61D-96C5-4C7E-0DC1EC4275CC}"/>
          </ac:spMkLst>
        </pc:spChg>
        <pc:spChg chg="add mod">
          <ac:chgData name="Saranya Rajendran" userId="e806650452603cc1" providerId="LiveId" clId="{04E8CF1D-1C8B-4A8E-84CA-287B37BAFB8D}" dt="2024-05-13T11:20:22.779" v="467" actId="1076"/>
          <ac:spMkLst>
            <pc:docMk/>
            <pc:sldMk cId="3940321305" sldId="262"/>
            <ac:spMk id="20" creationId="{CD4D96D7-0CDC-4F13-B009-E566DD326F69}"/>
          </ac:spMkLst>
        </pc:spChg>
        <pc:spChg chg="add mod">
          <ac:chgData name="Saranya Rajendran" userId="e806650452603cc1" providerId="LiveId" clId="{04E8CF1D-1C8B-4A8E-84CA-287B37BAFB8D}" dt="2024-05-13T11:32:45.579" v="476" actId="122"/>
          <ac:spMkLst>
            <pc:docMk/>
            <pc:sldMk cId="3940321305" sldId="262"/>
            <ac:spMk id="21" creationId="{F1FE243F-27E1-D9BB-3700-1BD65F3EA07F}"/>
          </ac:spMkLst>
        </pc:spChg>
        <pc:cxnChg chg="add mod">
          <ac:chgData name="Saranya Rajendran" userId="e806650452603cc1" providerId="LiveId" clId="{04E8CF1D-1C8B-4A8E-84CA-287B37BAFB8D}" dt="2024-05-13T06:59:51.329" v="408" actId="1076"/>
          <ac:cxnSpMkLst>
            <pc:docMk/>
            <pc:sldMk cId="3940321305" sldId="262"/>
            <ac:cxnSpMk id="3" creationId="{FB469C19-11A5-D8D9-E789-4050C353F399}"/>
          </ac:cxnSpMkLst>
        </pc:cxnChg>
        <pc:cxnChg chg="add mod">
          <ac:chgData name="Saranya Rajendran" userId="e806650452603cc1" providerId="LiveId" clId="{04E8CF1D-1C8B-4A8E-84CA-287B37BAFB8D}" dt="2024-05-12T20:20:53.436" v="374" actId="1076"/>
          <ac:cxnSpMkLst>
            <pc:docMk/>
            <pc:sldMk cId="3940321305" sldId="262"/>
            <ac:cxnSpMk id="4" creationId="{2D752132-213E-1CA3-D702-7CED8FE46825}"/>
          </ac:cxnSpMkLst>
        </pc:cxnChg>
        <pc:cxnChg chg="add mod">
          <ac:chgData name="Saranya Rajendran" userId="e806650452603cc1" providerId="LiveId" clId="{04E8CF1D-1C8B-4A8E-84CA-287B37BAFB8D}" dt="2024-05-12T20:20:56.031" v="375" actId="1076"/>
          <ac:cxnSpMkLst>
            <pc:docMk/>
            <pc:sldMk cId="3940321305" sldId="262"/>
            <ac:cxnSpMk id="6" creationId="{DF209CEB-62B3-D869-F333-C72FFB186811}"/>
          </ac:cxnSpMkLst>
        </pc:cxnChg>
        <pc:cxnChg chg="add mod">
          <ac:chgData name="Saranya Rajendran" userId="e806650452603cc1" providerId="LiveId" clId="{04E8CF1D-1C8B-4A8E-84CA-287B37BAFB8D}" dt="2024-05-12T20:21:03.993" v="377" actId="1076"/>
          <ac:cxnSpMkLst>
            <pc:docMk/>
            <pc:sldMk cId="3940321305" sldId="262"/>
            <ac:cxnSpMk id="7" creationId="{943BA9B2-3246-FD99-D272-E502D29394CC}"/>
          </ac:cxnSpMkLst>
        </pc:cxnChg>
        <pc:cxnChg chg="add mod">
          <ac:chgData name="Saranya Rajendran" userId="e806650452603cc1" providerId="LiveId" clId="{04E8CF1D-1C8B-4A8E-84CA-287B37BAFB8D}" dt="2024-05-12T20:21:09.719" v="379" actId="1076"/>
          <ac:cxnSpMkLst>
            <pc:docMk/>
            <pc:sldMk cId="3940321305" sldId="262"/>
            <ac:cxnSpMk id="8" creationId="{C632E5E6-B8A1-48D3-39A4-6E381B127C61}"/>
          </ac:cxnSpMkLst>
        </pc:cxnChg>
        <pc:cxnChg chg="add del mod">
          <ac:chgData name="Saranya Rajendran" userId="e806650452603cc1" providerId="LiveId" clId="{04E8CF1D-1C8B-4A8E-84CA-287B37BAFB8D}" dt="2024-05-13T06:53:01.201" v="381" actId="478"/>
          <ac:cxnSpMkLst>
            <pc:docMk/>
            <pc:sldMk cId="3940321305" sldId="262"/>
            <ac:cxnSpMk id="9" creationId="{DA2DAD3B-48C8-6AFC-168D-06D6B0C25F24}"/>
          </ac:cxnSpMkLst>
        </pc:cxnChg>
        <pc:cxnChg chg="add mod">
          <ac:chgData name="Saranya Rajendran" userId="e806650452603cc1" providerId="LiveId" clId="{04E8CF1D-1C8B-4A8E-84CA-287B37BAFB8D}" dt="2024-05-13T06:53:25.443" v="387" actId="1076"/>
          <ac:cxnSpMkLst>
            <pc:docMk/>
            <pc:sldMk cId="3940321305" sldId="262"/>
            <ac:cxnSpMk id="10" creationId="{E70037C1-141A-8DA1-598E-B3BCCCF2AA17}"/>
          </ac:cxnSpMkLst>
        </pc:cxnChg>
        <pc:cxnChg chg="add mod">
          <ac:chgData name="Saranya Rajendran" userId="e806650452603cc1" providerId="LiveId" clId="{04E8CF1D-1C8B-4A8E-84CA-287B37BAFB8D}" dt="2024-05-13T06:53:21.636" v="386" actId="1076"/>
          <ac:cxnSpMkLst>
            <pc:docMk/>
            <pc:sldMk cId="3940321305" sldId="262"/>
            <ac:cxnSpMk id="11" creationId="{4C1BC220-7E96-6E44-FFA3-8EF171B840B0}"/>
          </ac:cxnSpMkLst>
        </pc:cxnChg>
        <pc:cxnChg chg="add mod">
          <ac:chgData name="Saranya Rajendran" userId="e806650452603cc1" providerId="LiveId" clId="{04E8CF1D-1C8B-4A8E-84CA-287B37BAFB8D}" dt="2024-05-13T06:53:32.396" v="388" actId="1076"/>
          <ac:cxnSpMkLst>
            <pc:docMk/>
            <pc:sldMk cId="3940321305" sldId="262"/>
            <ac:cxnSpMk id="12" creationId="{9C6AB174-2650-C948-5C34-10725996D2E6}"/>
          </ac:cxnSpMkLst>
        </pc:cxnChg>
        <pc:cxnChg chg="add del mod">
          <ac:chgData name="Saranya Rajendran" userId="e806650452603cc1" providerId="LiveId" clId="{04E8CF1D-1C8B-4A8E-84CA-287B37BAFB8D}" dt="2024-05-13T06:53:03.107" v="382" actId="478"/>
          <ac:cxnSpMkLst>
            <pc:docMk/>
            <pc:sldMk cId="3940321305" sldId="262"/>
            <ac:cxnSpMk id="13" creationId="{E7F4F743-E9DF-53DC-868D-577D635E4C8E}"/>
          </ac:cxnSpMkLst>
        </pc:cxnChg>
      </pc:sldChg>
      <pc:sldChg chg="addSp delSp modSp add mod modTransition modAnim">
        <pc:chgData name="Saranya Rajendran" userId="e806650452603cc1" providerId="LiveId" clId="{04E8CF1D-1C8B-4A8E-84CA-287B37BAFB8D}" dt="2024-05-19T23:41:53.911" v="1938"/>
        <pc:sldMkLst>
          <pc:docMk/>
          <pc:sldMk cId="1958175313" sldId="263"/>
        </pc:sldMkLst>
        <pc:spChg chg="mod">
          <ac:chgData name="Saranya Rajendran" userId="e806650452603cc1" providerId="LiveId" clId="{04E8CF1D-1C8B-4A8E-84CA-287B37BAFB8D}" dt="2024-05-13T17:16:34.636" v="681" actId="1076"/>
          <ac:spMkLst>
            <pc:docMk/>
            <pc:sldMk cId="1958175313" sldId="263"/>
            <ac:spMk id="2" creationId="{BCE04F85-8D36-7C29-0485-8D91369AEDE1}"/>
          </ac:spMkLst>
        </pc:spChg>
        <pc:spChg chg="add mod">
          <ac:chgData name="Saranya Rajendran" userId="e806650452603cc1" providerId="LiveId" clId="{04E8CF1D-1C8B-4A8E-84CA-287B37BAFB8D}" dt="2024-05-13T17:29:05.904" v="732" actId="20577"/>
          <ac:spMkLst>
            <pc:docMk/>
            <pc:sldMk cId="1958175313" sldId="263"/>
            <ac:spMk id="3" creationId="{E55EEE8C-5361-B93B-3D7A-1EF153FC04F2}"/>
          </ac:spMkLst>
        </pc:spChg>
        <pc:spChg chg="add mod">
          <ac:chgData name="Saranya Rajendran" userId="e806650452603cc1" providerId="LiveId" clId="{04E8CF1D-1C8B-4A8E-84CA-287B37BAFB8D}" dt="2024-05-13T18:23:20.578" v="1403" actId="767"/>
          <ac:spMkLst>
            <pc:docMk/>
            <pc:sldMk cId="1958175313" sldId="263"/>
            <ac:spMk id="6" creationId="{F59FD00E-DD49-4138-4FAF-6B226DAF3A8E}"/>
          </ac:spMkLst>
        </pc:spChg>
        <pc:spChg chg="add mod">
          <ac:chgData name="Saranya Rajendran" userId="e806650452603cc1" providerId="LiveId" clId="{04E8CF1D-1C8B-4A8E-84CA-287B37BAFB8D}" dt="2024-05-13T18:33:22.203" v="1598" actId="14100"/>
          <ac:spMkLst>
            <pc:docMk/>
            <pc:sldMk cId="1958175313" sldId="263"/>
            <ac:spMk id="11" creationId="{AF2CD15C-0F65-C87E-6F54-F15E2EBCF5EA}"/>
          </ac:spMkLst>
        </pc:spChg>
        <pc:spChg chg="add mod">
          <ac:chgData name="Saranya Rajendran" userId="e806650452603cc1" providerId="LiveId" clId="{04E8CF1D-1C8B-4A8E-84CA-287B37BAFB8D}" dt="2024-05-13T18:40:45.218" v="1616" actId="313"/>
          <ac:spMkLst>
            <pc:docMk/>
            <pc:sldMk cId="1958175313" sldId="263"/>
            <ac:spMk id="12" creationId="{0F6A7DF9-98AC-AD7D-D93F-2BE346D22C70}"/>
          </ac:spMkLst>
        </pc:spChg>
        <pc:spChg chg="add mod">
          <ac:chgData name="Saranya Rajendran" userId="e806650452603cc1" providerId="LiveId" clId="{04E8CF1D-1C8B-4A8E-84CA-287B37BAFB8D}" dt="2024-05-13T18:45:21.507" v="1812" actId="113"/>
          <ac:spMkLst>
            <pc:docMk/>
            <pc:sldMk cId="1958175313" sldId="263"/>
            <ac:spMk id="13" creationId="{3D867D5B-8BD0-764C-45CC-2125A8FC1476}"/>
          </ac:spMkLst>
        </pc:spChg>
        <pc:graphicFrameChg chg="add del mod modGraphic">
          <ac:chgData name="Saranya Rajendran" userId="e806650452603cc1" providerId="LiveId" clId="{04E8CF1D-1C8B-4A8E-84CA-287B37BAFB8D}" dt="2024-05-13T18:22:30.221" v="1396" actId="478"/>
          <ac:graphicFrameMkLst>
            <pc:docMk/>
            <pc:sldMk cId="1958175313" sldId="263"/>
            <ac:graphicFrameMk id="4" creationId="{950FE9F2-9522-9E9D-FF05-474651C120A4}"/>
          </ac:graphicFrameMkLst>
        </pc:graphicFrameChg>
        <pc:graphicFrameChg chg="add del mod modGraphic">
          <ac:chgData name="Saranya Rajendran" userId="e806650452603cc1" providerId="LiveId" clId="{04E8CF1D-1C8B-4A8E-84CA-287B37BAFB8D}" dt="2024-05-13T18:23:23.809" v="1405" actId="478"/>
          <ac:graphicFrameMkLst>
            <pc:docMk/>
            <pc:sldMk cId="1958175313" sldId="263"/>
            <ac:graphicFrameMk id="5" creationId="{E6D3DD95-2651-CA83-EA13-B8F01BF19319}"/>
          </ac:graphicFrameMkLst>
        </pc:graphicFrameChg>
        <pc:graphicFrameChg chg="add del mod modGraphic">
          <ac:chgData name="Saranya Rajendran" userId="e806650452603cc1" providerId="LiveId" clId="{04E8CF1D-1C8B-4A8E-84CA-287B37BAFB8D}" dt="2024-05-13T18:24:14.637" v="1409" actId="478"/>
          <ac:graphicFrameMkLst>
            <pc:docMk/>
            <pc:sldMk cId="1958175313" sldId="263"/>
            <ac:graphicFrameMk id="7" creationId="{754900BD-B25A-AFD8-3DBA-38A4FDCDE8CC}"/>
          </ac:graphicFrameMkLst>
        </pc:graphicFrameChg>
        <pc:graphicFrameChg chg="add del modGraphic">
          <ac:chgData name="Saranya Rajendran" userId="e806650452603cc1" providerId="LiveId" clId="{04E8CF1D-1C8B-4A8E-84CA-287B37BAFB8D}" dt="2024-05-13T18:26:17.009" v="1430" actId="1032"/>
          <ac:graphicFrameMkLst>
            <pc:docMk/>
            <pc:sldMk cId="1958175313" sldId="263"/>
            <ac:graphicFrameMk id="8" creationId="{F00AD3AC-827E-70FB-8CB8-C6D7F6CA474B}"/>
          </ac:graphicFrameMkLst>
        </pc:graphicFrameChg>
        <pc:graphicFrameChg chg="add del mod modGraphic">
          <ac:chgData name="Saranya Rajendran" userId="e806650452603cc1" providerId="LiveId" clId="{04E8CF1D-1C8B-4A8E-84CA-287B37BAFB8D}" dt="2024-05-13T18:26:15.746" v="1428" actId="1032"/>
          <ac:graphicFrameMkLst>
            <pc:docMk/>
            <pc:sldMk cId="1958175313" sldId="263"/>
            <ac:graphicFrameMk id="9" creationId="{DDF33A9A-042C-15A7-800A-0ACEE852986C}"/>
          </ac:graphicFrameMkLst>
        </pc:graphicFrameChg>
        <pc:graphicFrameChg chg="add mod modGraphic">
          <ac:chgData name="Saranya Rajendran" userId="e806650452603cc1" providerId="LiveId" clId="{04E8CF1D-1C8B-4A8E-84CA-287B37BAFB8D}" dt="2024-05-18T16:02:50.174" v="1899" actId="255"/>
          <ac:graphicFrameMkLst>
            <pc:docMk/>
            <pc:sldMk cId="1958175313" sldId="263"/>
            <ac:graphicFrameMk id="10" creationId="{663C3721-102C-6C56-0F2E-2BA8CC40793B}"/>
          </ac:graphicFrameMkLst>
        </pc:graphicFrameChg>
      </pc:sldChg>
      <pc:sldChg chg="new del">
        <pc:chgData name="Saranya Rajendran" userId="e806650452603cc1" providerId="LiveId" clId="{04E8CF1D-1C8B-4A8E-84CA-287B37BAFB8D}" dt="2024-05-13T18:24:20.620" v="1411" actId="680"/>
        <pc:sldMkLst>
          <pc:docMk/>
          <pc:sldMk cId="3236422447" sldId="264"/>
        </pc:sldMkLst>
      </pc:sldChg>
      <pc:sldChg chg="modSp add mod">
        <pc:chgData name="Saranya Rajendran" userId="e806650452603cc1" providerId="LiveId" clId="{04E8CF1D-1C8B-4A8E-84CA-287B37BAFB8D}" dt="2024-05-18T16:23:12.019" v="1936" actId="12385"/>
        <pc:sldMkLst>
          <pc:docMk/>
          <pc:sldMk cId="3577411723" sldId="264"/>
        </pc:sldMkLst>
        <pc:spChg chg="mod">
          <ac:chgData name="Saranya Rajendran" userId="e806650452603cc1" providerId="LiveId" clId="{04E8CF1D-1C8B-4A8E-84CA-287B37BAFB8D}" dt="2024-05-18T16:11:26.777" v="1906"/>
          <ac:spMkLst>
            <pc:docMk/>
            <pc:sldMk cId="3577411723" sldId="264"/>
            <ac:spMk id="2" creationId="{BCE04F85-8D36-7C29-0485-8D91369AEDE1}"/>
          </ac:spMkLst>
        </pc:spChg>
        <pc:spChg chg="mod">
          <ac:chgData name="Saranya Rajendran" userId="e806650452603cc1" providerId="LiveId" clId="{04E8CF1D-1C8B-4A8E-84CA-287B37BAFB8D}" dt="2024-05-18T16:16:08.532" v="1909"/>
          <ac:spMkLst>
            <pc:docMk/>
            <pc:sldMk cId="3577411723" sldId="264"/>
            <ac:spMk id="3" creationId="{D4416EC9-3D62-3508-1ECB-1264CFF24681}"/>
          </ac:spMkLst>
        </pc:spChg>
        <pc:graphicFrameChg chg="mod">
          <ac:chgData name="Saranya Rajendran" userId="e806650452603cc1" providerId="LiveId" clId="{04E8CF1D-1C8B-4A8E-84CA-287B37BAFB8D}" dt="2024-05-18T16:22:26.091" v="1933" actId="1076"/>
          <ac:graphicFrameMkLst>
            <pc:docMk/>
            <pc:sldMk cId="3577411723" sldId="264"/>
            <ac:graphicFrameMk id="6" creationId="{37AE4062-3A8D-33DB-170C-A7E308468D47}"/>
          </ac:graphicFrameMkLst>
        </pc:graphicFrameChg>
        <pc:graphicFrameChg chg="modGraphic">
          <ac:chgData name="Saranya Rajendran" userId="e806650452603cc1" providerId="LiveId" clId="{04E8CF1D-1C8B-4A8E-84CA-287B37BAFB8D}" dt="2024-05-18T16:22:41.261" v="1934" actId="12385"/>
          <ac:graphicFrameMkLst>
            <pc:docMk/>
            <pc:sldMk cId="3577411723" sldId="264"/>
            <ac:graphicFrameMk id="14" creationId="{0050ADF7-C435-F50F-77AA-047FBED38071}"/>
          </ac:graphicFrameMkLst>
        </pc:graphicFrameChg>
        <pc:graphicFrameChg chg="modGraphic">
          <ac:chgData name="Saranya Rajendran" userId="e806650452603cc1" providerId="LiveId" clId="{04E8CF1D-1C8B-4A8E-84CA-287B37BAFB8D}" dt="2024-05-18T16:23:12.019" v="1936" actId="12385"/>
          <ac:graphicFrameMkLst>
            <pc:docMk/>
            <pc:sldMk cId="3577411723" sldId="264"/>
            <ac:graphicFrameMk id="16" creationId="{F302FCBC-4047-EF0E-7C1A-FFF178AA488B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B6F4F7-4B79-4D00-908D-6FCA59C01F7D}" type="doc">
      <dgm:prSet loTypeId="urn:microsoft.com/office/officeart/2011/layout/HexagonRadial" loCatId="cycle" qsTypeId="urn:microsoft.com/office/officeart/2005/8/quickstyle/3d5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37B269DD-3996-4AB7-90BF-2AA3942645AD}">
      <dgm:prSet phldrT="[Text]"/>
      <dgm:spPr/>
      <dgm:t>
        <a:bodyPr/>
        <a:lstStyle/>
        <a:p>
          <a:r>
            <a:rPr lang="en-IN" dirty="0"/>
            <a:t>Smoke Testing</a:t>
          </a:r>
        </a:p>
      </dgm:t>
    </dgm:pt>
    <dgm:pt modelId="{3B9C807E-7EE8-486E-B864-960D762E7BE0}" type="parTrans" cxnId="{627C6DDD-A1AD-45EF-A605-D979278BB307}">
      <dgm:prSet/>
      <dgm:spPr/>
      <dgm:t>
        <a:bodyPr/>
        <a:lstStyle/>
        <a:p>
          <a:endParaRPr lang="en-IN"/>
        </a:p>
      </dgm:t>
    </dgm:pt>
    <dgm:pt modelId="{7885D8E0-C69B-4A20-8DAA-930FF6D80887}" type="sibTrans" cxnId="{627C6DDD-A1AD-45EF-A605-D979278BB307}">
      <dgm:prSet/>
      <dgm:spPr/>
      <dgm:t>
        <a:bodyPr/>
        <a:lstStyle/>
        <a:p>
          <a:endParaRPr lang="en-IN"/>
        </a:p>
      </dgm:t>
    </dgm:pt>
    <dgm:pt modelId="{0AD482EE-0206-45D7-BE9F-488EDB7EAF74}">
      <dgm:prSet phldrT="[Text]"/>
      <dgm:spPr/>
      <dgm:t>
        <a:bodyPr/>
        <a:lstStyle/>
        <a:p>
          <a:r>
            <a:rPr lang="en-IN" dirty="0"/>
            <a:t>Unit Testing</a:t>
          </a:r>
        </a:p>
      </dgm:t>
    </dgm:pt>
    <dgm:pt modelId="{6EB9B472-BA7C-4595-9C7B-E3E4F3F5257C}" type="parTrans" cxnId="{D2A0A5D9-FAA2-4932-9100-AEB95DD231A4}">
      <dgm:prSet/>
      <dgm:spPr/>
      <dgm:t>
        <a:bodyPr/>
        <a:lstStyle/>
        <a:p>
          <a:endParaRPr lang="en-IN"/>
        </a:p>
      </dgm:t>
    </dgm:pt>
    <dgm:pt modelId="{A4BD035C-7A57-4BF4-A065-F0C52E873224}" type="sibTrans" cxnId="{D2A0A5D9-FAA2-4932-9100-AEB95DD231A4}">
      <dgm:prSet/>
      <dgm:spPr/>
      <dgm:t>
        <a:bodyPr/>
        <a:lstStyle/>
        <a:p>
          <a:endParaRPr lang="en-IN"/>
        </a:p>
      </dgm:t>
    </dgm:pt>
    <dgm:pt modelId="{6D8E55E9-C607-4846-A718-77C94ECA465D}">
      <dgm:prSet phldrT="[Text]"/>
      <dgm:spPr/>
      <dgm:t>
        <a:bodyPr/>
        <a:lstStyle/>
        <a:p>
          <a:r>
            <a:rPr lang="en-IN" dirty="0"/>
            <a:t>Integration Testing</a:t>
          </a:r>
        </a:p>
      </dgm:t>
    </dgm:pt>
    <dgm:pt modelId="{9A929225-4B72-405A-9B7B-AF104CD8ADBA}" type="parTrans" cxnId="{768649A1-25AA-4100-BF4B-24601FBE73A0}">
      <dgm:prSet/>
      <dgm:spPr/>
      <dgm:t>
        <a:bodyPr/>
        <a:lstStyle/>
        <a:p>
          <a:endParaRPr lang="en-IN"/>
        </a:p>
      </dgm:t>
    </dgm:pt>
    <dgm:pt modelId="{8C3A096E-2FB6-48C4-867B-128FA26C5A2E}" type="sibTrans" cxnId="{768649A1-25AA-4100-BF4B-24601FBE73A0}">
      <dgm:prSet/>
      <dgm:spPr/>
      <dgm:t>
        <a:bodyPr/>
        <a:lstStyle/>
        <a:p>
          <a:endParaRPr lang="en-IN"/>
        </a:p>
      </dgm:t>
    </dgm:pt>
    <dgm:pt modelId="{4330BEE1-4AB9-4715-A7E7-5DCA5300AEAF}">
      <dgm:prSet phldrT="[Text]"/>
      <dgm:spPr/>
      <dgm:t>
        <a:bodyPr/>
        <a:lstStyle/>
        <a:p>
          <a:r>
            <a:rPr lang="en-IN" dirty="0"/>
            <a:t>System Testing</a:t>
          </a:r>
        </a:p>
      </dgm:t>
    </dgm:pt>
    <dgm:pt modelId="{29431DFD-A8A2-4175-A3FE-4C90ED050A68}" type="parTrans" cxnId="{5959937C-0972-410A-96CB-2E25E350D459}">
      <dgm:prSet/>
      <dgm:spPr/>
      <dgm:t>
        <a:bodyPr/>
        <a:lstStyle/>
        <a:p>
          <a:endParaRPr lang="en-IN"/>
        </a:p>
      </dgm:t>
    </dgm:pt>
    <dgm:pt modelId="{8A3A5586-6679-4ACA-A127-7847AF38CB3A}" type="sibTrans" cxnId="{5959937C-0972-410A-96CB-2E25E350D459}">
      <dgm:prSet/>
      <dgm:spPr/>
      <dgm:t>
        <a:bodyPr/>
        <a:lstStyle/>
        <a:p>
          <a:endParaRPr lang="en-IN"/>
        </a:p>
      </dgm:t>
    </dgm:pt>
    <dgm:pt modelId="{C45B1BAD-CA10-4735-B275-979419409D90}">
      <dgm:prSet phldrT="[Text]"/>
      <dgm:spPr/>
      <dgm:t>
        <a:bodyPr/>
        <a:lstStyle/>
        <a:p>
          <a:r>
            <a:rPr lang="en-IN" dirty="0"/>
            <a:t>UI Testing</a:t>
          </a:r>
        </a:p>
      </dgm:t>
    </dgm:pt>
    <dgm:pt modelId="{232CDADC-2849-45F1-A6A5-27634B320868}" type="parTrans" cxnId="{B2E249A0-53EF-4941-BF6A-2FBBA691D41A}">
      <dgm:prSet/>
      <dgm:spPr/>
      <dgm:t>
        <a:bodyPr/>
        <a:lstStyle/>
        <a:p>
          <a:endParaRPr lang="en-IN"/>
        </a:p>
      </dgm:t>
    </dgm:pt>
    <dgm:pt modelId="{AE0BD4D7-238F-4BC6-9303-A72A52379F95}" type="sibTrans" cxnId="{B2E249A0-53EF-4941-BF6A-2FBBA691D41A}">
      <dgm:prSet/>
      <dgm:spPr/>
      <dgm:t>
        <a:bodyPr/>
        <a:lstStyle/>
        <a:p>
          <a:endParaRPr lang="en-IN"/>
        </a:p>
      </dgm:t>
    </dgm:pt>
    <dgm:pt modelId="{4910C34B-70AF-4A36-9B0C-12D957CAAC3B}">
      <dgm:prSet phldrT="[Text]"/>
      <dgm:spPr/>
      <dgm:t>
        <a:bodyPr/>
        <a:lstStyle/>
        <a:p>
          <a:r>
            <a:rPr lang="en-IN" dirty="0"/>
            <a:t>Performance Testing</a:t>
          </a:r>
        </a:p>
      </dgm:t>
    </dgm:pt>
    <dgm:pt modelId="{182D4D6A-36A3-4E74-9B0B-F4B1FCDA2015}" type="parTrans" cxnId="{1EA504DE-FC54-40B5-A672-540DD3BF2663}">
      <dgm:prSet/>
      <dgm:spPr/>
      <dgm:t>
        <a:bodyPr/>
        <a:lstStyle/>
        <a:p>
          <a:endParaRPr lang="en-IN"/>
        </a:p>
      </dgm:t>
    </dgm:pt>
    <dgm:pt modelId="{F14F3DF8-6E45-4AC7-83EF-048BD68A07F6}" type="sibTrans" cxnId="{1EA504DE-FC54-40B5-A672-540DD3BF2663}">
      <dgm:prSet/>
      <dgm:spPr/>
      <dgm:t>
        <a:bodyPr/>
        <a:lstStyle/>
        <a:p>
          <a:endParaRPr lang="en-IN"/>
        </a:p>
      </dgm:t>
    </dgm:pt>
    <dgm:pt modelId="{ACEF2C28-59E7-491A-BB18-D6790CAE16CA}">
      <dgm:prSet phldrT="[Text]"/>
      <dgm:spPr/>
      <dgm:t>
        <a:bodyPr/>
        <a:lstStyle/>
        <a:p>
          <a:r>
            <a:rPr lang="en-IN" dirty="0"/>
            <a:t>Cross-browser Testing</a:t>
          </a:r>
        </a:p>
      </dgm:t>
    </dgm:pt>
    <dgm:pt modelId="{A3CC79F6-ABA0-4CC0-AD4B-CE1B239954A8}" type="parTrans" cxnId="{FBF0CC56-3DAA-46B6-8946-70EA0D2AEEC4}">
      <dgm:prSet/>
      <dgm:spPr/>
      <dgm:t>
        <a:bodyPr/>
        <a:lstStyle/>
        <a:p>
          <a:endParaRPr lang="en-IN"/>
        </a:p>
      </dgm:t>
    </dgm:pt>
    <dgm:pt modelId="{4D6E6132-C21D-4959-A4A4-5F9CC2880CFF}" type="sibTrans" cxnId="{FBF0CC56-3DAA-46B6-8946-70EA0D2AEEC4}">
      <dgm:prSet/>
      <dgm:spPr/>
      <dgm:t>
        <a:bodyPr/>
        <a:lstStyle/>
        <a:p>
          <a:endParaRPr lang="en-IN"/>
        </a:p>
      </dgm:t>
    </dgm:pt>
    <dgm:pt modelId="{5F19B3D6-D716-47DB-94EC-6D5917A73BDD}" type="pres">
      <dgm:prSet presAssocID="{BFB6F4F7-4B79-4D00-908D-6FCA59C01F7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3D615E9-C8AC-4A22-93A7-72D6F0502300}" type="pres">
      <dgm:prSet presAssocID="{37B269DD-3996-4AB7-90BF-2AA3942645AD}" presName="Parent" presStyleLbl="node0" presStyleIdx="0" presStyleCnt="1">
        <dgm:presLayoutVars>
          <dgm:chMax val="6"/>
          <dgm:chPref val="6"/>
        </dgm:presLayoutVars>
      </dgm:prSet>
      <dgm:spPr/>
    </dgm:pt>
    <dgm:pt modelId="{9C22FC44-8330-4C4B-A934-7AEFDDA2107D}" type="pres">
      <dgm:prSet presAssocID="{0AD482EE-0206-45D7-BE9F-488EDB7EAF74}" presName="Accent1" presStyleCnt="0"/>
      <dgm:spPr/>
    </dgm:pt>
    <dgm:pt modelId="{13A6EA1A-7289-4510-933D-800E0E291E64}" type="pres">
      <dgm:prSet presAssocID="{0AD482EE-0206-45D7-BE9F-488EDB7EAF74}" presName="Accent" presStyleLbl="bgShp" presStyleIdx="0" presStyleCnt="6"/>
      <dgm:spPr/>
    </dgm:pt>
    <dgm:pt modelId="{EB352A24-BED8-4DC2-8103-904602E68100}" type="pres">
      <dgm:prSet presAssocID="{0AD482EE-0206-45D7-BE9F-488EDB7EAF74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E4B7CF4A-1EA6-4724-8F2B-86DA14F88B9A}" type="pres">
      <dgm:prSet presAssocID="{6D8E55E9-C607-4846-A718-77C94ECA465D}" presName="Accent2" presStyleCnt="0"/>
      <dgm:spPr/>
    </dgm:pt>
    <dgm:pt modelId="{1F3FFF2E-5843-4A75-B797-6302A36C891F}" type="pres">
      <dgm:prSet presAssocID="{6D8E55E9-C607-4846-A718-77C94ECA465D}" presName="Accent" presStyleLbl="bgShp" presStyleIdx="1" presStyleCnt="6"/>
      <dgm:spPr/>
    </dgm:pt>
    <dgm:pt modelId="{090B8DA0-79A5-4853-86FE-08B821CF0B6F}" type="pres">
      <dgm:prSet presAssocID="{6D8E55E9-C607-4846-A718-77C94ECA465D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11FC286B-A8CB-4945-BE5D-0BAA90F4ED4F}" type="pres">
      <dgm:prSet presAssocID="{4330BEE1-4AB9-4715-A7E7-5DCA5300AEAF}" presName="Accent3" presStyleCnt="0"/>
      <dgm:spPr/>
    </dgm:pt>
    <dgm:pt modelId="{7D8CF811-B502-4875-958B-885C3A916005}" type="pres">
      <dgm:prSet presAssocID="{4330BEE1-4AB9-4715-A7E7-5DCA5300AEAF}" presName="Accent" presStyleLbl="bgShp" presStyleIdx="2" presStyleCnt="6"/>
      <dgm:spPr/>
    </dgm:pt>
    <dgm:pt modelId="{187DC447-BD90-4A4A-A9B0-576AB96A19B3}" type="pres">
      <dgm:prSet presAssocID="{4330BEE1-4AB9-4715-A7E7-5DCA5300AEAF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DEDBEDA-3857-444B-BADA-03D14D06AC12}" type="pres">
      <dgm:prSet presAssocID="{C45B1BAD-CA10-4735-B275-979419409D90}" presName="Accent4" presStyleCnt="0"/>
      <dgm:spPr/>
    </dgm:pt>
    <dgm:pt modelId="{CD4B378C-4380-4463-B388-E7F9F8C8574D}" type="pres">
      <dgm:prSet presAssocID="{C45B1BAD-CA10-4735-B275-979419409D90}" presName="Accent" presStyleLbl="bgShp" presStyleIdx="3" presStyleCnt="6"/>
      <dgm:spPr/>
    </dgm:pt>
    <dgm:pt modelId="{5867A14A-5C9D-4426-8303-F07ECA59927C}" type="pres">
      <dgm:prSet presAssocID="{C45B1BAD-CA10-4735-B275-979419409D90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D842726F-E59D-4541-A081-87CCE8C1766C}" type="pres">
      <dgm:prSet presAssocID="{4910C34B-70AF-4A36-9B0C-12D957CAAC3B}" presName="Accent5" presStyleCnt="0"/>
      <dgm:spPr/>
    </dgm:pt>
    <dgm:pt modelId="{5A5E2E77-84C7-4D36-BFCE-B48C338BE609}" type="pres">
      <dgm:prSet presAssocID="{4910C34B-70AF-4A36-9B0C-12D957CAAC3B}" presName="Accent" presStyleLbl="bgShp" presStyleIdx="4" presStyleCnt="6"/>
      <dgm:spPr/>
    </dgm:pt>
    <dgm:pt modelId="{9532944E-4031-4606-BD97-030DF9FF7C3C}" type="pres">
      <dgm:prSet presAssocID="{4910C34B-70AF-4A36-9B0C-12D957CAAC3B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42343BE0-9EB1-44C1-85A3-4686049193F8}" type="pres">
      <dgm:prSet presAssocID="{ACEF2C28-59E7-491A-BB18-D6790CAE16CA}" presName="Accent6" presStyleCnt="0"/>
      <dgm:spPr/>
    </dgm:pt>
    <dgm:pt modelId="{5196A0E0-F07B-4BD1-90AE-8944FB6D555C}" type="pres">
      <dgm:prSet presAssocID="{ACEF2C28-59E7-491A-BB18-D6790CAE16CA}" presName="Accent" presStyleLbl="bgShp" presStyleIdx="5" presStyleCnt="6"/>
      <dgm:spPr/>
    </dgm:pt>
    <dgm:pt modelId="{1DEB923A-9629-4724-AF52-73F898FBAAED}" type="pres">
      <dgm:prSet presAssocID="{ACEF2C28-59E7-491A-BB18-D6790CAE16CA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F8245B2F-9674-407E-B3B3-004A3086F475}" type="presOf" srcId="{0AD482EE-0206-45D7-BE9F-488EDB7EAF74}" destId="{EB352A24-BED8-4DC2-8103-904602E68100}" srcOrd="0" destOrd="0" presId="urn:microsoft.com/office/officeart/2011/layout/HexagonRadial"/>
    <dgm:cxn modelId="{F8546331-693B-4C03-8782-DAD355F9447C}" type="presOf" srcId="{C45B1BAD-CA10-4735-B275-979419409D90}" destId="{5867A14A-5C9D-4426-8303-F07ECA59927C}" srcOrd="0" destOrd="0" presId="urn:microsoft.com/office/officeart/2011/layout/HexagonRadial"/>
    <dgm:cxn modelId="{BBCD4443-2E1D-4789-8DA2-1CF2FFB3D237}" type="presOf" srcId="{6D8E55E9-C607-4846-A718-77C94ECA465D}" destId="{090B8DA0-79A5-4853-86FE-08B821CF0B6F}" srcOrd="0" destOrd="0" presId="urn:microsoft.com/office/officeart/2011/layout/HexagonRadial"/>
    <dgm:cxn modelId="{3006BD69-86A9-41D3-B820-762C119AAE2D}" type="presOf" srcId="{37B269DD-3996-4AB7-90BF-2AA3942645AD}" destId="{53D615E9-C8AC-4A22-93A7-72D6F0502300}" srcOrd="0" destOrd="0" presId="urn:microsoft.com/office/officeart/2011/layout/HexagonRadial"/>
    <dgm:cxn modelId="{FBF0CC56-3DAA-46B6-8946-70EA0D2AEEC4}" srcId="{37B269DD-3996-4AB7-90BF-2AA3942645AD}" destId="{ACEF2C28-59E7-491A-BB18-D6790CAE16CA}" srcOrd="5" destOrd="0" parTransId="{A3CC79F6-ABA0-4CC0-AD4B-CE1B239954A8}" sibTransId="{4D6E6132-C21D-4959-A4A4-5F9CC2880CFF}"/>
    <dgm:cxn modelId="{5959937C-0972-410A-96CB-2E25E350D459}" srcId="{37B269DD-3996-4AB7-90BF-2AA3942645AD}" destId="{4330BEE1-4AB9-4715-A7E7-5DCA5300AEAF}" srcOrd="2" destOrd="0" parTransId="{29431DFD-A8A2-4175-A3FE-4C90ED050A68}" sibTransId="{8A3A5586-6679-4ACA-A127-7847AF38CB3A}"/>
    <dgm:cxn modelId="{B2E249A0-53EF-4941-BF6A-2FBBA691D41A}" srcId="{37B269DD-3996-4AB7-90BF-2AA3942645AD}" destId="{C45B1BAD-CA10-4735-B275-979419409D90}" srcOrd="3" destOrd="0" parTransId="{232CDADC-2849-45F1-A6A5-27634B320868}" sibTransId="{AE0BD4D7-238F-4BC6-9303-A72A52379F95}"/>
    <dgm:cxn modelId="{768649A1-25AA-4100-BF4B-24601FBE73A0}" srcId="{37B269DD-3996-4AB7-90BF-2AA3942645AD}" destId="{6D8E55E9-C607-4846-A718-77C94ECA465D}" srcOrd="1" destOrd="0" parTransId="{9A929225-4B72-405A-9B7B-AF104CD8ADBA}" sibTransId="{8C3A096E-2FB6-48C4-867B-128FA26C5A2E}"/>
    <dgm:cxn modelId="{94C419A8-B276-4733-82BE-65281AE27485}" type="presOf" srcId="{4330BEE1-4AB9-4715-A7E7-5DCA5300AEAF}" destId="{187DC447-BD90-4A4A-A9B0-576AB96A19B3}" srcOrd="0" destOrd="0" presId="urn:microsoft.com/office/officeart/2011/layout/HexagonRadial"/>
    <dgm:cxn modelId="{C71BBBD1-D84C-424C-AE00-F70809F72F5F}" type="presOf" srcId="{4910C34B-70AF-4A36-9B0C-12D957CAAC3B}" destId="{9532944E-4031-4606-BD97-030DF9FF7C3C}" srcOrd="0" destOrd="0" presId="urn:microsoft.com/office/officeart/2011/layout/HexagonRadial"/>
    <dgm:cxn modelId="{D2A0A5D9-FAA2-4932-9100-AEB95DD231A4}" srcId="{37B269DD-3996-4AB7-90BF-2AA3942645AD}" destId="{0AD482EE-0206-45D7-BE9F-488EDB7EAF74}" srcOrd="0" destOrd="0" parTransId="{6EB9B472-BA7C-4595-9C7B-E3E4F3F5257C}" sibTransId="{A4BD035C-7A57-4BF4-A065-F0C52E873224}"/>
    <dgm:cxn modelId="{627C6DDD-A1AD-45EF-A605-D979278BB307}" srcId="{BFB6F4F7-4B79-4D00-908D-6FCA59C01F7D}" destId="{37B269DD-3996-4AB7-90BF-2AA3942645AD}" srcOrd="0" destOrd="0" parTransId="{3B9C807E-7EE8-486E-B864-960D762E7BE0}" sibTransId="{7885D8E0-C69B-4A20-8DAA-930FF6D80887}"/>
    <dgm:cxn modelId="{1EA504DE-FC54-40B5-A672-540DD3BF2663}" srcId="{37B269DD-3996-4AB7-90BF-2AA3942645AD}" destId="{4910C34B-70AF-4A36-9B0C-12D957CAAC3B}" srcOrd="4" destOrd="0" parTransId="{182D4D6A-36A3-4E74-9B0B-F4B1FCDA2015}" sibTransId="{F14F3DF8-6E45-4AC7-83EF-048BD68A07F6}"/>
    <dgm:cxn modelId="{5BEC09DE-D44E-47B3-820E-8745D06B2A9D}" type="presOf" srcId="{ACEF2C28-59E7-491A-BB18-D6790CAE16CA}" destId="{1DEB923A-9629-4724-AF52-73F898FBAAED}" srcOrd="0" destOrd="0" presId="urn:microsoft.com/office/officeart/2011/layout/HexagonRadial"/>
    <dgm:cxn modelId="{C8159EEF-0B0B-49B3-8BA5-286789229617}" type="presOf" srcId="{BFB6F4F7-4B79-4D00-908D-6FCA59C01F7D}" destId="{5F19B3D6-D716-47DB-94EC-6D5917A73BDD}" srcOrd="0" destOrd="0" presId="urn:microsoft.com/office/officeart/2011/layout/HexagonRadial"/>
    <dgm:cxn modelId="{76E2CE7F-4487-4E35-A197-F123D66711DC}" type="presParOf" srcId="{5F19B3D6-D716-47DB-94EC-6D5917A73BDD}" destId="{53D615E9-C8AC-4A22-93A7-72D6F0502300}" srcOrd="0" destOrd="0" presId="urn:microsoft.com/office/officeart/2011/layout/HexagonRadial"/>
    <dgm:cxn modelId="{E26E8FBF-0A2B-4E21-B0C5-005E5404D789}" type="presParOf" srcId="{5F19B3D6-D716-47DB-94EC-6D5917A73BDD}" destId="{9C22FC44-8330-4C4B-A934-7AEFDDA2107D}" srcOrd="1" destOrd="0" presId="urn:microsoft.com/office/officeart/2011/layout/HexagonRadial"/>
    <dgm:cxn modelId="{06055BBB-602B-443B-A139-1E025600170B}" type="presParOf" srcId="{9C22FC44-8330-4C4B-A934-7AEFDDA2107D}" destId="{13A6EA1A-7289-4510-933D-800E0E291E64}" srcOrd="0" destOrd="0" presId="urn:microsoft.com/office/officeart/2011/layout/HexagonRadial"/>
    <dgm:cxn modelId="{163669F6-6ABB-47E9-B966-08E4710F76B8}" type="presParOf" srcId="{5F19B3D6-D716-47DB-94EC-6D5917A73BDD}" destId="{EB352A24-BED8-4DC2-8103-904602E68100}" srcOrd="2" destOrd="0" presId="urn:microsoft.com/office/officeart/2011/layout/HexagonRadial"/>
    <dgm:cxn modelId="{082753A4-7322-4E01-861A-EB85054C304F}" type="presParOf" srcId="{5F19B3D6-D716-47DB-94EC-6D5917A73BDD}" destId="{E4B7CF4A-1EA6-4724-8F2B-86DA14F88B9A}" srcOrd="3" destOrd="0" presId="urn:microsoft.com/office/officeart/2011/layout/HexagonRadial"/>
    <dgm:cxn modelId="{20475387-E73F-4C83-B2B2-C97ABC84D448}" type="presParOf" srcId="{E4B7CF4A-1EA6-4724-8F2B-86DA14F88B9A}" destId="{1F3FFF2E-5843-4A75-B797-6302A36C891F}" srcOrd="0" destOrd="0" presId="urn:microsoft.com/office/officeart/2011/layout/HexagonRadial"/>
    <dgm:cxn modelId="{BEB81495-B8BF-4A09-8CD2-F701E0A2C9AC}" type="presParOf" srcId="{5F19B3D6-D716-47DB-94EC-6D5917A73BDD}" destId="{090B8DA0-79A5-4853-86FE-08B821CF0B6F}" srcOrd="4" destOrd="0" presId="urn:microsoft.com/office/officeart/2011/layout/HexagonRadial"/>
    <dgm:cxn modelId="{917C6751-47C6-46DD-8EFD-7E93E8137574}" type="presParOf" srcId="{5F19B3D6-D716-47DB-94EC-6D5917A73BDD}" destId="{11FC286B-A8CB-4945-BE5D-0BAA90F4ED4F}" srcOrd="5" destOrd="0" presId="urn:microsoft.com/office/officeart/2011/layout/HexagonRadial"/>
    <dgm:cxn modelId="{D8FCB74D-C513-43AB-9B3B-BA5A9F7DD3F3}" type="presParOf" srcId="{11FC286B-A8CB-4945-BE5D-0BAA90F4ED4F}" destId="{7D8CF811-B502-4875-958B-885C3A916005}" srcOrd="0" destOrd="0" presId="urn:microsoft.com/office/officeart/2011/layout/HexagonRadial"/>
    <dgm:cxn modelId="{924B05B6-708A-4162-B440-FEE48F170F3B}" type="presParOf" srcId="{5F19B3D6-D716-47DB-94EC-6D5917A73BDD}" destId="{187DC447-BD90-4A4A-A9B0-576AB96A19B3}" srcOrd="6" destOrd="0" presId="urn:microsoft.com/office/officeart/2011/layout/HexagonRadial"/>
    <dgm:cxn modelId="{F62788DB-F528-41AB-8024-4AC2A1FCBFF5}" type="presParOf" srcId="{5F19B3D6-D716-47DB-94EC-6D5917A73BDD}" destId="{EDEDBEDA-3857-444B-BADA-03D14D06AC12}" srcOrd="7" destOrd="0" presId="urn:microsoft.com/office/officeart/2011/layout/HexagonRadial"/>
    <dgm:cxn modelId="{9790D1AB-B346-43FF-A2BF-B9C30F6157A9}" type="presParOf" srcId="{EDEDBEDA-3857-444B-BADA-03D14D06AC12}" destId="{CD4B378C-4380-4463-B388-E7F9F8C8574D}" srcOrd="0" destOrd="0" presId="urn:microsoft.com/office/officeart/2011/layout/HexagonRadial"/>
    <dgm:cxn modelId="{AAB076C4-CB68-48DF-AB8E-46D80CEBE76A}" type="presParOf" srcId="{5F19B3D6-D716-47DB-94EC-6D5917A73BDD}" destId="{5867A14A-5C9D-4426-8303-F07ECA59927C}" srcOrd="8" destOrd="0" presId="urn:microsoft.com/office/officeart/2011/layout/HexagonRadial"/>
    <dgm:cxn modelId="{5D081E80-CC1F-49CE-8F41-E417E4FF15CA}" type="presParOf" srcId="{5F19B3D6-D716-47DB-94EC-6D5917A73BDD}" destId="{D842726F-E59D-4541-A081-87CCE8C1766C}" srcOrd="9" destOrd="0" presId="urn:microsoft.com/office/officeart/2011/layout/HexagonRadial"/>
    <dgm:cxn modelId="{C0A62A57-B236-46E7-B071-591FEDC6D905}" type="presParOf" srcId="{D842726F-E59D-4541-A081-87CCE8C1766C}" destId="{5A5E2E77-84C7-4D36-BFCE-B48C338BE609}" srcOrd="0" destOrd="0" presId="urn:microsoft.com/office/officeart/2011/layout/HexagonRadial"/>
    <dgm:cxn modelId="{727B8677-0833-43B2-9EF2-24143FC8B40D}" type="presParOf" srcId="{5F19B3D6-D716-47DB-94EC-6D5917A73BDD}" destId="{9532944E-4031-4606-BD97-030DF9FF7C3C}" srcOrd="10" destOrd="0" presId="urn:microsoft.com/office/officeart/2011/layout/HexagonRadial"/>
    <dgm:cxn modelId="{01B98606-BDCD-481A-B891-72FFFD2060C5}" type="presParOf" srcId="{5F19B3D6-D716-47DB-94EC-6D5917A73BDD}" destId="{42343BE0-9EB1-44C1-85A3-4686049193F8}" srcOrd="11" destOrd="0" presId="urn:microsoft.com/office/officeart/2011/layout/HexagonRadial"/>
    <dgm:cxn modelId="{5F1760BE-9447-4679-B745-DDC9AF39DA65}" type="presParOf" srcId="{42343BE0-9EB1-44C1-85A3-4686049193F8}" destId="{5196A0E0-F07B-4BD1-90AE-8944FB6D555C}" srcOrd="0" destOrd="0" presId="urn:microsoft.com/office/officeart/2011/layout/HexagonRadial"/>
    <dgm:cxn modelId="{866AED44-1CCB-4FE5-81D7-E1EFB969A7BA}" type="presParOf" srcId="{5F19B3D6-D716-47DB-94EC-6D5917A73BDD}" destId="{1DEB923A-9629-4724-AF52-73F898FBAAED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B6F4F7-4B79-4D00-908D-6FCA59C01F7D}" type="doc">
      <dgm:prSet loTypeId="urn:microsoft.com/office/officeart/2005/8/layout/radial1" loCatId="cycle" qsTypeId="urn:microsoft.com/office/officeart/2009/2/quickstyle/3d8" qsCatId="3D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37B269DD-3996-4AB7-90BF-2AA3942645AD}">
      <dgm:prSet phldrT="[Text]"/>
      <dgm:spPr/>
      <dgm:t>
        <a:bodyPr/>
        <a:lstStyle/>
        <a:p>
          <a:r>
            <a:rPr lang="en-IN" dirty="0"/>
            <a:t>Smoke Testing</a:t>
          </a:r>
        </a:p>
      </dgm:t>
    </dgm:pt>
    <dgm:pt modelId="{3B9C807E-7EE8-486E-B864-960D762E7BE0}" type="parTrans" cxnId="{627C6DDD-A1AD-45EF-A605-D979278BB307}">
      <dgm:prSet/>
      <dgm:spPr/>
      <dgm:t>
        <a:bodyPr/>
        <a:lstStyle/>
        <a:p>
          <a:endParaRPr lang="en-IN"/>
        </a:p>
      </dgm:t>
    </dgm:pt>
    <dgm:pt modelId="{7885D8E0-C69B-4A20-8DAA-930FF6D80887}" type="sibTrans" cxnId="{627C6DDD-A1AD-45EF-A605-D979278BB307}">
      <dgm:prSet/>
      <dgm:spPr/>
      <dgm:t>
        <a:bodyPr/>
        <a:lstStyle/>
        <a:p>
          <a:endParaRPr lang="en-IN"/>
        </a:p>
      </dgm:t>
    </dgm:pt>
    <dgm:pt modelId="{0AD482EE-0206-45D7-BE9F-488EDB7EAF74}">
      <dgm:prSet phldrT="[Text]"/>
      <dgm:spPr/>
      <dgm:t>
        <a:bodyPr/>
        <a:lstStyle/>
        <a:p>
          <a:r>
            <a:rPr lang="en-IN" dirty="0"/>
            <a:t>Unit Testing</a:t>
          </a:r>
        </a:p>
      </dgm:t>
    </dgm:pt>
    <dgm:pt modelId="{6EB9B472-BA7C-4595-9C7B-E3E4F3F5257C}" type="parTrans" cxnId="{D2A0A5D9-FAA2-4932-9100-AEB95DD231A4}">
      <dgm:prSet/>
      <dgm:spPr/>
      <dgm:t>
        <a:bodyPr/>
        <a:lstStyle/>
        <a:p>
          <a:endParaRPr lang="en-IN"/>
        </a:p>
      </dgm:t>
    </dgm:pt>
    <dgm:pt modelId="{A4BD035C-7A57-4BF4-A065-F0C52E873224}" type="sibTrans" cxnId="{D2A0A5D9-FAA2-4932-9100-AEB95DD231A4}">
      <dgm:prSet/>
      <dgm:spPr/>
      <dgm:t>
        <a:bodyPr/>
        <a:lstStyle/>
        <a:p>
          <a:endParaRPr lang="en-IN"/>
        </a:p>
      </dgm:t>
    </dgm:pt>
    <dgm:pt modelId="{6D8E55E9-C607-4846-A718-77C94ECA465D}">
      <dgm:prSet phldrT="[Text]"/>
      <dgm:spPr/>
      <dgm:t>
        <a:bodyPr/>
        <a:lstStyle/>
        <a:p>
          <a:r>
            <a:rPr lang="en-IN" dirty="0"/>
            <a:t>Integration Testing</a:t>
          </a:r>
        </a:p>
      </dgm:t>
    </dgm:pt>
    <dgm:pt modelId="{9A929225-4B72-405A-9B7B-AF104CD8ADBA}" type="parTrans" cxnId="{768649A1-25AA-4100-BF4B-24601FBE73A0}">
      <dgm:prSet/>
      <dgm:spPr/>
      <dgm:t>
        <a:bodyPr/>
        <a:lstStyle/>
        <a:p>
          <a:endParaRPr lang="en-IN"/>
        </a:p>
      </dgm:t>
    </dgm:pt>
    <dgm:pt modelId="{8C3A096E-2FB6-48C4-867B-128FA26C5A2E}" type="sibTrans" cxnId="{768649A1-25AA-4100-BF4B-24601FBE73A0}">
      <dgm:prSet/>
      <dgm:spPr/>
      <dgm:t>
        <a:bodyPr/>
        <a:lstStyle/>
        <a:p>
          <a:endParaRPr lang="en-IN"/>
        </a:p>
      </dgm:t>
    </dgm:pt>
    <dgm:pt modelId="{4330BEE1-4AB9-4715-A7E7-5DCA5300AEAF}">
      <dgm:prSet phldrT="[Text]"/>
      <dgm:spPr/>
      <dgm:t>
        <a:bodyPr/>
        <a:lstStyle/>
        <a:p>
          <a:r>
            <a:rPr lang="en-IN" dirty="0"/>
            <a:t>System Testing</a:t>
          </a:r>
        </a:p>
      </dgm:t>
    </dgm:pt>
    <dgm:pt modelId="{29431DFD-A8A2-4175-A3FE-4C90ED050A68}" type="parTrans" cxnId="{5959937C-0972-410A-96CB-2E25E350D459}">
      <dgm:prSet/>
      <dgm:spPr/>
      <dgm:t>
        <a:bodyPr/>
        <a:lstStyle/>
        <a:p>
          <a:endParaRPr lang="en-IN"/>
        </a:p>
      </dgm:t>
    </dgm:pt>
    <dgm:pt modelId="{8A3A5586-6679-4ACA-A127-7847AF38CB3A}" type="sibTrans" cxnId="{5959937C-0972-410A-96CB-2E25E350D459}">
      <dgm:prSet/>
      <dgm:spPr/>
      <dgm:t>
        <a:bodyPr/>
        <a:lstStyle/>
        <a:p>
          <a:endParaRPr lang="en-IN"/>
        </a:p>
      </dgm:t>
    </dgm:pt>
    <dgm:pt modelId="{C45B1BAD-CA10-4735-B275-979419409D90}">
      <dgm:prSet phldrT="[Text]"/>
      <dgm:spPr/>
      <dgm:t>
        <a:bodyPr/>
        <a:lstStyle/>
        <a:p>
          <a:r>
            <a:rPr lang="en-IN" dirty="0"/>
            <a:t>UI Testing</a:t>
          </a:r>
        </a:p>
      </dgm:t>
    </dgm:pt>
    <dgm:pt modelId="{232CDADC-2849-45F1-A6A5-27634B320868}" type="parTrans" cxnId="{B2E249A0-53EF-4941-BF6A-2FBBA691D41A}">
      <dgm:prSet/>
      <dgm:spPr/>
      <dgm:t>
        <a:bodyPr/>
        <a:lstStyle/>
        <a:p>
          <a:endParaRPr lang="en-IN"/>
        </a:p>
      </dgm:t>
    </dgm:pt>
    <dgm:pt modelId="{AE0BD4D7-238F-4BC6-9303-A72A52379F95}" type="sibTrans" cxnId="{B2E249A0-53EF-4941-BF6A-2FBBA691D41A}">
      <dgm:prSet/>
      <dgm:spPr/>
      <dgm:t>
        <a:bodyPr/>
        <a:lstStyle/>
        <a:p>
          <a:endParaRPr lang="en-IN"/>
        </a:p>
      </dgm:t>
    </dgm:pt>
    <dgm:pt modelId="{4910C34B-70AF-4A36-9B0C-12D957CAAC3B}">
      <dgm:prSet phldrT="[Text]"/>
      <dgm:spPr/>
      <dgm:t>
        <a:bodyPr/>
        <a:lstStyle/>
        <a:p>
          <a:r>
            <a:rPr lang="en-IN" dirty="0"/>
            <a:t>Performance Testing</a:t>
          </a:r>
        </a:p>
      </dgm:t>
    </dgm:pt>
    <dgm:pt modelId="{182D4D6A-36A3-4E74-9B0B-F4B1FCDA2015}" type="parTrans" cxnId="{1EA504DE-FC54-40B5-A672-540DD3BF2663}">
      <dgm:prSet/>
      <dgm:spPr/>
      <dgm:t>
        <a:bodyPr/>
        <a:lstStyle/>
        <a:p>
          <a:endParaRPr lang="en-IN"/>
        </a:p>
      </dgm:t>
    </dgm:pt>
    <dgm:pt modelId="{F14F3DF8-6E45-4AC7-83EF-048BD68A07F6}" type="sibTrans" cxnId="{1EA504DE-FC54-40B5-A672-540DD3BF2663}">
      <dgm:prSet/>
      <dgm:spPr/>
      <dgm:t>
        <a:bodyPr/>
        <a:lstStyle/>
        <a:p>
          <a:endParaRPr lang="en-IN"/>
        </a:p>
      </dgm:t>
    </dgm:pt>
    <dgm:pt modelId="{ACEF2C28-59E7-491A-BB18-D6790CAE16CA}">
      <dgm:prSet phldrT="[Text]"/>
      <dgm:spPr/>
      <dgm:t>
        <a:bodyPr/>
        <a:lstStyle/>
        <a:p>
          <a:r>
            <a:rPr lang="en-IN" dirty="0"/>
            <a:t>Cross-browser Testing</a:t>
          </a:r>
        </a:p>
      </dgm:t>
    </dgm:pt>
    <dgm:pt modelId="{A3CC79F6-ABA0-4CC0-AD4B-CE1B239954A8}" type="parTrans" cxnId="{FBF0CC56-3DAA-46B6-8946-70EA0D2AEEC4}">
      <dgm:prSet/>
      <dgm:spPr/>
      <dgm:t>
        <a:bodyPr/>
        <a:lstStyle/>
        <a:p>
          <a:endParaRPr lang="en-IN"/>
        </a:p>
      </dgm:t>
    </dgm:pt>
    <dgm:pt modelId="{4D6E6132-C21D-4959-A4A4-5F9CC2880CFF}" type="sibTrans" cxnId="{FBF0CC56-3DAA-46B6-8946-70EA0D2AEEC4}">
      <dgm:prSet/>
      <dgm:spPr/>
      <dgm:t>
        <a:bodyPr/>
        <a:lstStyle/>
        <a:p>
          <a:endParaRPr lang="en-IN"/>
        </a:p>
      </dgm:t>
    </dgm:pt>
    <dgm:pt modelId="{4385F20A-8C97-4406-B803-75A513520310}" type="pres">
      <dgm:prSet presAssocID="{BFB6F4F7-4B79-4D00-908D-6FCA59C01F7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4D00EC4-73C4-4985-B885-2438006FEB82}" type="pres">
      <dgm:prSet presAssocID="{37B269DD-3996-4AB7-90BF-2AA3942645AD}" presName="centerShape" presStyleLbl="node0" presStyleIdx="0" presStyleCnt="1"/>
      <dgm:spPr/>
    </dgm:pt>
    <dgm:pt modelId="{CE6E63D0-4DF6-4F42-BD42-7B79CB1C785D}" type="pres">
      <dgm:prSet presAssocID="{6EB9B472-BA7C-4595-9C7B-E3E4F3F5257C}" presName="Name9" presStyleLbl="parChTrans1D2" presStyleIdx="0" presStyleCnt="6"/>
      <dgm:spPr/>
    </dgm:pt>
    <dgm:pt modelId="{97E6BDAD-6BFC-4261-B05A-AC753BCAF648}" type="pres">
      <dgm:prSet presAssocID="{6EB9B472-BA7C-4595-9C7B-E3E4F3F5257C}" presName="connTx" presStyleLbl="parChTrans1D2" presStyleIdx="0" presStyleCnt="6"/>
      <dgm:spPr/>
    </dgm:pt>
    <dgm:pt modelId="{0C375E15-699B-4687-A899-C299931D5A76}" type="pres">
      <dgm:prSet presAssocID="{0AD482EE-0206-45D7-BE9F-488EDB7EAF74}" presName="node" presStyleLbl="node1" presStyleIdx="0" presStyleCnt="6">
        <dgm:presLayoutVars>
          <dgm:bulletEnabled val="1"/>
        </dgm:presLayoutVars>
      </dgm:prSet>
      <dgm:spPr/>
    </dgm:pt>
    <dgm:pt modelId="{9A3D55FC-D740-48EA-B3D0-1C07D32EE2B6}" type="pres">
      <dgm:prSet presAssocID="{9A929225-4B72-405A-9B7B-AF104CD8ADBA}" presName="Name9" presStyleLbl="parChTrans1D2" presStyleIdx="1" presStyleCnt="6"/>
      <dgm:spPr/>
    </dgm:pt>
    <dgm:pt modelId="{2A94326D-7A9A-4348-A3D8-2C2DE3695A39}" type="pres">
      <dgm:prSet presAssocID="{9A929225-4B72-405A-9B7B-AF104CD8ADBA}" presName="connTx" presStyleLbl="parChTrans1D2" presStyleIdx="1" presStyleCnt="6"/>
      <dgm:spPr/>
    </dgm:pt>
    <dgm:pt modelId="{6311DFA2-42C0-44F4-8253-A556C2F4C1CA}" type="pres">
      <dgm:prSet presAssocID="{6D8E55E9-C607-4846-A718-77C94ECA465D}" presName="node" presStyleLbl="node1" presStyleIdx="1" presStyleCnt="6">
        <dgm:presLayoutVars>
          <dgm:bulletEnabled val="1"/>
        </dgm:presLayoutVars>
      </dgm:prSet>
      <dgm:spPr/>
    </dgm:pt>
    <dgm:pt modelId="{9DDF888E-4E1B-47C7-BAFA-5DBBFA39D1A8}" type="pres">
      <dgm:prSet presAssocID="{29431DFD-A8A2-4175-A3FE-4C90ED050A68}" presName="Name9" presStyleLbl="parChTrans1D2" presStyleIdx="2" presStyleCnt="6"/>
      <dgm:spPr/>
    </dgm:pt>
    <dgm:pt modelId="{03AA87BF-A516-4FC9-B973-18A0ACB388BB}" type="pres">
      <dgm:prSet presAssocID="{29431DFD-A8A2-4175-A3FE-4C90ED050A68}" presName="connTx" presStyleLbl="parChTrans1D2" presStyleIdx="2" presStyleCnt="6"/>
      <dgm:spPr/>
    </dgm:pt>
    <dgm:pt modelId="{FE855BA9-30A4-46D0-BF82-BE91ACA7EF6D}" type="pres">
      <dgm:prSet presAssocID="{4330BEE1-4AB9-4715-A7E7-5DCA5300AEAF}" presName="node" presStyleLbl="node1" presStyleIdx="2" presStyleCnt="6">
        <dgm:presLayoutVars>
          <dgm:bulletEnabled val="1"/>
        </dgm:presLayoutVars>
      </dgm:prSet>
      <dgm:spPr/>
    </dgm:pt>
    <dgm:pt modelId="{A5202E3A-5FC1-443D-B7A9-E2EB32C69696}" type="pres">
      <dgm:prSet presAssocID="{232CDADC-2849-45F1-A6A5-27634B320868}" presName="Name9" presStyleLbl="parChTrans1D2" presStyleIdx="3" presStyleCnt="6"/>
      <dgm:spPr/>
    </dgm:pt>
    <dgm:pt modelId="{B85A3B5F-82B5-4B17-8F7D-0E465812A480}" type="pres">
      <dgm:prSet presAssocID="{232CDADC-2849-45F1-A6A5-27634B320868}" presName="connTx" presStyleLbl="parChTrans1D2" presStyleIdx="3" presStyleCnt="6"/>
      <dgm:spPr/>
    </dgm:pt>
    <dgm:pt modelId="{FE6A88A8-46E0-47BE-9846-0E93278C65AE}" type="pres">
      <dgm:prSet presAssocID="{C45B1BAD-CA10-4735-B275-979419409D90}" presName="node" presStyleLbl="node1" presStyleIdx="3" presStyleCnt="6">
        <dgm:presLayoutVars>
          <dgm:bulletEnabled val="1"/>
        </dgm:presLayoutVars>
      </dgm:prSet>
      <dgm:spPr/>
    </dgm:pt>
    <dgm:pt modelId="{0B5D4E37-9DB5-4405-9C3B-89864B88D42A}" type="pres">
      <dgm:prSet presAssocID="{182D4D6A-36A3-4E74-9B0B-F4B1FCDA2015}" presName="Name9" presStyleLbl="parChTrans1D2" presStyleIdx="4" presStyleCnt="6"/>
      <dgm:spPr/>
    </dgm:pt>
    <dgm:pt modelId="{A421E39C-EF7F-4A2B-9ECE-88D0A0F50A09}" type="pres">
      <dgm:prSet presAssocID="{182D4D6A-36A3-4E74-9B0B-F4B1FCDA2015}" presName="connTx" presStyleLbl="parChTrans1D2" presStyleIdx="4" presStyleCnt="6"/>
      <dgm:spPr/>
    </dgm:pt>
    <dgm:pt modelId="{94853F02-23C5-4E15-8F35-7BAD4277B1B3}" type="pres">
      <dgm:prSet presAssocID="{4910C34B-70AF-4A36-9B0C-12D957CAAC3B}" presName="node" presStyleLbl="node1" presStyleIdx="4" presStyleCnt="6">
        <dgm:presLayoutVars>
          <dgm:bulletEnabled val="1"/>
        </dgm:presLayoutVars>
      </dgm:prSet>
      <dgm:spPr/>
    </dgm:pt>
    <dgm:pt modelId="{6B2A717D-FD66-4346-9608-ED2481C8E969}" type="pres">
      <dgm:prSet presAssocID="{A3CC79F6-ABA0-4CC0-AD4B-CE1B239954A8}" presName="Name9" presStyleLbl="parChTrans1D2" presStyleIdx="5" presStyleCnt="6"/>
      <dgm:spPr/>
    </dgm:pt>
    <dgm:pt modelId="{12D08D48-D0AF-458F-A8B7-01E64722C6E2}" type="pres">
      <dgm:prSet presAssocID="{A3CC79F6-ABA0-4CC0-AD4B-CE1B239954A8}" presName="connTx" presStyleLbl="parChTrans1D2" presStyleIdx="5" presStyleCnt="6"/>
      <dgm:spPr/>
    </dgm:pt>
    <dgm:pt modelId="{7848E2CF-7018-4C8F-82D4-4AE2B084BA27}" type="pres">
      <dgm:prSet presAssocID="{ACEF2C28-59E7-491A-BB18-D6790CAE16CA}" presName="node" presStyleLbl="node1" presStyleIdx="5" presStyleCnt="6">
        <dgm:presLayoutVars>
          <dgm:bulletEnabled val="1"/>
        </dgm:presLayoutVars>
      </dgm:prSet>
      <dgm:spPr/>
    </dgm:pt>
  </dgm:ptLst>
  <dgm:cxnLst>
    <dgm:cxn modelId="{00727A06-2BD5-47F0-9553-1C58F174A2A5}" type="presOf" srcId="{BFB6F4F7-4B79-4D00-908D-6FCA59C01F7D}" destId="{4385F20A-8C97-4406-B803-75A513520310}" srcOrd="0" destOrd="0" presId="urn:microsoft.com/office/officeart/2005/8/layout/radial1"/>
    <dgm:cxn modelId="{8311E43F-9D5B-42E0-A885-6CBC07E2D8EE}" type="presOf" srcId="{C45B1BAD-CA10-4735-B275-979419409D90}" destId="{FE6A88A8-46E0-47BE-9846-0E93278C65AE}" srcOrd="0" destOrd="0" presId="urn:microsoft.com/office/officeart/2005/8/layout/radial1"/>
    <dgm:cxn modelId="{9E256463-895A-45E9-A4DC-9AE30BE23AB3}" type="presOf" srcId="{29431DFD-A8A2-4175-A3FE-4C90ED050A68}" destId="{03AA87BF-A516-4FC9-B973-18A0ACB388BB}" srcOrd="1" destOrd="0" presId="urn:microsoft.com/office/officeart/2005/8/layout/radial1"/>
    <dgm:cxn modelId="{A8E08744-C823-4227-850A-232CA06DA2A4}" type="presOf" srcId="{182D4D6A-36A3-4E74-9B0B-F4B1FCDA2015}" destId="{A421E39C-EF7F-4A2B-9ECE-88D0A0F50A09}" srcOrd="1" destOrd="0" presId="urn:microsoft.com/office/officeart/2005/8/layout/radial1"/>
    <dgm:cxn modelId="{3C70D965-1F6C-422B-B69C-C47FA7C7C187}" type="presOf" srcId="{6EB9B472-BA7C-4595-9C7B-E3E4F3F5257C}" destId="{CE6E63D0-4DF6-4F42-BD42-7B79CB1C785D}" srcOrd="0" destOrd="0" presId="urn:microsoft.com/office/officeart/2005/8/layout/radial1"/>
    <dgm:cxn modelId="{7057CD47-B033-440B-A79D-199084D396E2}" type="presOf" srcId="{9A929225-4B72-405A-9B7B-AF104CD8ADBA}" destId="{9A3D55FC-D740-48EA-B3D0-1C07D32EE2B6}" srcOrd="0" destOrd="0" presId="urn:microsoft.com/office/officeart/2005/8/layout/radial1"/>
    <dgm:cxn modelId="{31AF6048-36EA-409D-A6E9-B12CC0090382}" type="presOf" srcId="{9A929225-4B72-405A-9B7B-AF104CD8ADBA}" destId="{2A94326D-7A9A-4348-A3D8-2C2DE3695A39}" srcOrd="1" destOrd="0" presId="urn:microsoft.com/office/officeart/2005/8/layout/radial1"/>
    <dgm:cxn modelId="{FBF0CC56-3DAA-46B6-8946-70EA0D2AEEC4}" srcId="{37B269DD-3996-4AB7-90BF-2AA3942645AD}" destId="{ACEF2C28-59E7-491A-BB18-D6790CAE16CA}" srcOrd="5" destOrd="0" parTransId="{A3CC79F6-ABA0-4CC0-AD4B-CE1B239954A8}" sibTransId="{4D6E6132-C21D-4959-A4A4-5F9CC2880CFF}"/>
    <dgm:cxn modelId="{5959937C-0972-410A-96CB-2E25E350D459}" srcId="{37B269DD-3996-4AB7-90BF-2AA3942645AD}" destId="{4330BEE1-4AB9-4715-A7E7-5DCA5300AEAF}" srcOrd="2" destOrd="0" parTransId="{29431DFD-A8A2-4175-A3FE-4C90ED050A68}" sibTransId="{8A3A5586-6679-4ACA-A127-7847AF38CB3A}"/>
    <dgm:cxn modelId="{3B4FBF8D-FA4B-46FB-8DCA-350035EDC5BC}" type="presOf" srcId="{ACEF2C28-59E7-491A-BB18-D6790CAE16CA}" destId="{7848E2CF-7018-4C8F-82D4-4AE2B084BA27}" srcOrd="0" destOrd="0" presId="urn:microsoft.com/office/officeart/2005/8/layout/radial1"/>
    <dgm:cxn modelId="{0557239D-A59F-408B-830D-F719A3BBA420}" type="presOf" srcId="{232CDADC-2849-45F1-A6A5-27634B320868}" destId="{A5202E3A-5FC1-443D-B7A9-E2EB32C69696}" srcOrd="0" destOrd="0" presId="urn:microsoft.com/office/officeart/2005/8/layout/radial1"/>
    <dgm:cxn modelId="{B2E249A0-53EF-4941-BF6A-2FBBA691D41A}" srcId="{37B269DD-3996-4AB7-90BF-2AA3942645AD}" destId="{C45B1BAD-CA10-4735-B275-979419409D90}" srcOrd="3" destOrd="0" parTransId="{232CDADC-2849-45F1-A6A5-27634B320868}" sibTransId="{AE0BD4D7-238F-4BC6-9303-A72A52379F95}"/>
    <dgm:cxn modelId="{768649A1-25AA-4100-BF4B-24601FBE73A0}" srcId="{37B269DD-3996-4AB7-90BF-2AA3942645AD}" destId="{6D8E55E9-C607-4846-A718-77C94ECA465D}" srcOrd="1" destOrd="0" parTransId="{9A929225-4B72-405A-9B7B-AF104CD8ADBA}" sibTransId="{8C3A096E-2FB6-48C4-867B-128FA26C5A2E}"/>
    <dgm:cxn modelId="{C9D134AA-6FC6-405C-B62D-987D6E4D447F}" type="presOf" srcId="{4330BEE1-4AB9-4715-A7E7-5DCA5300AEAF}" destId="{FE855BA9-30A4-46D0-BF82-BE91ACA7EF6D}" srcOrd="0" destOrd="0" presId="urn:microsoft.com/office/officeart/2005/8/layout/radial1"/>
    <dgm:cxn modelId="{D0C033B7-7ECE-45BD-A65C-892F33107762}" type="presOf" srcId="{6D8E55E9-C607-4846-A718-77C94ECA465D}" destId="{6311DFA2-42C0-44F4-8253-A556C2F4C1CA}" srcOrd="0" destOrd="0" presId="urn:microsoft.com/office/officeart/2005/8/layout/radial1"/>
    <dgm:cxn modelId="{DDAE08C6-F626-46A4-A052-450FA93CB2A1}" type="presOf" srcId="{29431DFD-A8A2-4175-A3FE-4C90ED050A68}" destId="{9DDF888E-4E1B-47C7-BAFA-5DBBFA39D1A8}" srcOrd="0" destOrd="0" presId="urn:microsoft.com/office/officeart/2005/8/layout/radial1"/>
    <dgm:cxn modelId="{D2A0A5D9-FAA2-4932-9100-AEB95DD231A4}" srcId="{37B269DD-3996-4AB7-90BF-2AA3942645AD}" destId="{0AD482EE-0206-45D7-BE9F-488EDB7EAF74}" srcOrd="0" destOrd="0" parTransId="{6EB9B472-BA7C-4595-9C7B-E3E4F3F5257C}" sibTransId="{A4BD035C-7A57-4BF4-A065-F0C52E873224}"/>
    <dgm:cxn modelId="{B09C2FDA-61A9-4711-AF74-1469DCCCAE81}" type="presOf" srcId="{4910C34B-70AF-4A36-9B0C-12D957CAAC3B}" destId="{94853F02-23C5-4E15-8F35-7BAD4277B1B3}" srcOrd="0" destOrd="0" presId="urn:microsoft.com/office/officeart/2005/8/layout/radial1"/>
    <dgm:cxn modelId="{627C6DDD-A1AD-45EF-A605-D979278BB307}" srcId="{BFB6F4F7-4B79-4D00-908D-6FCA59C01F7D}" destId="{37B269DD-3996-4AB7-90BF-2AA3942645AD}" srcOrd="0" destOrd="0" parTransId="{3B9C807E-7EE8-486E-B864-960D762E7BE0}" sibTransId="{7885D8E0-C69B-4A20-8DAA-930FF6D80887}"/>
    <dgm:cxn modelId="{1EA504DE-FC54-40B5-A672-540DD3BF2663}" srcId="{37B269DD-3996-4AB7-90BF-2AA3942645AD}" destId="{4910C34B-70AF-4A36-9B0C-12D957CAAC3B}" srcOrd="4" destOrd="0" parTransId="{182D4D6A-36A3-4E74-9B0B-F4B1FCDA2015}" sibTransId="{F14F3DF8-6E45-4AC7-83EF-048BD68A07F6}"/>
    <dgm:cxn modelId="{C93255E1-FC49-40B8-9BD2-CEEA5B092BB9}" type="presOf" srcId="{6EB9B472-BA7C-4595-9C7B-E3E4F3F5257C}" destId="{97E6BDAD-6BFC-4261-B05A-AC753BCAF648}" srcOrd="1" destOrd="0" presId="urn:microsoft.com/office/officeart/2005/8/layout/radial1"/>
    <dgm:cxn modelId="{025A55E1-3892-4C11-AEFA-7D05B2663E75}" type="presOf" srcId="{0AD482EE-0206-45D7-BE9F-488EDB7EAF74}" destId="{0C375E15-699B-4687-A899-C299931D5A76}" srcOrd="0" destOrd="0" presId="urn:microsoft.com/office/officeart/2005/8/layout/radial1"/>
    <dgm:cxn modelId="{A42723E7-2528-4B8B-9FD8-B3407E025639}" type="presOf" srcId="{37B269DD-3996-4AB7-90BF-2AA3942645AD}" destId="{C4D00EC4-73C4-4985-B885-2438006FEB82}" srcOrd="0" destOrd="0" presId="urn:microsoft.com/office/officeart/2005/8/layout/radial1"/>
    <dgm:cxn modelId="{7C7EACEE-EB99-4687-8517-3355EC133347}" type="presOf" srcId="{232CDADC-2849-45F1-A6A5-27634B320868}" destId="{B85A3B5F-82B5-4B17-8F7D-0E465812A480}" srcOrd="1" destOrd="0" presId="urn:microsoft.com/office/officeart/2005/8/layout/radial1"/>
    <dgm:cxn modelId="{7448AEF5-0AA6-435A-8AD3-72E716A51FA3}" type="presOf" srcId="{A3CC79F6-ABA0-4CC0-AD4B-CE1B239954A8}" destId="{12D08D48-D0AF-458F-A8B7-01E64722C6E2}" srcOrd="1" destOrd="0" presId="urn:microsoft.com/office/officeart/2005/8/layout/radial1"/>
    <dgm:cxn modelId="{BEA184FA-5A75-4E87-BFB8-C0DA4BE10474}" type="presOf" srcId="{182D4D6A-36A3-4E74-9B0B-F4B1FCDA2015}" destId="{0B5D4E37-9DB5-4405-9C3B-89864B88D42A}" srcOrd="0" destOrd="0" presId="urn:microsoft.com/office/officeart/2005/8/layout/radial1"/>
    <dgm:cxn modelId="{5C90D1FC-DB96-4575-B23E-6E8149B8D01C}" type="presOf" srcId="{A3CC79F6-ABA0-4CC0-AD4B-CE1B239954A8}" destId="{6B2A717D-FD66-4346-9608-ED2481C8E969}" srcOrd="0" destOrd="0" presId="urn:microsoft.com/office/officeart/2005/8/layout/radial1"/>
    <dgm:cxn modelId="{70E6A7D1-A3D4-4D1A-B858-FF0A73B2C0A9}" type="presParOf" srcId="{4385F20A-8C97-4406-B803-75A513520310}" destId="{C4D00EC4-73C4-4985-B885-2438006FEB82}" srcOrd="0" destOrd="0" presId="urn:microsoft.com/office/officeart/2005/8/layout/radial1"/>
    <dgm:cxn modelId="{D0942595-4910-43ED-A983-04F064785EB4}" type="presParOf" srcId="{4385F20A-8C97-4406-B803-75A513520310}" destId="{CE6E63D0-4DF6-4F42-BD42-7B79CB1C785D}" srcOrd="1" destOrd="0" presId="urn:microsoft.com/office/officeart/2005/8/layout/radial1"/>
    <dgm:cxn modelId="{BEB2A31C-A4FF-4B47-AB1C-770702B5AAFC}" type="presParOf" srcId="{CE6E63D0-4DF6-4F42-BD42-7B79CB1C785D}" destId="{97E6BDAD-6BFC-4261-B05A-AC753BCAF648}" srcOrd="0" destOrd="0" presId="urn:microsoft.com/office/officeart/2005/8/layout/radial1"/>
    <dgm:cxn modelId="{6FC25B98-79C3-45D8-93DB-18BE3357A0D3}" type="presParOf" srcId="{4385F20A-8C97-4406-B803-75A513520310}" destId="{0C375E15-699B-4687-A899-C299931D5A76}" srcOrd="2" destOrd="0" presId="urn:microsoft.com/office/officeart/2005/8/layout/radial1"/>
    <dgm:cxn modelId="{F1093487-DB17-4323-9302-D3259E6BB45A}" type="presParOf" srcId="{4385F20A-8C97-4406-B803-75A513520310}" destId="{9A3D55FC-D740-48EA-B3D0-1C07D32EE2B6}" srcOrd="3" destOrd="0" presId="urn:microsoft.com/office/officeart/2005/8/layout/radial1"/>
    <dgm:cxn modelId="{E1311BEC-97BC-4ED6-89EB-73F2485ED359}" type="presParOf" srcId="{9A3D55FC-D740-48EA-B3D0-1C07D32EE2B6}" destId="{2A94326D-7A9A-4348-A3D8-2C2DE3695A39}" srcOrd="0" destOrd="0" presId="urn:microsoft.com/office/officeart/2005/8/layout/radial1"/>
    <dgm:cxn modelId="{F2D38021-8865-49FF-87A1-2C22B9F533EF}" type="presParOf" srcId="{4385F20A-8C97-4406-B803-75A513520310}" destId="{6311DFA2-42C0-44F4-8253-A556C2F4C1CA}" srcOrd="4" destOrd="0" presId="urn:microsoft.com/office/officeart/2005/8/layout/radial1"/>
    <dgm:cxn modelId="{D03614E0-1310-46C1-93CF-D3844798E5D4}" type="presParOf" srcId="{4385F20A-8C97-4406-B803-75A513520310}" destId="{9DDF888E-4E1B-47C7-BAFA-5DBBFA39D1A8}" srcOrd="5" destOrd="0" presId="urn:microsoft.com/office/officeart/2005/8/layout/radial1"/>
    <dgm:cxn modelId="{525FB7F4-070E-484D-AF92-6B25CD679B83}" type="presParOf" srcId="{9DDF888E-4E1B-47C7-BAFA-5DBBFA39D1A8}" destId="{03AA87BF-A516-4FC9-B973-18A0ACB388BB}" srcOrd="0" destOrd="0" presId="urn:microsoft.com/office/officeart/2005/8/layout/radial1"/>
    <dgm:cxn modelId="{3505C2F3-7510-4DF9-8B90-170A89E6231D}" type="presParOf" srcId="{4385F20A-8C97-4406-B803-75A513520310}" destId="{FE855BA9-30A4-46D0-BF82-BE91ACA7EF6D}" srcOrd="6" destOrd="0" presId="urn:microsoft.com/office/officeart/2005/8/layout/radial1"/>
    <dgm:cxn modelId="{021F0273-E790-4F97-A717-1891097E9D61}" type="presParOf" srcId="{4385F20A-8C97-4406-B803-75A513520310}" destId="{A5202E3A-5FC1-443D-B7A9-E2EB32C69696}" srcOrd="7" destOrd="0" presId="urn:microsoft.com/office/officeart/2005/8/layout/radial1"/>
    <dgm:cxn modelId="{06294076-C953-4A6F-8E3B-687D38E96793}" type="presParOf" srcId="{A5202E3A-5FC1-443D-B7A9-E2EB32C69696}" destId="{B85A3B5F-82B5-4B17-8F7D-0E465812A480}" srcOrd="0" destOrd="0" presId="urn:microsoft.com/office/officeart/2005/8/layout/radial1"/>
    <dgm:cxn modelId="{B91580D9-B1CE-462D-A521-563AFAC297D9}" type="presParOf" srcId="{4385F20A-8C97-4406-B803-75A513520310}" destId="{FE6A88A8-46E0-47BE-9846-0E93278C65AE}" srcOrd="8" destOrd="0" presId="urn:microsoft.com/office/officeart/2005/8/layout/radial1"/>
    <dgm:cxn modelId="{6BA69AF5-B9F8-4892-95D5-A61D2CD32DC9}" type="presParOf" srcId="{4385F20A-8C97-4406-B803-75A513520310}" destId="{0B5D4E37-9DB5-4405-9C3B-89864B88D42A}" srcOrd="9" destOrd="0" presId="urn:microsoft.com/office/officeart/2005/8/layout/radial1"/>
    <dgm:cxn modelId="{269638F2-BD11-49A6-A01F-05B8C9E85D45}" type="presParOf" srcId="{0B5D4E37-9DB5-4405-9C3B-89864B88D42A}" destId="{A421E39C-EF7F-4A2B-9ECE-88D0A0F50A09}" srcOrd="0" destOrd="0" presId="urn:microsoft.com/office/officeart/2005/8/layout/radial1"/>
    <dgm:cxn modelId="{C48FB6FD-9915-4086-B2B6-56370D95D746}" type="presParOf" srcId="{4385F20A-8C97-4406-B803-75A513520310}" destId="{94853F02-23C5-4E15-8F35-7BAD4277B1B3}" srcOrd="10" destOrd="0" presId="urn:microsoft.com/office/officeart/2005/8/layout/radial1"/>
    <dgm:cxn modelId="{3DDE27FB-874F-4E65-8344-DBFD51BE41B3}" type="presParOf" srcId="{4385F20A-8C97-4406-B803-75A513520310}" destId="{6B2A717D-FD66-4346-9608-ED2481C8E969}" srcOrd="11" destOrd="0" presId="urn:microsoft.com/office/officeart/2005/8/layout/radial1"/>
    <dgm:cxn modelId="{7765EDC7-683D-4E12-8A39-D5E5701601D5}" type="presParOf" srcId="{6B2A717D-FD66-4346-9608-ED2481C8E969}" destId="{12D08D48-D0AF-458F-A8B7-01E64722C6E2}" srcOrd="0" destOrd="0" presId="urn:microsoft.com/office/officeart/2005/8/layout/radial1"/>
    <dgm:cxn modelId="{D8BDA3AD-1CB8-4DF5-BE3C-6FEB71900444}" type="presParOf" srcId="{4385F20A-8C97-4406-B803-75A513520310}" destId="{7848E2CF-7018-4C8F-82D4-4AE2B084BA27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FAA412-2732-42F1-B957-7ADAA63B5105}" type="doc">
      <dgm:prSet loTypeId="urn:microsoft.com/office/officeart/2005/8/layout/hList6" loCatId="list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09C2BF5-7CC0-4BC5-A9E2-5604B2467A02}">
      <dgm:prSet phldrT="[Text]" custT="1"/>
      <dgm:spPr/>
      <dgm:t>
        <a:bodyPr/>
        <a:lstStyle/>
        <a:p>
          <a:r>
            <a:rPr lang="en-IN" sz="1400" dirty="0"/>
            <a:t>DDT(Data Driven Testing)</a:t>
          </a:r>
        </a:p>
      </dgm:t>
    </dgm:pt>
    <dgm:pt modelId="{B64340CD-25BC-4F89-9A1A-63C0154E7F22}" type="parTrans" cxnId="{4133BC0A-584D-4737-A025-D37AAA36467E}">
      <dgm:prSet/>
      <dgm:spPr/>
      <dgm:t>
        <a:bodyPr/>
        <a:lstStyle/>
        <a:p>
          <a:endParaRPr lang="en-IN"/>
        </a:p>
      </dgm:t>
    </dgm:pt>
    <dgm:pt modelId="{5A3D7B0D-477B-4551-BC0D-374BEB0EF902}" type="sibTrans" cxnId="{4133BC0A-584D-4737-A025-D37AAA36467E}">
      <dgm:prSet/>
      <dgm:spPr/>
      <dgm:t>
        <a:bodyPr/>
        <a:lstStyle/>
        <a:p>
          <a:endParaRPr lang="en-IN"/>
        </a:p>
      </dgm:t>
    </dgm:pt>
    <dgm:pt modelId="{0D63DE4B-E6F8-47D3-846F-9DBC1D60F256}">
      <dgm:prSet phldrT="[Text]" custT="1"/>
      <dgm:spPr/>
      <dgm:t>
        <a:bodyPr/>
        <a:lstStyle/>
        <a:p>
          <a:r>
            <a:rPr lang="en-IN" sz="1400" dirty="0"/>
            <a:t>KDT</a:t>
          </a:r>
        </a:p>
        <a:p>
          <a:r>
            <a:rPr lang="en-IN" sz="1400" dirty="0"/>
            <a:t>(Keyword Driven Testing)</a:t>
          </a:r>
        </a:p>
      </dgm:t>
    </dgm:pt>
    <dgm:pt modelId="{19590C18-14C7-4C2F-BFD0-9D61D9098BBA}" type="parTrans" cxnId="{A30FF405-2DF3-4D7D-A7A6-98F172B7881A}">
      <dgm:prSet/>
      <dgm:spPr/>
      <dgm:t>
        <a:bodyPr/>
        <a:lstStyle/>
        <a:p>
          <a:endParaRPr lang="en-IN"/>
        </a:p>
      </dgm:t>
    </dgm:pt>
    <dgm:pt modelId="{F01DE25D-265D-4EA5-9E92-F9B5991FC572}" type="sibTrans" cxnId="{A30FF405-2DF3-4D7D-A7A6-98F172B7881A}">
      <dgm:prSet/>
      <dgm:spPr/>
      <dgm:t>
        <a:bodyPr/>
        <a:lstStyle/>
        <a:p>
          <a:endParaRPr lang="en-IN"/>
        </a:p>
      </dgm:t>
    </dgm:pt>
    <dgm:pt modelId="{BB89F730-8AC5-4C8B-9357-4D72FADECCFD}">
      <dgm:prSet phldrT="[Text]" custT="1"/>
      <dgm:spPr/>
      <dgm:t>
        <a:bodyPr/>
        <a:lstStyle/>
        <a:p>
          <a:r>
            <a:rPr lang="en-IN" sz="1600" dirty="0"/>
            <a:t>Hybrid</a:t>
          </a:r>
        </a:p>
      </dgm:t>
    </dgm:pt>
    <dgm:pt modelId="{0BA1B4BA-EDC7-4BC8-8C3E-63517F251E0E}" type="parTrans" cxnId="{1CFAC4ED-0EA2-4040-8C7C-75CDDD349DE0}">
      <dgm:prSet/>
      <dgm:spPr/>
      <dgm:t>
        <a:bodyPr/>
        <a:lstStyle/>
        <a:p>
          <a:endParaRPr lang="en-IN"/>
        </a:p>
      </dgm:t>
    </dgm:pt>
    <dgm:pt modelId="{B2C475CC-748A-45D4-9271-E75348FE4B01}" type="sibTrans" cxnId="{1CFAC4ED-0EA2-4040-8C7C-75CDDD349DE0}">
      <dgm:prSet/>
      <dgm:spPr/>
      <dgm:t>
        <a:bodyPr/>
        <a:lstStyle/>
        <a:p>
          <a:endParaRPr lang="en-IN"/>
        </a:p>
      </dgm:t>
    </dgm:pt>
    <dgm:pt modelId="{05E8BD05-A07D-4E2E-9CF2-54ABFD82CAEB}">
      <dgm:prSet phldrT="[Text]"/>
      <dgm:spPr/>
      <dgm:t>
        <a:bodyPr/>
        <a:lstStyle/>
        <a:p>
          <a:r>
            <a:rPr lang="en-IN" dirty="0"/>
            <a:t>BDD (Behaviour Driven Development) </a:t>
          </a:r>
        </a:p>
      </dgm:t>
    </dgm:pt>
    <dgm:pt modelId="{5E48B5A8-A064-4734-AE56-D33AACB668C4}" type="parTrans" cxnId="{CAC98E80-0796-4470-973C-7C69CC4E5E0D}">
      <dgm:prSet/>
      <dgm:spPr/>
      <dgm:t>
        <a:bodyPr/>
        <a:lstStyle/>
        <a:p>
          <a:endParaRPr lang="en-IN"/>
        </a:p>
      </dgm:t>
    </dgm:pt>
    <dgm:pt modelId="{1B3BCBEE-2BC0-47C6-813E-66C3085081CD}" type="sibTrans" cxnId="{CAC98E80-0796-4470-973C-7C69CC4E5E0D}">
      <dgm:prSet/>
      <dgm:spPr/>
      <dgm:t>
        <a:bodyPr/>
        <a:lstStyle/>
        <a:p>
          <a:endParaRPr lang="en-IN"/>
        </a:p>
      </dgm:t>
    </dgm:pt>
    <dgm:pt modelId="{FA3095C3-3FFB-491B-A89F-8F62923458B3}">
      <dgm:prSet phldrT="[Text]" custT="1"/>
      <dgm:spPr/>
      <dgm:t>
        <a:bodyPr/>
        <a:lstStyle/>
        <a:p>
          <a:r>
            <a:rPr lang="en-IN" sz="1600" dirty="0"/>
            <a:t>TestNG </a:t>
          </a:r>
        </a:p>
      </dgm:t>
    </dgm:pt>
    <dgm:pt modelId="{F71814B2-D64C-45D1-B12D-268581F89D7F}" type="parTrans" cxnId="{52CDA8F3-B552-47C2-9202-73AA6A12529F}">
      <dgm:prSet/>
      <dgm:spPr/>
      <dgm:t>
        <a:bodyPr/>
        <a:lstStyle/>
        <a:p>
          <a:endParaRPr lang="en-IN"/>
        </a:p>
      </dgm:t>
    </dgm:pt>
    <dgm:pt modelId="{1D49A5E2-1F58-4BC3-85EE-65F92CD6F1EB}" type="sibTrans" cxnId="{52CDA8F3-B552-47C2-9202-73AA6A12529F}">
      <dgm:prSet/>
      <dgm:spPr/>
      <dgm:t>
        <a:bodyPr/>
        <a:lstStyle/>
        <a:p>
          <a:endParaRPr lang="en-IN"/>
        </a:p>
      </dgm:t>
    </dgm:pt>
    <dgm:pt modelId="{09022E73-613D-434A-AFF7-4F71D5F11073}" type="pres">
      <dgm:prSet presAssocID="{45FAA412-2732-42F1-B957-7ADAA63B5105}" presName="Name0" presStyleCnt="0">
        <dgm:presLayoutVars>
          <dgm:dir/>
          <dgm:resizeHandles val="exact"/>
        </dgm:presLayoutVars>
      </dgm:prSet>
      <dgm:spPr/>
    </dgm:pt>
    <dgm:pt modelId="{4F645F4D-282D-46C9-A75C-578438DDFAE4}" type="pres">
      <dgm:prSet presAssocID="{909C2BF5-7CC0-4BC5-A9E2-5604B2467A02}" presName="node" presStyleLbl="node1" presStyleIdx="0" presStyleCnt="5">
        <dgm:presLayoutVars>
          <dgm:bulletEnabled val="1"/>
        </dgm:presLayoutVars>
      </dgm:prSet>
      <dgm:spPr/>
    </dgm:pt>
    <dgm:pt modelId="{ACDC54FF-878B-4786-A890-EA712B5E8BBC}" type="pres">
      <dgm:prSet presAssocID="{5A3D7B0D-477B-4551-BC0D-374BEB0EF902}" presName="sibTrans" presStyleCnt="0"/>
      <dgm:spPr/>
    </dgm:pt>
    <dgm:pt modelId="{D92BE8BF-2F06-41AF-AC41-C24DAAAA046E}" type="pres">
      <dgm:prSet presAssocID="{0D63DE4B-E6F8-47D3-846F-9DBC1D60F256}" presName="node" presStyleLbl="node1" presStyleIdx="1" presStyleCnt="5">
        <dgm:presLayoutVars>
          <dgm:bulletEnabled val="1"/>
        </dgm:presLayoutVars>
      </dgm:prSet>
      <dgm:spPr/>
    </dgm:pt>
    <dgm:pt modelId="{F9091AAE-A3A2-4586-8813-8ACB0BB7074C}" type="pres">
      <dgm:prSet presAssocID="{F01DE25D-265D-4EA5-9E92-F9B5991FC572}" presName="sibTrans" presStyleCnt="0"/>
      <dgm:spPr/>
    </dgm:pt>
    <dgm:pt modelId="{A004E3D2-4F30-41D5-9917-EDC8244E5A27}" type="pres">
      <dgm:prSet presAssocID="{BB89F730-8AC5-4C8B-9357-4D72FADECCFD}" presName="node" presStyleLbl="node1" presStyleIdx="2" presStyleCnt="5">
        <dgm:presLayoutVars>
          <dgm:bulletEnabled val="1"/>
        </dgm:presLayoutVars>
      </dgm:prSet>
      <dgm:spPr/>
    </dgm:pt>
    <dgm:pt modelId="{A91C4C55-6D41-4653-820C-0B8545993753}" type="pres">
      <dgm:prSet presAssocID="{B2C475CC-748A-45D4-9271-E75348FE4B01}" presName="sibTrans" presStyleCnt="0"/>
      <dgm:spPr/>
    </dgm:pt>
    <dgm:pt modelId="{31537E5F-DDDB-45D1-BDB1-3BA87B3C835C}" type="pres">
      <dgm:prSet presAssocID="{05E8BD05-A07D-4E2E-9CF2-54ABFD82CAEB}" presName="node" presStyleLbl="node1" presStyleIdx="3" presStyleCnt="5">
        <dgm:presLayoutVars>
          <dgm:bulletEnabled val="1"/>
        </dgm:presLayoutVars>
      </dgm:prSet>
      <dgm:spPr/>
    </dgm:pt>
    <dgm:pt modelId="{18A6EFD5-27C6-40E2-B3DB-32AAED79A98E}" type="pres">
      <dgm:prSet presAssocID="{1B3BCBEE-2BC0-47C6-813E-66C3085081CD}" presName="sibTrans" presStyleCnt="0"/>
      <dgm:spPr/>
    </dgm:pt>
    <dgm:pt modelId="{3EF225B4-BABB-44AB-826C-1C8064E0FEE7}" type="pres">
      <dgm:prSet presAssocID="{FA3095C3-3FFB-491B-A89F-8F62923458B3}" presName="node" presStyleLbl="node1" presStyleIdx="4" presStyleCnt="5">
        <dgm:presLayoutVars>
          <dgm:bulletEnabled val="1"/>
        </dgm:presLayoutVars>
      </dgm:prSet>
      <dgm:spPr/>
    </dgm:pt>
  </dgm:ptLst>
  <dgm:cxnLst>
    <dgm:cxn modelId="{A30FF405-2DF3-4D7D-A7A6-98F172B7881A}" srcId="{45FAA412-2732-42F1-B957-7ADAA63B5105}" destId="{0D63DE4B-E6F8-47D3-846F-9DBC1D60F256}" srcOrd="1" destOrd="0" parTransId="{19590C18-14C7-4C2F-BFD0-9D61D9098BBA}" sibTransId="{F01DE25D-265D-4EA5-9E92-F9B5991FC572}"/>
    <dgm:cxn modelId="{4133BC0A-584D-4737-A025-D37AAA36467E}" srcId="{45FAA412-2732-42F1-B957-7ADAA63B5105}" destId="{909C2BF5-7CC0-4BC5-A9E2-5604B2467A02}" srcOrd="0" destOrd="0" parTransId="{B64340CD-25BC-4F89-9A1A-63C0154E7F22}" sibTransId="{5A3D7B0D-477B-4551-BC0D-374BEB0EF902}"/>
    <dgm:cxn modelId="{717B2D1E-1345-4B82-B216-5E620ED952B8}" type="presOf" srcId="{45FAA412-2732-42F1-B957-7ADAA63B5105}" destId="{09022E73-613D-434A-AFF7-4F71D5F11073}" srcOrd="0" destOrd="0" presId="urn:microsoft.com/office/officeart/2005/8/layout/hList6"/>
    <dgm:cxn modelId="{27E1974B-2AEA-4E8C-9D9A-8176DF82AB4B}" type="presOf" srcId="{BB89F730-8AC5-4C8B-9357-4D72FADECCFD}" destId="{A004E3D2-4F30-41D5-9917-EDC8244E5A27}" srcOrd="0" destOrd="0" presId="urn:microsoft.com/office/officeart/2005/8/layout/hList6"/>
    <dgm:cxn modelId="{7DE7DE7C-1F79-4723-8D2A-8F059E9DB835}" type="presOf" srcId="{05E8BD05-A07D-4E2E-9CF2-54ABFD82CAEB}" destId="{31537E5F-DDDB-45D1-BDB1-3BA87B3C835C}" srcOrd="0" destOrd="0" presId="urn:microsoft.com/office/officeart/2005/8/layout/hList6"/>
    <dgm:cxn modelId="{CAC98E80-0796-4470-973C-7C69CC4E5E0D}" srcId="{45FAA412-2732-42F1-B957-7ADAA63B5105}" destId="{05E8BD05-A07D-4E2E-9CF2-54ABFD82CAEB}" srcOrd="3" destOrd="0" parTransId="{5E48B5A8-A064-4734-AE56-D33AACB668C4}" sibTransId="{1B3BCBEE-2BC0-47C6-813E-66C3085081CD}"/>
    <dgm:cxn modelId="{4AAF3496-BEA2-4E59-B5DE-C56D67AD1DB4}" type="presOf" srcId="{FA3095C3-3FFB-491B-A89F-8F62923458B3}" destId="{3EF225B4-BABB-44AB-826C-1C8064E0FEE7}" srcOrd="0" destOrd="0" presId="urn:microsoft.com/office/officeart/2005/8/layout/hList6"/>
    <dgm:cxn modelId="{C92A4B97-3DAE-4F29-8D04-31EA0CDA862B}" type="presOf" srcId="{909C2BF5-7CC0-4BC5-A9E2-5604B2467A02}" destId="{4F645F4D-282D-46C9-A75C-578438DDFAE4}" srcOrd="0" destOrd="0" presId="urn:microsoft.com/office/officeart/2005/8/layout/hList6"/>
    <dgm:cxn modelId="{133C81BE-2C1C-4B75-A927-F4AE0D3BC637}" type="presOf" srcId="{0D63DE4B-E6F8-47D3-846F-9DBC1D60F256}" destId="{D92BE8BF-2F06-41AF-AC41-C24DAAAA046E}" srcOrd="0" destOrd="0" presId="urn:microsoft.com/office/officeart/2005/8/layout/hList6"/>
    <dgm:cxn modelId="{1CFAC4ED-0EA2-4040-8C7C-75CDDD349DE0}" srcId="{45FAA412-2732-42F1-B957-7ADAA63B5105}" destId="{BB89F730-8AC5-4C8B-9357-4D72FADECCFD}" srcOrd="2" destOrd="0" parTransId="{0BA1B4BA-EDC7-4BC8-8C3E-63517F251E0E}" sibTransId="{B2C475CC-748A-45D4-9271-E75348FE4B01}"/>
    <dgm:cxn modelId="{52CDA8F3-B552-47C2-9202-73AA6A12529F}" srcId="{45FAA412-2732-42F1-B957-7ADAA63B5105}" destId="{FA3095C3-3FFB-491B-A89F-8F62923458B3}" srcOrd="4" destOrd="0" parTransId="{F71814B2-D64C-45D1-B12D-268581F89D7F}" sibTransId="{1D49A5E2-1F58-4BC3-85EE-65F92CD6F1EB}"/>
    <dgm:cxn modelId="{22346E9F-C498-446D-9B46-D6A7A8620E94}" type="presParOf" srcId="{09022E73-613D-434A-AFF7-4F71D5F11073}" destId="{4F645F4D-282D-46C9-A75C-578438DDFAE4}" srcOrd="0" destOrd="0" presId="urn:microsoft.com/office/officeart/2005/8/layout/hList6"/>
    <dgm:cxn modelId="{40FC1C1C-5AE2-4B08-8C22-95DF5E9C5FCE}" type="presParOf" srcId="{09022E73-613D-434A-AFF7-4F71D5F11073}" destId="{ACDC54FF-878B-4786-A890-EA712B5E8BBC}" srcOrd="1" destOrd="0" presId="urn:microsoft.com/office/officeart/2005/8/layout/hList6"/>
    <dgm:cxn modelId="{F46F85A7-38CE-461E-8E85-023EF0B79EA4}" type="presParOf" srcId="{09022E73-613D-434A-AFF7-4F71D5F11073}" destId="{D92BE8BF-2F06-41AF-AC41-C24DAAAA046E}" srcOrd="2" destOrd="0" presId="urn:microsoft.com/office/officeart/2005/8/layout/hList6"/>
    <dgm:cxn modelId="{E6FED447-6455-4F84-B6D0-3040740F300C}" type="presParOf" srcId="{09022E73-613D-434A-AFF7-4F71D5F11073}" destId="{F9091AAE-A3A2-4586-8813-8ACB0BB7074C}" srcOrd="3" destOrd="0" presId="urn:microsoft.com/office/officeart/2005/8/layout/hList6"/>
    <dgm:cxn modelId="{C5C1328B-F578-4CB4-B3F2-E8953ED9C6CD}" type="presParOf" srcId="{09022E73-613D-434A-AFF7-4F71D5F11073}" destId="{A004E3D2-4F30-41D5-9917-EDC8244E5A27}" srcOrd="4" destOrd="0" presId="urn:microsoft.com/office/officeart/2005/8/layout/hList6"/>
    <dgm:cxn modelId="{221C5B4C-1E57-4AD9-8B9C-489F14A3CC61}" type="presParOf" srcId="{09022E73-613D-434A-AFF7-4F71D5F11073}" destId="{A91C4C55-6D41-4653-820C-0B8545993753}" srcOrd="5" destOrd="0" presId="urn:microsoft.com/office/officeart/2005/8/layout/hList6"/>
    <dgm:cxn modelId="{255A0072-6103-45BF-918B-7BB92C4BABB6}" type="presParOf" srcId="{09022E73-613D-434A-AFF7-4F71D5F11073}" destId="{31537E5F-DDDB-45D1-BDB1-3BA87B3C835C}" srcOrd="6" destOrd="0" presId="urn:microsoft.com/office/officeart/2005/8/layout/hList6"/>
    <dgm:cxn modelId="{FF246E0A-F91E-4E01-9233-DD952040E5E1}" type="presParOf" srcId="{09022E73-613D-434A-AFF7-4F71D5F11073}" destId="{18A6EFD5-27C6-40E2-B3DB-32AAED79A98E}" srcOrd="7" destOrd="0" presId="urn:microsoft.com/office/officeart/2005/8/layout/hList6"/>
    <dgm:cxn modelId="{AAF391CA-466B-4171-9359-75F8B2905E35}" type="presParOf" srcId="{09022E73-613D-434A-AFF7-4F71D5F11073}" destId="{3EF225B4-BABB-44AB-826C-1C8064E0FEE7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615E9-C8AC-4A22-93A7-72D6F0502300}">
      <dsp:nvSpPr>
        <dsp:cNvPr id="0" name=""/>
        <dsp:cNvSpPr/>
      </dsp:nvSpPr>
      <dsp:spPr>
        <a:xfrm>
          <a:off x="1603576" y="1113957"/>
          <a:ext cx="1415887" cy="1224800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Smoke Testing</a:t>
          </a:r>
        </a:p>
      </dsp:txBody>
      <dsp:txXfrm>
        <a:off x="1838208" y="1316924"/>
        <a:ext cx="946623" cy="818866"/>
      </dsp:txXfrm>
    </dsp:sp>
    <dsp:sp modelId="{1F3FFF2E-5843-4A75-B797-6302A36C891F}">
      <dsp:nvSpPr>
        <dsp:cNvPr id="0" name=""/>
        <dsp:cNvSpPr/>
      </dsp:nvSpPr>
      <dsp:spPr>
        <a:xfrm>
          <a:off x="2490194" y="527972"/>
          <a:ext cx="534210" cy="460292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352A24-BED8-4DC2-8103-904602E68100}">
      <dsp:nvSpPr>
        <dsp:cNvPr id="0" name=""/>
        <dsp:cNvSpPr/>
      </dsp:nvSpPr>
      <dsp:spPr>
        <a:xfrm>
          <a:off x="1734000" y="0"/>
          <a:ext cx="1160310" cy="1003804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Unit Testing</a:t>
          </a:r>
        </a:p>
      </dsp:txBody>
      <dsp:txXfrm>
        <a:off x="1926288" y="166352"/>
        <a:ext cx="775734" cy="671100"/>
      </dsp:txXfrm>
    </dsp:sp>
    <dsp:sp modelId="{7D8CF811-B502-4875-958B-885C3A916005}">
      <dsp:nvSpPr>
        <dsp:cNvPr id="0" name=""/>
        <dsp:cNvSpPr/>
      </dsp:nvSpPr>
      <dsp:spPr>
        <a:xfrm>
          <a:off x="3113659" y="1388475"/>
          <a:ext cx="534210" cy="460292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0B8DA0-79A5-4853-86FE-08B821CF0B6F}">
      <dsp:nvSpPr>
        <dsp:cNvPr id="0" name=""/>
        <dsp:cNvSpPr/>
      </dsp:nvSpPr>
      <dsp:spPr>
        <a:xfrm>
          <a:off x="2798139" y="617407"/>
          <a:ext cx="1160310" cy="1003804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-892954"/>
            <a:satOff val="5380"/>
            <a:lumOff val="43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Integration Testing</a:t>
          </a:r>
        </a:p>
      </dsp:txBody>
      <dsp:txXfrm>
        <a:off x="2990427" y="783759"/>
        <a:ext cx="775734" cy="671100"/>
      </dsp:txXfrm>
    </dsp:sp>
    <dsp:sp modelId="{CD4B378C-4380-4463-B388-E7F9F8C8574D}">
      <dsp:nvSpPr>
        <dsp:cNvPr id="0" name=""/>
        <dsp:cNvSpPr/>
      </dsp:nvSpPr>
      <dsp:spPr>
        <a:xfrm>
          <a:off x="2680560" y="2359821"/>
          <a:ext cx="534210" cy="460292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DC447-BD90-4A4A-A9B0-576AB96A19B3}">
      <dsp:nvSpPr>
        <dsp:cNvPr id="0" name=""/>
        <dsp:cNvSpPr/>
      </dsp:nvSpPr>
      <dsp:spPr>
        <a:xfrm>
          <a:off x="2798139" y="1831157"/>
          <a:ext cx="1160310" cy="1003804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-1785908"/>
            <a:satOff val="10760"/>
            <a:lumOff val="86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System Testing</a:t>
          </a:r>
        </a:p>
      </dsp:txBody>
      <dsp:txXfrm>
        <a:off x="2990427" y="1997509"/>
        <a:ext cx="775734" cy="671100"/>
      </dsp:txXfrm>
    </dsp:sp>
    <dsp:sp modelId="{5A5E2E77-84C7-4D36-BFCE-B48C338BE609}">
      <dsp:nvSpPr>
        <dsp:cNvPr id="0" name=""/>
        <dsp:cNvSpPr/>
      </dsp:nvSpPr>
      <dsp:spPr>
        <a:xfrm>
          <a:off x="1606211" y="2460650"/>
          <a:ext cx="534210" cy="460292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7A14A-5C9D-4426-8303-F07ECA59927C}">
      <dsp:nvSpPr>
        <dsp:cNvPr id="0" name=""/>
        <dsp:cNvSpPr/>
      </dsp:nvSpPr>
      <dsp:spPr>
        <a:xfrm>
          <a:off x="1734000" y="2449255"/>
          <a:ext cx="1160310" cy="1003804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-2678862"/>
            <a:satOff val="16139"/>
            <a:lumOff val="129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UI Testing</a:t>
          </a:r>
        </a:p>
      </dsp:txBody>
      <dsp:txXfrm>
        <a:off x="1926288" y="2615607"/>
        <a:ext cx="775734" cy="671100"/>
      </dsp:txXfrm>
    </dsp:sp>
    <dsp:sp modelId="{5196A0E0-F07B-4BD1-90AE-8944FB6D555C}">
      <dsp:nvSpPr>
        <dsp:cNvPr id="0" name=""/>
        <dsp:cNvSpPr/>
      </dsp:nvSpPr>
      <dsp:spPr>
        <a:xfrm>
          <a:off x="972536" y="1600493"/>
          <a:ext cx="534210" cy="460292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2944E-4031-4606-BD97-030DF9FF7C3C}">
      <dsp:nvSpPr>
        <dsp:cNvPr id="0" name=""/>
        <dsp:cNvSpPr/>
      </dsp:nvSpPr>
      <dsp:spPr>
        <a:xfrm>
          <a:off x="664920" y="1831848"/>
          <a:ext cx="1160310" cy="1003804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-3571816"/>
            <a:satOff val="21519"/>
            <a:lumOff val="172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Performance Testing</a:t>
          </a:r>
        </a:p>
      </dsp:txBody>
      <dsp:txXfrm>
        <a:off x="857208" y="1998200"/>
        <a:ext cx="775734" cy="671100"/>
      </dsp:txXfrm>
    </dsp:sp>
    <dsp:sp modelId="{1DEB923A-9629-4724-AF52-73F898FBAAED}">
      <dsp:nvSpPr>
        <dsp:cNvPr id="0" name=""/>
        <dsp:cNvSpPr/>
      </dsp:nvSpPr>
      <dsp:spPr>
        <a:xfrm>
          <a:off x="664920" y="616025"/>
          <a:ext cx="1160310" cy="1003804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Cross-browser Testing</a:t>
          </a:r>
        </a:p>
      </dsp:txBody>
      <dsp:txXfrm>
        <a:off x="857208" y="782377"/>
        <a:ext cx="775734" cy="671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D00EC4-73C4-4985-B885-2438006FEB82}">
      <dsp:nvSpPr>
        <dsp:cNvPr id="0" name=""/>
        <dsp:cNvSpPr/>
      </dsp:nvSpPr>
      <dsp:spPr>
        <a:xfrm>
          <a:off x="2072608" y="1438741"/>
          <a:ext cx="1104878" cy="110487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Smoke Testing</a:t>
          </a:r>
        </a:p>
      </dsp:txBody>
      <dsp:txXfrm>
        <a:off x="2234414" y="1600547"/>
        <a:ext cx="781266" cy="781266"/>
      </dsp:txXfrm>
    </dsp:sp>
    <dsp:sp modelId="{CE6E63D0-4DF6-4F42-BD42-7B79CB1C785D}">
      <dsp:nvSpPr>
        <dsp:cNvPr id="0" name=""/>
        <dsp:cNvSpPr/>
      </dsp:nvSpPr>
      <dsp:spPr>
        <a:xfrm rot="16200000">
          <a:off x="2459309" y="1254063"/>
          <a:ext cx="331475" cy="37880"/>
        </a:xfrm>
        <a:custGeom>
          <a:avLst/>
          <a:gdLst/>
          <a:ahLst/>
          <a:cxnLst/>
          <a:rect l="0" t="0" r="0" b="0"/>
          <a:pathLst>
            <a:path>
              <a:moveTo>
                <a:pt x="0" y="18940"/>
              </a:moveTo>
              <a:lnTo>
                <a:pt x="331475" y="1894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616760" y="1264716"/>
        <a:ext cx="16573" cy="16573"/>
      </dsp:txXfrm>
    </dsp:sp>
    <dsp:sp modelId="{0C375E15-699B-4687-A899-C299931D5A76}">
      <dsp:nvSpPr>
        <dsp:cNvPr id="0" name=""/>
        <dsp:cNvSpPr/>
      </dsp:nvSpPr>
      <dsp:spPr>
        <a:xfrm>
          <a:off x="2072608" y="2387"/>
          <a:ext cx="1104878" cy="110487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Unit Testing</a:t>
          </a:r>
        </a:p>
      </dsp:txBody>
      <dsp:txXfrm>
        <a:off x="2234414" y="164193"/>
        <a:ext cx="781266" cy="781266"/>
      </dsp:txXfrm>
    </dsp:sp>
    <dsp:sp modelId="{9A3D55FC-D740-48EA-B3D0-1C07D32EE2B6}">
      <dsp:nvSpPr>
        <dsp:cNvPr id="0" name=""/>
        <dsp:cNvSpPr/>
      </dsp:nvSpPr>
      <dsp:spPr>
        <a:xfrm rot="19800000">
          <a:off x="3081269" y="1613151"/>
          <a:ext cx="331475" cy="37880"/>
        </a:xfrm>
        <a:custGeom>
          <a:avLst/>
          <a:gdLst/>
          <a:ahLst/>
          <a:cxnLst/>
          <a:rect l="0" t="0" r="0" b="0"/>
          <a:pathLst>
            <a:path>
              <a:moveTo>
                <a:pt x="0" y="18940"/>
              </a:moveTo>
              <a:lnTo>
                <a:pt x="331475" y="1894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238720" y="1623805"/>
        <a:ext cx="16573" cy="16573"/>
      </dsp:txXfrm>
    </dsp:sp>
    <dsp:sp modelId="{6311DFA2-42C0-44F4-8253-A556C2F4C1CA}">
      <dsp:nvSpPr>
        <dsp:cNvPr id="0" name=""/>
        <dsp:cNvSpPr/>
      </dsp:nvSpPr>
      <dsp:spPr>
        <a:xfrm>
          <a:off x="3316527" y="720564"/>
          <a:ext cx="1104878" cy="110487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Integration Testing</a:t>
          </a:r>
        </a:p>
      </dsp:txBody>
      <dsp:txXfrm>
        <a:off x="3478333" y="882370"/>
        <a:ext cx="781266" cy="781266"/>
      </dsp:txXfrm>
    </dsp:sp>
    <dsp:sp modelId="{9DDF888E-4E1B-47C7-BAFA-5DBBFA39D1A8}">
      <dsp:nvSpPr>
        <dsp:cNvPr id="0" name=""/>
        <dsp:cNvSpPr/>
      </dsp:nvSpPr>
      <dsp:spPr>
        <a:xfrm rot="1800000">
          <a:off x="3081269" y="2331328"/>
          <a:ext cx="331475" cy="37880"/>
        </a:xfrm>
        <a:custGeom>
          <a:avLst/>
          <a:gdLst/>
          <a:ahLst/>
          <a:cxnLst/>
          <a:rect l="0" t="0" r="0" b="0"/>
          <a:pathLst>
            <a:path>
              <a:moveTo>
                <a:pt x="0" y="18940"/>
              </a:moveTo>
              <a:lnTo>
                <a:pt x="331475" y="1894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238720" y="2341982"/>
        <a:ext cx="16573" cy="16573"/>
      </dsp:txXfrm>
    </dsp:sp>
    <dsp:sp modelId="{FE855BA9-30A4-46D0-BF82-BE91ACA7EF6D}">
      <dsp:nvSpPr>
        <dsp:cNvPr id="0" name=""/>
        <dsp:cNvSpPr/>
      </dsp:nvSpPr>
      <dsp:spPr>
        <a:xfrm>
          <a:off x="3316527" y="2156918"/>
          <a:ext cx="1104878" cy="110487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System Testing</a:t>
          </a:r>
        </a:p>
      </dsp:txBody>
      <dsp:txXfrm>
        <a:off x="3478333" y="2318724"/>
        <a:ext cx="781266" cy="781266"/>
      </dsp:txXfrm>
    </dsp:sp>
    <dsp:sp modelId="{A5202E3A-5FC1-443D-B7A9-E2EB32C69696}">
      <dsp:nvSpPr>
        <dsp:cNvPr id="0" name=""/>
        <dsp:cNvSpPr/>
      </dsp:nvSpPr>
      <dsp:spPr>
        <a:xfrm rot="5400000">
          <a:off x="2459309" y="2690416"/>
          <a:ext cx="331475" cy="37880"/>
        </a:xfrm>
        <a:custGeom>
          <a:avLst/>
          <a:gdLst/>
          <a:ahLst/>
          <a:cxnLst/>
          <a:rect l="0" t="0" r="0" b="0"/>
          <a:pathLst>
            <a:path>
              <a:moveTo>
                <a:pt x="0" y="18940"/>
              </a:moveTo>
              <a:lnTo>
                <a:pt x="331475" y="1894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616760" y="2701070"/>
        <a:ext cx="16573" cy="16573"/>
      </dsp:txXfrm>
    </dsp:sp>
    <dsp:sp modelId="{FE6A88A8-46E0-47BE-9846-0E93278C65AE}">
      <dsp:nvSpPr>
        <dsp:cNvPr id="0" name=""/>
        <dsp:cNvSpPr/>
      </dsp:nvSpPr>
      <dsp:spPr>
        <a:xfrm>
          <a:off x="2072608" y="2875095"/>
          <a:ext cx="1104878" cy="110487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UI Testing</a:t>
          </a:r>
        </a:p>
      </dsp:txBody>
      <dsp:txXfrm>
        <a:off x="2234414" y="3036901"/>
        <a:ext cx="781266" cy="781266"/>
      </dsp:txXfrm>
    </dsp:sp>
    <dsp:sp modelId="{0B5D4E37-9DB5-4405-9C3B-89864B88D42A}">
      <dsp:nvSpPr>
        <dsp:cNvPr id="0" name=""/>
        <dsp:cNvSpPr/>
      </dsp:nvSpPr>
      <dsp:spPr>
        <a:xfrm rot="9000000">
          <a:off x="1837350" y="2331328"/>
          <a:ext cx="331475" cy="37880"/>
        </a:xfrm>
        <a:custGeom>
          <a:avLst/>
          <a:gdLst/>
          <a:ahLst/>
          <a:cxnLst/>
          <a:rect l="0" t="0" r="0" b="0"/>
          <a:pathLst>
            <a:path>
              <a:moveTo>
                <a:pt x="0" y="18940"/>
              </a:moveTo>
              <a:lnTo>
                <a:pt x="331475" y="1894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1994801" y="2341982"/>
        <a:ext cx="16573" cy="16573"/>
      </dsp:txXfrm>
    </dsp:sp>
    <dsp:sp modelId="{94853F02-23C5-4E15-8F35-7BAD4277B1B3}">
      <dsp:nvSpPr>
        <dsp:cNvPr id="0" name=""/>
        <dsp:cNvSpPr/>
      </dsp:nvSpPr>
      <dsp:spPr>
        <a:xfrm>
          <a:off x="828689" y="2156918"/>
          <a:ext cx="1104878" cy="110487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Performance Testing</a:t>
          </a:r>
        </a:p>
      </dsp:txBody>
      <dsp:txXfrm>
        <a:off x="990495" y="2318724"/>
        <a:ext cx="781266" cy="781266"/>
      </dsp:txXfrm>
    </dsp:sp>
    <dsp:sp modelId="{6B2A717D-FD66-4346-9608-ED2481C8E969}">
      <dsp:nvSpPr>
        <dsp:cNvPr id="0" name=""/>
        <dsp:cNvSpPr/>
      </dsp:nvSpPr>
      <dsp:spPr>
        <a:xfrm rot="12600000">
          <a:off x="1837350" y="1613151"/>
          <a:ext cx="331475" cy="37880"/>
        </a:xfrm>
        <a:custGeom>
          <a:avLst/>
          <a:gdLst/>
          <a:ahLst/>
          <a:cxnLst/>
          <a:rect l="0" t="0" r="0" b="0"/>
          <a:pathLst>
            <a:path>
              <a:moveTo>
                <a:pt x="0" y="18940"/>
              </a:moveTo>
              <a:lnTo>
                <a:pt x="331475" y="1894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1994801" y="1623805"/>
        <a:ext cx="16573" cy="16573"/>
      </dsp:txXfrm>
    </dsp:sp>
    <dsp:sp modelId="{7848E2CF-7018-4C8F-82D4-4AE2B084BA27}">
      <dsp:nvSpPr>
        <dsp:cNvPr id="0" name=""/>
        <dsp:cNvSpPr/>
      </dsp:nvSpPr>
      <dsp:spPr>
        <a:xfrm>
          <a:off x="828689" y="720564"/>
          <a:ext cx="1104878" cy="110487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Cross-browser Testing</a:t>
          </a:r>
        </a:p>
      </dsp:txBody>
      <dsp:txXfrm>
        <a:off x="990495" y="882370"/>
        <a:ext cx="781266" cy="7812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45F4D-282D-46C9-A75C-578438DDFAE4}">
      <dsp:nvSpPr>
        <dsp:cNvPr id="0" name=""/>
        <dsp:cNvSpPr/>
      </dsp:nvSpPr>
      <dsp:spPr>
        <a:xfrm rot="16200000">
          <a:off x="-1328885" y="1332100"/>
          <a:ext cx="3792284" cy="112808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ctr" anchorCtr="0">
          <a:noAutofit/>
          <a:sp3d extrusionH="28000" prstMaterial="matte"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DDT(Data Driven Testing)</a:t>
          </a:r>
        </a:p>
      </dsp:txBody>
      <dsp:txXfrm rot="5400000">
        <a:off x="3216" y="758456"/>
        <a:ext cx="1128082" cy="2275370"/>
      </dsp:txXfrm>
    </dsp:sp>
    <dsp:sp modelId="{D92BE8BF-2F06-41AF-AC41-C24DAAAA046E}">
      <dsp:nvSpPr>
        <dsp:cNvPr id="0" name=""/>
        <dsp:cNvSpPr/>
      </dsp:nvSpPr>
      <dsp:spPr>
        <a:xfrm rot="16200000">
          <a:off x="-116197" y="1332100"/>
          <a:ext cx="3792284" cy="112808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ctr" anchorCtr="0">
          <a:noAutofit/>
          <a:sp3d extrusionH="28000" prstMaterial="matte"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KDT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(Keyword Driven Testing)</a:t>
          </a:r>
        </a:p>
      </dsp:txBody>
      <dsp:txXfrm rot="5400000">
        <a:off x="1215904" y="758456"/>
        <a:ext cx="1128082" cy="2275370"/>
      </dsp:txXfrm>
    </dsp:sp>
    <dsp:sp modelId="{A004E3D2-4F30-41D5-9917-EDC8244E5A27}">
      <dsp:nvSpPr>
        <dsp:cNvPr id="0" name=""/>
        <dsp:cNvSpPr/>
      </dsp:nvSpPr>
      <dsp:spPr>
        <a:xfrm rot="16200000">
          <a:off x="1096491" y="1332100"/>
          <a:ext cx="3792284" cy="112808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ctr" anchorCtr="0">
          <a:noAutofit/>
          <a:sp3d extrusionH="28000" prstMaterial="matte"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Hybrid</a:t>
          </a:r>
        </a:p>
      </dsp:txBody>
      <dsp:txXfrm rot="5400000">
        <a:off x="2428592" y="758456"/>
        <a:ext cx="1128082" cy="2275370"/>
      </dsp:txXfrm>
    </dsp:sp>
    <dsp:sp modelId="{31537E5F-DDDB-45D1-BDB1-3BA87B3C835C}">
      <dsp:nvSpPr>
        <dsp:cNvPr id="0" name=""/>
        <dsp:cNvSpPr/>
      </dsp:nvSpPr>
      <dsp:spPr>
        <a:xfrm rot="16200000">
          <a:off x="2309180" y="1332100"/>
          <a:ext cx="3792284" cy="112808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0" rIns="84956" bIns="0" numCol="1" spcCol="1270" anchor="ctr" anchorCtr="0">
          <a:noAutofit/>
          <a:sp3d extrusionH="28000" prstMaterial="matte"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BDD (Behaviour Driven Development) </a:t>
          </a:r>
        </a:p>
      </dsp:txBody>
      <dsp:txXfrm rot="5400000">
        <a:off x="3641281" y="758456"/>
        <a:ext cx="1128082" cy="2275370"/>
      </dsp:txXfrm>
    </dsp:sp>
    <dsp:sp modelId="{3EF225B4-BABB-44AB-826C-1C8064E0FEE7}">
      <dsp:nvSpPr>
        <dsp:cNvPr id="0" name=""/>
        <dsp:cNvSpPr/>
      </dsp:nvSpPr>
      <dsp:spPr>
        <a:xfrm rot="16200000">
          <a:off x="3521868" y="1332100"/>
          <a:ext cx="3792284" cy="112808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ctr" anchorCtr="0">
          <a:noAutofit/>
          <a:sp3d extrusionH="28000" prstMaterial="matte"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TestNG </a:t>
          </a:r>
        </a:p>
      </dsp:txBody>
      <dsp:txXfrm rot="5400000">
        <a:off x="4853969" y="758456"/>
        <a:ext cx="1128082" cy="2275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09441" y="2070036"/>
            <a:ext cx="10372705" cy="215560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92" y="4650640"/>
            <a:ext cx="10385653" cy="922523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accent5">
                    <a:lumMod val="50000"/>
                  </a:schemeClr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8372-0F70-4922-B6DB-CEAC8594B4DC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5E55-3B7B-4A04-A21B-FB332D7AE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59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70" indent="0">
              <a:buNone/>
              <a:defRPr sz="3733"/>
            </a:lvl2pPr>
            <a:lvl3pPr marL="1219139" indent="0">
              <a:buNone/>
              <a:defRPr sz="3200"/>
            </a:lvl3pPr>
            <a:lvl4pPr marL="1828709" indent="0">
              <a:buNone/>
              <a:defRPr sz="2667"/>
            </a:lvl4pPr>
            <a:lvl5pPr marL="2438278" indent="0">
              <a:buNone/>
              <a:defRPr sz="2667"/>
            </a:lvl5pPr>
            <a:lvl6pPr marL="3047848" indent="0">
              <a:buNone/>
              <a:defRPr sz="2667"/>
            </a:lvl6pPr>
            <a:lvl7pPr marL="3657417" indent="0">
              <a:buNone/>
              <a:defRPr sz="2667"/>
            </a:lvl7pPr>
            <a:lvl8pPr marL="4266987" indent="0">
              <a:buNone/>
              <a:defRPr sz="2667"/>
            </a:lvl8pPr>
            <a:lvl9pPr marL="4876557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8372-0F70-4922-B6DB-CEAC8594B4DC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5E55-3B7B-4A04-A21B-FB332D7AE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63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8372-0F70-4922-B6DB-CEAC8594B4DC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5E55-3B7B-4A04-A21B-FB332D7AE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536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8372-0F70-4922-B6DB-CEAC8594B4DC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5E55-3B7B-4A04-A21B-FB332D7AE40C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21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504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865745"/>
            <a:ext cx="10972799" cy="4490600"/>
          </a:xfrm>
        </p:spPr>
        <p:txBody>
          <a:bodyPr/>
          <a:lstStyle>
            <a:lvl1pPr algn="l">
              <a:defRPr sz="3733">
                <a:solidFill>
                  <a:schemeClr val="accent5">
                    <a:lumMod val="75000"/>
                  </a:schemeClr>
                </a:solidFill>
              </a:defRPr>
            </a:lvl1pPr>
            <a:lvl2pPr algn="l"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 algn="l">
              <a:defRPr>
                <a:solidFill>
                  <a:schemeClr val="accent5">
                    <a:lumMod val="75000"/>
                  </a:schemeClr>
                </a:solidFill>
              </a:defRPr>
            </a:lvl3pPr>
            <a:lvl4pPr algn="l"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 algn="l">
              <a:defRPr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8372-0F70-4922-B6DB-CEAC8594B4DC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5E55-3B7B-4A04-A21B-FB332D7AE40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46B10CD-659C-282A-21F4-FB69DA57C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423601"/>
            <a:ext cx="10972799" cy="1018033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3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423601"/>
            <a:ext cx="8725633" cy="1018033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435862"/>
            <a:ext cx="8725633" cy="4926263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8372-0F70-4922-B6DB-CEAC8594B4DC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5E55-3B7B-4A04-A21B-FB332D7AE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4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8372-0F70-4922-B6DB-CEAC8594B4DC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5E55-3B7B-4A04-A21B-FB332D7AE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67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8372-0F70-4922-B6DB-CEAC8594B4DC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5E55-3B7B-4A04-A21B-FB332D7AE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53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076" y="1856381"/>
            <a:ext cx="5386917" cy="758192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accent5">
                    <a:lumMod val="75000"/>
                  </a:schemeClr>
                </a:solidFill>
              </a:defRPr>
            </a:lvl1pPr>
            <a:lvl2pPr marL="609570" indent="0">
              <a:buNone/>
              <a:defRPr sz="2667" b="1"/>
            </a:lvl2pPr>
            <a:lvl3pPr marL="1219139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7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6963" y="2660959"/>
            <a:ext cx="5389033" cy="3695388"/>
          </a:xfrm>
        </p:spPr>
        <p:txBody>
          <a:bodyPr/>
          <a:lstStyle>
            <a:lvl1pPr algn="ctr">
              <a:defRPr sz="3200">
                <a:solidFill>
                  <a:schemeClr val="accent5">
                    <a:lumMod val="75000"/>
                  </a:schemeClr>
                </a:solidFill>
              </a:defRPr>
            </a:lvl1pPr>
            <a:lvl2pPr algn="ctr">
              <a:defRPr sz="2667">
                <a:solidFill>
                  <a:schemeClr val="accent5">
                    <a:lumMod val="75000"/>
                  </a:schemeClr>
                </a:solidFill>
              </a:defRPr>
            </a:lvl2pPr>
            <a:lvl3pPr algn="ctr">
              <a:defRPr sz="2400">
                <a:solidFill>
                  <a:schemeClr val="accent5">
                    <a:lumMod val="75000"/>
                  </a:schemeClr>
                </a:solidFill>
              </a:defRPr>
            </a:lvl3pPr>
            <a:lvl4pPr algn="ctr">
              <a:defRPr sz="2133">
                <a:solidFill>
                  <a:schemeClr val="accent5">
                    <a:lumMod val="75000"/>
                  </a:schemeClr>
                </a:solidFill>
              </a:defRPr>
            </a:lvl4pPr>
            <a:lvl5pPr algn="ctr">
              <a:defRPr sz="2133">
                <a:solidFill>
                  <a:schemeClr val="accent5">
                    <a:lumMod val="75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0" y="1856381"/>
            <a:ext cx="5389033" cy="758192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accent5">
                    <a:lumMod val="75000"/>
                  </a:schemeClr>
                </a:solidFill>
              </a:defRPr>
            </a:lvl1pPr>
            <a:lvl2pPr marL="609570" indent="0">
              <a:buNone/>
              <a:defRPr sz="2667" b="1"/>
            </a:lvl2pPr>
            <a:lvl3pPr marL="1219139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7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660959"/>
            <a:ext cx="5389033" cy="3695392"/>
          </a:xfrm>
        </p:spPr>
        <p:txBody>
          <a:bodyPr/>
          <a:lstStyle>
            <a:lvl1pPr algn="ctr">
              <a:defRPr sz="3200">
                <a:solidFill>
                  <a:schemeClr val="accent5">
                    <a:lumMod val="75000"/>
                  </a:schemeClr>
                </a:solidFill>
              </a:defRPr>
            </a:lvl1pPr>
            <a:lvl2pPr algn="ctr">
              <a:defRPr sz="2667">
                <a:solidFill>
                  <a:schemeClr val="accent5">
                    <a:lumMod val="75000"/>
                  </a:schemeClr>
                </a:solidFill>
              </a:defRPr>
            </a:lvl2pPr>
            <a:lvl3pPr algn="ctr">
              <a:defRPr sz="2400">
                <a:solidFill>
                  <a:schemeClr val="accent5">
                    <a:lumMod val="75000"/>
                  </a:schemeClr>
                </a:solidFill>
              </a:defRPr>
            </a:lvl3pPr>
            <a:lvl4pPr algn="ctr">
              <a:defRPr sz="2133">
                <a:solidFill>
                  <a:schemeClr val="accent5">
                    <a:lumMod val="75000"/>
                  </a:schemeClr>
                </a:solidFill>
              </a:defRPr>
            </a:lvl4pPr>
            <a:lvl5pPr algn="ctr">
              <a:defRPr sz="2133">
                <a:solidFill>
                  <a:schemeClr val="accent5">
                    <a:lumMod val="75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8372-0F70-4922-B6DB-CEAC8594B4DC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5E55-3B7B-4A04-A21B-FB332D7AE40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F6862A-1920-9176-6FDB-E2673959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423601"/>
            <a:ext cx="10972799" cy="1018033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7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8372-0F70-4922-B6DB-CEAC8594B4DC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5E55-3B7B-4A04-A21B-FB332D7AE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92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8372-0F70-4922-B6DB-CEAC8594B4DC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5E55-3B7B-4A04-A21B-FB332D7AE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18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4"/>
            <a:ext cx="6815668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8372-0F70-4922-B6DB-CEAC8594B4DC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5E55-3B7B-4A04-A21B-FB332D7AE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52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58372-0F70-4922-B6DB-CEAC8594B4DC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85E55-3B7B-4A04-A21B-FB332D7AE40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198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26459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ctr" defTabSz="1219139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219139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51" indent="-380982" algn="l" defTabSz="1219139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59FB-37CB-DA38-5594-F94135291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4521" y="287676"/>
            <a:ext cx="4664468" cy="3246633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tx2"/>
                </a:solidFill>
              </a:rPr>
              <a:t>Advanced Certification Program in Software Testing in collaboration with IBM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F20A1-0821-A8D9-AE8F-DFD13B777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2732" y="5116529"/>
            <a:ext cx="4969268" cy="1345916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IN" dirty="0">
                <a:solidFill>
                  <a:schemeClr val="tx1"/>
                </a:solidFill>
              </a:rPr>
              <a:t>Name	 :  Saranya Rajendran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Trainer	 :  Vishakha Desai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3EAED-4D0E-BABE-0C9A-0E82DE340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621" y="3832260"/>
            <a:ext cx="1568440" cy="77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3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F95B2C-A476-8F5B-6898-7AAF08F7F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951" y="423601"/>
            <a:ext cx="11894049" cy="98395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800" dirty="0"/>
              <a:t>Advanced Certification Program in Software Testing in collaboration with IBM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D0976-89B8-12A6-B7BE-1339C4502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954" y="4749439"/>
            <a:ext cx="1778091" cy="1530429"/>
          </a:xfrm>
          <a:prstGeom prst="rect">
            <a:avLst/>
          </a:prstGeom>
        </p:spPr>
      </p:pic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2FFFE06C-8677-EA84-BD09-BEF2AAD8235E}"/>
              </a:ext>
            </a:extLst>
          </p:cNvPr>
          <p:cNvSpPr/>
          <p:nvPr/>
        </p:nvSpPr>
        <p:spPr>
          <a:xfrm>
            <a:off x="5272353" y="2267574"/>
            <a:ext cx="1647291" cy="1339728"/>
          </a:xfrm>
          <a:prstGeom prst="cloudCallout">
            <a:avLst>
              <a:gd name="adj1" fmla="val 3194"/>
              <a:gd name="adj2" fmla="val 12257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4A923127-1F82-A52C-DD50-931E92628392}"/>
              </a:ext>
            </a:extLst>
          </p:cNvPr>
          <p:cNvSpPr/>
          <p:nvPr/>
        </p:nvSpPr>
        <p:spPr>
          <a:xfrm>
            <a:off x="7061772" y="2267574"/>
            <a:ext cx="1647291" cy="1339728"/>
          </a:xfrm>
          <a:prstGeom prst="cloudCallout">
            <a:avLst>
              <a:gd name="adj1" fmla="val -94727"/>
              <a:gd name="adj2" fmla="val 12487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1AD471B4-EA2C-3F3A-DC69-39BDB40E5DE9}"/>
              </a:ext>
            </a:extLst>
          </p:cNvPr>
          <p:cNvSpPr/>
          <p:nvPr/>
        </p:nvSpPr>
        <p:spPr>
          <a:xfrm>
            <a:off x="8352889" y="3224355"/>
            <a:ext cx="1647291" cy="1339728"/>
          </a:xfrm>
          <a:prstGeom prst="cloudCallout">
            <a:avLst>
              <a:gd name="adj1" fmla="val -162087"/>
              <a:gd name="adj2" fmla="val 6275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0A10B05B-46E2-DFEC-5CB7-CFB9D5B47E44}"/>
              </a:ext>
            </a:extLst>
          </p:cNvPr>
          <p:cNvSpPr/>
          <p:nvPr/>
        </p:nvSpPr>
        <p:spPr>
          <a:xfrm>
            <a:off x="9760450" y="3894219"/>
            <a:ext cx="1963392" cy="1339728"/>
          </a:xfrm>
          <a:prstGeom prst="cloudCallout">
            <a:avLst>
              <a:gd name="adj1" fmla="val -210317"/>
              <a:gd name="adj2" fmla="val 2671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5D51D7C8-2AEE-BFC3-56CC-19001F8125B5}"/>
              </a:ext>
            </a:extLst>
          </p:cNvPr>
          <p:cNvSpPr/>
          <p:nvPr/>
        </p:nvSpPr>
        <p:spPr>
          <a:xfrm>
            <a:off x="2985497" y="2175416"/>
            <a:ext cx="1991477" cy="1339728"/>
          </a:xfrm>
          <a:prstGeom prst="cloudCallout">
            <a:avLst>
              <a:gd name="adj1" fmla="val 101739"/>
              <a:gd name="adj2" fmla="val 13484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id="{26F77A66-4804-F032-2A00-AE645832B10F}"/>
              </a:ext>
            </a:extLst>
          </p:cNvPr>
          <p:cNvSpPr/>
          <p:nvPr/>
        </p:nvSpPr>
        <p:spPr>
          <a:xfrm>
            <a:off x="2124375" y="3458377"/>
            <a:ext cx="1778090" cy="1291062"/>
          </a:xfrm>
          <a:prstGeom prst="cloudCallout">
            <a:avLst>
              <a:gd name="adj1" fmla="val 159743"/>
              <a:gd name="adj2" fmla="val 4971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3EDE9D34-576F-D5D0-B36F-C0826CBEF125}"/>
              </a:ext>
            </a:extLst>
          </p:cNvPr>
          <p:cNvSpPr/>
          <p:nvPr/>
        </p:nvSpPr>
        <p:spPr>
          <a:xfrm>
            <a:off x="468159" y="4354727"/>
            <a:ext cx="1647291" cy="1339728"/>
          </a:xfrm>
          <a:prstGeom prst="cloudCallout">
            <a:avLst>
              <a:gd name="adj1" fmla="val 261406"/>
              <a:gd name="adj2" fmla="val -124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4DA7C30-AA00-BC09-F387-358395494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535" y="2515439"/>
            <a:ext cx="996913" cy="70891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4C44A17-3439-5917-91F8-0CB6712D8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579" y="2397144"/>
            <a:ext cx="1335643" cy="827211"/>
          </a:xfrm>
          <a:prstGeom prst="rect">
            <a:avLst/>
          </a:prstGeom>
        </p:spPr>
      </p:pic>
      <p:sp>
        <p:nvSpPr>
          <p:cNvPr id="24" name="Thought Bubble: Cloud 23">
            <a:extLst>
              <a:ext uri="{FF2B5EF4-FFF2-40B4-BE49-F238E27FC236}">
                <a16:creationId xmlns:a16="http://schemas.microsoft.com/office/drawing/2014/main" id="{5F67A03E-6663-946F-BF8B-7558EEE96A67}"/>
              </a:ext>
            </a:extLst>
          </p:cNvPr>
          <p:cNvSpPr/>
          <p:nvPr/>
        </p:nvSpPr>
        <p:spPr>
          <a:xfrm>
            <a:off x="1671950" y="5362536"/>
            <a:ext cx="1647291" cy="1339728"/>
          </a:xfrm>
          <a:prstGeom prst="cloudCallout">
            <a:avLst>
              <a:gd name="adj1" fmla="val 173465"/>
              <a:gd name="adj2" fmla="val -7068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hought Bubble: Cloud 24">
            <a:extLst>
              <a:ext uri="{FF2B5EF4-FFF2-40B4-BE49-F238E27FC236}">
                <a16:creationId xmlns:a16="http://schemas.microsoft.com/office/drawing/2014/main" id="{93ED276E-5D87-461A-6E14-64002D8ACE96}"/>
              </a:ext>
            </a:extLst>
          </p:cNvPr>
          <p:cNvSpPr/>
          <p:nvPr/>
        </p:nvSpPr>
        <p:spPr>
          <a:xfrm>
            <a:off x="9388870" y="5359853"/>
            <a:ext cx="1647291" cy="1339728"/>
          </a:xfrm>
          <a:prstGeom prst="cloudCallout">
            <a:avLst>
              <a:gd name="adj1" fmla="val -208241"/>
              <a:gd name="adj2" fmla="val -68383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E6FA26C-5540-2747-EEDD-19F07199F3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1506" y="2471152"/>
            <a:ext cx="687192" cy="86376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09FC202-AD4A-187E-4E6C-4191F8B258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6384" y="3458377"/>
            <a:ext cx="1017016" cy="77170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3C256CF-4536-F785-1A48-4E526636A6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8559" y="4135803"/>
            <a:ext cx="1282738" cy="74494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7AEBF93-3696-195F-F0B9-5540006013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3401" y="5712798"/>
            <a:ext cx="1143916" cy="53288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7114EAA-D96E-C100-B562-C26F2D6680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443" y="4752217"/>
            <a:ext cx="1114722" cy="46785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03D3149-B4D4-7468-A27A-AF8FC14476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31052" y="3678250"/>
            <a:ext cx="1117643" cy="74603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7707A8C-0E8B-3955-D296-2AD8370A5F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49165" y="5663480"/>
            <a:ext cx="1397712" cy="53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89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12751F-3C15-6342-604E-635FCBA424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Manual Project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F1FBE3-E9FE-D4C8-D792-D09BBEEA98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8491" y="2724347"/>
            <a:ext cx="2680465" cy="36957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3B63C-A6F7-4EBF-BF66-7DFF67EB4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Automation Project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6662215-6404-9950-3EBF-4C892F1760B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74086" y="2738699"/>
            <a:ext cx="2679679" cy="36957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50BDDF3-686D-798D-DF48-70D51BCA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6EDECB-B54B-70D6-C33A-8488EA644DCC}"/>
              </a:ext>
            </a:extLst>
          </p:cNvPr>
          <p:cNvCxnSpPr/>
          <p:nvPr/>
        </p:nvCxnSpPr>
        <p:spPr>
          <a:xfrm>
            <a:off x="5917915" y="1746607"/>
            <a:ext cx="0" cy="5111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4090A9B-32A1-EEEC-C5D3-816B1ECA46CF}"/>
              </a:ext>
            </a:extLst>
          </p:cNvPr>
          <p:cNvSpPr txBox="1"/>
          <p:nvPr/>
        </p:nvSpPr>
        <p:spPr>
          <a:xfrm>
            <a:off x="3165531" y="2917861"/>
            <a:ext cx="26804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Project Name:</a:t>
            </a:r>
          </a:p>
          <a:p>
            <a:r>
              <a:rPr lang="en-IN" sz="2400" dirty="0"/>
              <a:t>Blood Bank Today                 	&amp; </a:t>
            </a:r>
          </a:p>
          <a:p>
            <a:r>
              <a:rPr lang="en-IN" sz="2400" dirty="0"/>
              <a:t>     </a:t>
            </a:r>
            <a:r>
              <a:rPr lang="en-IN" sz="2400" dirty="0" err="1"/>
              <a:t>JunkyBooks</a:t>
            </a:r>
            <a:endParaRPr lang="en-IN" sz="2400" dirty="0"/>
          </a:p>
          <a:p>
            <a:endParaRPr lang="en-IN" sz="2400" dirty="0"/>
          </a:p>
          <a:p>
            <a:r>
              <a:rPr lang="en-IN" sz="2400" b="1" dirty="0"/>
              <a:t>Project Link:</a:t>
            </a:r>
          </a:p>
          <a:p>
            <a:r>
              <a:rPr lang="en-IN" sz="2400" dirty="0"/>
              <a:t>https://github.com/saranyarinu/EduBridge_ManualProject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565DCC-7AB6-9DF8-8DEC-72C75A395C50}"/>
              </a:ext>
            </a:extLst>
          </p:cNvPr>
          <p:cNvSpPr txBox="1"/>
          <p:nvPr/>
        </p:nvSpPr>
        <p:spPr>
          <a:xfrm>
            <a:off x="9308386" y="2917861"/>
            <a:ext cx="26796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Project Name:</a:t>
            </a:r>
          </a:p>
          <a:p>
            <a:r>
              <a:rPr lang="en-IN" sz="2400" dirty="0"/>
              <a:t>Swag Labs /</a:t>
            </a:r>
          </a:p>
          <a:p>
            <a:r>
              <a:rPr lang="en-IN" sz="2400" dirty="0" err="1"/>
              <a:t>saucedemo</a:t>
            </a:r>
            <a:endParaRPr lang="en-IN" sz="2400" dirty="0"/>
          </a:p>
          <a:p>
            <a:endParaRPr lang="en-IN" sz="2400" dirty="0"/>
          </a:p>
          <a:p>
            <a:r>
              <a:rPr lang="en-IN" sz="2400" b="1" dirty="0"/>
              <a:t>Project Link:</a:t>
            </a:r>
          </a:p>
          <a:p>
            <a:r>
              <a:rPr lang="en-IN" sz="2400" dirty="0"/>
              <a:t>https://github.com/saranyarinu/EduBridge_AutomationProject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4628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p"/>
      <p:bldP spid="6" grpId="0"/>
      <p:bldP spid="3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E04F85-8D36-7C29-0485-8D91369AEDE1}"/>
              </a:ext>
            </a:extLst>
          </p:cNvPr>
          <p:cNvSpPr txBox="1"/>
          <p:nvPr/>
        </p:nvSpPr>
        <p:spPr>
          <a:xfrm>
            <a:off x="4294598" y="564810"/>
            <a:ext cx="78974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4000" dirty="0"/>
              <a:t>MANUAL PROJECT: Blood Bank Today </a:t>
            </a:r>
            <a:r>
              <a:rPr lang="en-IN" sz="2400" dirty="0"/>
              <a:t>https://bloodbanktoday.com/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416EC9-3D62-3508-1ECB-1264CFF24681}"/>
              </a:ext>
            </a:extLst>
          </p:cNvPr>
          <p:cNvSpPr txBox="1"/>
          <p:nvPr/>
        </p:nvSpPr>
        <p:spPr>
          <a:xfrm>
            <a:off x="82194" y="1849573"/>
            <a:ext cx="11753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Scope Of Project: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BloodBankToday is a comprehensive platform facilitating blood donation through user registration, appointment scheduling, emergency requests, and community engagement, while ensuring privacy, security, and scalability.</a:t>
            </a:r>
            <a:endParaRPr lang="en-IN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7AE4062-3A8D-33DB-170C-A7E308468D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9416703"/>
              </p:ext>
            </p:extLst>
          </p:nvPr>
        </p:nvGraphicFramePr>
        <p:xfrm>
          <a:off x="1" y="3164440"/>
          <a:ext cx="4623370" cy="3453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931771D-99ED-4A68-0F8E-9AA9B9BE6074}"/>
              </a:ext>
            </a:extLst>
          </p:cNvPr>
          <p:cNvSpPr txBox="1"/>
          <p:nvPr/>
        </p:nvSpPr>
        <p:spPr>
          <a:xfrm>
            <a:off x="82194" y="2897850"/>
            <a:ext cx="256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Types Of Testing: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5A5E56-0912-CDD3-1D3E-6125523F9E44}"/>
              </a:ext>
            </a:extLst>
          </p:cNvPr>
          <p:cNvCxnSpPr/>
          <p:nvPr/>
        </p:nvCxnSpPr>
        <p:spPr>
          <a:xfrm>
            <a:off x="4202130" y="2897850"/>
            <a:ext cx="0" cy="358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90AFB3E-AE7F-9185-8856-1BFBD98CB236}"/>
              </a:ext>
            </a:extLst>
          </p:cNvPr>
          <p:cNvSpPr txBox="1"/>
          <p:nvPr/>
        </p:nvSpPr>
        <p:spPr>
          <a:xfrm>
            <a:off x="4325420" y="2897850"/>
            <a:ext cx="2455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Test Summary Report:</a:t>
            </a:r>
          </a:p>
          <a:p>
            <a:endParaRPr lang="en-IN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050ADF7-C435-F50F-77AA-047FBED38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958059"/>
              </p:ext>
            </p:extLst>
          </p:nvPr>
        </p:nvGraphicFramePr>
        <p:xfrm>
          <a:off x="4397339" y="3267182"/>
          <a:ext cx="6513814" cy="1463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256907">
                  <a:extLst>
                    <a:ext uri="{9D8B030D-6E8A-4147-A177-3AD203B41FA5}">
                      <a16:colId xmlns:a16="http://schemas.microsoft.com/office/drawing/2014/main" val="4118100325"/>
                    </a:ext>
                  </a:extLst>
                </a:gridCol>
                <a:gridCol w="3256907">
                  <a:extLst>
                    <a:ext uri="{9D8B030D-6E8A-4147-A177-3AD203B41FA5}">
                      <a16:colId xmlns:a16="http://schemas.microsoft.com/office/drawing/2014/main" val="10532910"/>
                    </a:ext>
                  </a:extLst>
                </a:gridCol>
              </a:tblGrid>
              <a:tr h="269697"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Total No. of Modules</a:t>
                      </a:r>
                      <a:endParaRPr lang="en-IN" sz="1800" b="0" i="0" kern="1200" dirty="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15</a:t>
                      </a:r>
                      <a:endParaRPr lang="en-IN" sz="1800" b="0" i="0" kern="1200" dirty="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39830"/>
                  </a:ext>
                </a:extLst>
              </a:tr>
              <a:tr h="269697"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No. of Modules tested</a:t>
                      </a:r>
                      <a:endParaRPr lang="en-IN" sz="1800" b="0" i="0" kern="1200" dirty="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12</a:t>
                      </a:r>
                      <a:endParaRPr lang="en-IN" sz="1800" b="0" i="0" kern="1200" dirty="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61076"/>
                  </a:ext>
                </a:extLst>
              </a:tr>
              <a:tr h="269697"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Total No. of Scenarios / Executed</a:t>
                      </a:r>
                      <a:endParaRPr lang="en-IN" sz="1800" b="0" i="0" kern="1200" dirty="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12/12</a:t>
                      </a:r>
                      <a:endParaRPr lang="en-IN" sz="1800" b="0" i="0" kern="1200" dirty="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08731"/>
                  </a:ext>
                </a:extLst>
              </a:tr>
              <a:tr h="269697"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No. of Test Cases / Executed</a:t>
                      </a:r>
                      <a:endParaRPr lang="en-IN" sz="1800" b="0" i="0" kern="1200" dirty="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82/82</a:t>
                      </a:r>
                      <a:endParaRPr lang="en-IN" sz="1800" b="0" i="0" kern="1200" dirty="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14322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1DB3A64-587A-7C11-56CA-36FF14D800CA}"/>
              </a:ext>
            </a:extLst>
          </p:cNvPr>
          <p:cNvSpPr txBox="1"/>
          <p:nvPr/>
        </p:nvSpPr>
        <p:spPr>
          <a:xfrm>
            <a:off x="4325419" y="4776388"/>
            <a:ext cx="2989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Defect Summary Report:</a:t>
            </a:r>
          </a:p>
          <a:p>
            <a:endParaRPr lang="en-IN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302FCBC-4047-EF0E-7C1A-FFF178AA4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950112"/>
              </p:ext>
            </p:extLst>
          </p:nvPr>
        </p:nvGraphicFramePr>
        <p:xfrm>
          <a:off x="4397339" y="5177543"/>
          <a:ext cx="6513813" cy="1463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171271">
                  <a:extLst>
                    <a:ext uri="{9D8B030D-6E8A-4147-A177-3AD203B41FA5}">
                      <a16:colId xmlns:a16="http://schemas.microsoft.com/office/drawing/2014/main" val="4118100325"/>
                    </a:ext>
                  </a:extLst>
                </a:gridCol>
                <a:gridCol w="2171271">
                  <a:extLst>
                    <a:ext uri="{9D8B030D-6E8A-4147-A177-3AD203B41FA5}">
                      <a16:colId xmlns:a16="http://schemas.microsoft.com/office/drawing/2014/main" val="10532910"/>
                    </a:ext>
                  </a:extLst>
                </a:gridCol>
                <a:gridCol w="2171271">
                  <a:extLst>
                    <a:ext uri="{9D8B030D-6E8A-4147-A177-3AD203B41FA5}">
                      <a16:colId xmlns:a16="http://schemas.microsoft.com/office/drawing/2014/main" val="4215086105"/>
                    </a:ext>
                  </a:extLst>
                </a:gridCol>
              </a:tblGrid>
              <a:tr h="269697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  <a:ea typeface="+mn-ea"/>
                          <a:cs typeface="+mn-cs"/>
                        </a:rPr>
                        <a:t>Severity </a:t>
                      </a:r>
                      <a:endParaRPr lang="en-IN" sz="1800" b="0" kern="1200" dirty="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  <a:ea typeface="+mn-ea"/>
                          <a:cs typeface="+mn-cs"/>
                        </a:rPr>
                        <a:t>No. of Defects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  <a:ea typeface="+mn-ea"/>
                          <a:cs typeface="+mn-cs"/>
                        </a:rPr>
                        <a:t>Total No. of Defects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39830"/>
                  </a:ext>
                </a:extLst>
              </a:tr>
              <a:tr h="269697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  <a:ea typeface="+mn-ea"/>
                          <a:cs typeface="+mn-cs"/>
                        </a:rPr>
                        <a:t>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1800" b="0" i="0" kern="1200" dirty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61076"/>
                  </a:ext>
                </a:extLst>
              </a:tr>
              <a:tr h="269697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  <a:ea typeface="+mn-ea"/>
                          <a:cs typeface="+mn-cs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sz="1800" b="0" i="0" kern="1200" dirty="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08731"/>
                  </a:ext>
                </a:extLst>
              </a:tr>
              <a:tr h="269697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  <a:latin typeface="Söhne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sz="1800" b="0" i="0" kern="1200" dirty="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143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506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Graphic spid="6" grpId="0">
        <p:bldAsOne/>
      </p:bldGraphic>
      <p:bldP spid="7" grpId="0"/>
      <p:bldP spid="10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E04F85-8D36-7C29-0485-8D91369AEDE1}"/>
              </a:ext>
            </a:extLst>
          </p:cNvPr>
          <p:cNvSpPr txBox="1"/>
          <p:nvPr/>
        </p:nvSpPr>
        <p:spPr>
          <a:xfrm>
            <a:off x="5219272" y="564810"/>
            <a:ext cx="69727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4000" dirty="0"/>
              <a:t>MANUAL PROJECT: </a:t>
            </a:r>
            <a:r>
              <a:rPr lang="en-IN" sz="4000" dirty="0" err="1"/>
              <a:t>JunkyBooks</a:t>
            </a:r>
            <a:r>
              <a:rPr lang="en-IN" sz="4000" dirty="0"/>
              <a:t> </a:t>
            </a:r>
            <a:r>
              <a:rPr lang="en-IN" sz="2400" dirty="0"/>
              <a:t>https://www.junkybooks.com/login.php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416EC9-3D62-3508-1ECB-1264CFF24681}"/>
              </a:ext>
            </a:extLst>
          </p:cNvPr>
          <p:cNvSpPr txBox="1"/>
          <p:nvPr/>
        </p:nvSpPr>
        <p:spPr>
          <a:xfrm>
            <a:off x="82194" y="1711809"/>
            <a:ext cx="11753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Scope Of Project:</a:t>
            </a:r>
          </a:p>
          <a:p>
            <a:r>
              <a:rPr lang="en-US" dirty="0"/>
              <a:t> Junky Books is a product with the vision to provide an extensive library of books in digital format for free to every one around the world.</a:t>
            </a:r>
            <a:endParaRPr lang="en-IN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7AE4062-3A8D-33DB-170C-A7E308468D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6114948"/>
              </p:ext>
            </p:extLst>
          </p:nvPr>
        </p:nvGraphicFramePr>
        <p:xfrm>
          <a:off x="-205483" y="2860045"/>
          <a:ext cx="5250095" cy="3982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931771D-99ED-4A68-0F8E-9AA9B9BE6074}"/>
              </a:ext>
            </a:extLst>
          </p:cNvPr>
          <p:cNvSpPr txBox="1"/>
          <p:nvPr/>
        </p:nvSpPr>
        <p:spPr>
          <a:xfrm>
            <a:off x="82194" y="2897850"/>
            <a:ext cx="256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Types Of Testing: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5A5E56-0912-CDD3-1D3E-6125523F9E44}"/>
              </a:ext>
            </a:extLst>
          </p:cNvPr>
          <p:cNvCxnSpPr/>
          <p:nvPr/>
        </p:nvCxnSpPr>
        <p:spPr>
          <a:xfrm>
            <a:off x="4202130" y="2897850"/>
            <a:ext cx="0" cy="358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90AFB3E-AE7F-9185-8856-1BFBD98CB236}"/>
              </a:ext>
            </a:extLst>
          </p:cNvPr>
          <p:cNvSpPr txBox="1"/>
          <p:nvPr/>
        </p:nvSpPr>
        <p:spPr>
          <a:xfrm>
            <a:off x="4325420" y="2897850"/>
            <a:ext cx="2455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Test Summary Report:</a:t>
            </a:r>
          </a:p>
          <a:p>
            <a:endParaRPr lang="en-IN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050ADF7-C435-F50F-77AA-047FBED38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304068"/>
              </p:ext>
            </p:extLst>
          </p:nvPr>
        </p:nvGraphicFramePr>
        <p:xfrm>
          <a:off x="4397339" y="3267182"/>
          <a:ext cx="6513814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256907">
                  <a:extLst>
                    <a:ext uri="{9D8B030D-6E8A-4147-A177-3AD203B41FA5}">
                      <a16:colId xmlns:a16="http://schemas.microsoft.com/office/drawing/2014/main" val="4118100325"/>
                    </a:ext>
                  </a:extLst>
                </a:gridCol>
                <a:gridCol w="3256907">
                  <a:extLst>
                    <a:ext uri="{9D8B030D-6E8A-4147-A177-3AD203B41FA5}">
                      <a16:colId xmlns:a16="http://schemas.microsoft.com/office/drawing/2014/main" val="10532910"/>
                    </a:ext>
                  </a:extLst>
                </a:gridCol>
              </a:tblGrid>
              <a:tr h="269697"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Total No. of Modules</a:t>
                      </a:r>
                      <a:endParaRPr lang="en-IN" sz="1800" b="0" i="0" kern="1200" dirty="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12</a:t>
                      </a:r>
                      <a:endParaRPr lang="en-IN" sz="1800" b="0" i="0" kern="1200" dirty="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39830"/>
                  </a:ext>
                </a:extLst>
              </a:tr>
              <a:tr h="269697"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No. of Modules tested</a:t>
                      </a:r>
                      <a:endParaRPr lang="en-IN" sz="1800" b="0" i="0" kern="1200" dirty="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6</a:t>
                      </a:r>
                      <a:endParaRPr lang="en-IN" sz="1800" b="0" i="0" kern="1200" dirty="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61076"/>
                  </a:ext>
                </a:extLst>
              </a:tr>
              <a:tr h="269697"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Total No. of Scenarios / Executed</a:t>
                      </a:r>
                      <a:endParaRPr lang="en-IN" sz="1800" b="0" i="0" kern="1200" dirty="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6/6</a:t>
                      </a:r>
                      <a:endParaRPr lang="en-IN" sz="1800" b="0" i="0" kern="1200" dirty="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08731"/>
                  </a:ext>
                </a:extLst>
              </a:tr>
              <a:tr h="269697"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No. of Test Cases / Executed</a:t>
                      </a:r>
                      <a:endParaRPr lang="en-IN" sz="1800" b="0" i="0" kern="1200" dirty="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30/30</a:t>
                      </a:r>
                      <a:endParaRPr lang="en-IN" sz="1800" b="0" i="0" kern="1200" dirty="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14322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1DB3A64-587A-7C11-56CA-36FF14D800CA}"/>
              </a:ext>
            </a:extLst>
          </p:cNvPr>
          <p:cNvSpPr txBox="1"/>
          <p:nvPr/>
        </p:nvSpPr>
        <p:spPr>
          <a:xfrm>
            <a:off x="4325419" y="4776388"/>
            <a:ext cx="2989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Defect Summary Report:</a:t>
            </a:r>
          </a:p>
          <a:p>
            <a:endParaRPr lang="en-IN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302FCBC-4047-EF0E-7C1A-FFF178AA4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397603"/>
              </p:ext>
            </p:extLst>
          </p:nvPr>
        </p:nvGraphicFramePr>
        <p:xfrm>
          <a:off x="4397339" y="5177543"/>
          <a:ext cx="6513813" cy="14630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171271">
                  <a:extLst>
                    <a:ext uri="{9D8B030D-6E8A-4147-A177-3AD203B41FA5}">
                      <a16:colId xmlns:a16="http://schemas.microsoft.com/office/drawing/2014/main" val="4118100325"/>
                    </a:ext>
                  </a:extLst>
                </a:gridCol>
                <a:gridCol w="2171271">
                  <a:extLst>
                    <a:ext uri="{9D8B030D-6E8A-4147-A177-3AD203B41FA5}">
                      <a16:colId xmlns:a16="http://schemas.microsoft.com/office/drawing/2014/main" val="10532910"/>
                    </a:ext>
                  </a:extLst>
                </a:gridCol>
                <a:gridCol w="2171271">
                  <a:extLst>
                    <a:ext uri="{9D8B030D-6E8A-4147-A177-3AD203B41FA5}">
                      <a16:colId xmlns:a16="http://schemas.microsoft.com/office/drawing/2014/main" val="4215086105"/>
                    </a:ext>
                  </a:extLst>
                </a:gridCol>
              </a:tblGrid>
              <a:tr h="269697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Severity </a:t>
                      </a:r>
                      <a:endParaRPr lang="en-IN" sz="1800" b="0" kern="1200" dirty="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No. of Defects</a:t>
                      </a:r>
                      <a:endParaRPr lang="en-IN" sz="1800" b="0" i="0" kern="1200" dirty="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Total No. of Defects</a:t>
                      </a:r>
                      <a:endParaRPr lang="en-IN" sz="1800" b="0" i="0" kern="1200" dirty="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39830"/>
                  </a:ext>
                </a:extLst>
              </a:tr>
              <a:tr h="269697"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Major</a:t>
                      </a:r>
                      <a:endParaRPr lang="en-IN" sz="1800" b="0" i="0" kern="1200" dirty="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3</a:t>
                      </a:r>
                      <a:endParaRPr lang="en-IN" sz="1800" b="0" i="0" kern="1200" dirty="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1800" b="0" kern="1200" dirty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6</a:t>
                      </a:r>
                      <a:endParaRPr lang="en-IN" sz="1800" b="0" i="0" kern="1200" dirty="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61076"/>
                  </a:ext>
                </a:extLst>
              </a:tr>
              <a:tr h="269697"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Medium</a:t>
                      </a:r>
                      <a:endParaRPr lang="en-IN" sz="1800" b="0" i="0" kern="1200" dirty="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1</a:t>
                      </a:r>
                      <a:endParaRPr lang="en-IN" sz="1800" b="0" i="0" kern="1200" dirty="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sz="1800" b="0" i="0" kern="1200" dirty="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08731"/>
                  </a:ext>
                </a:extLst>
              </a:tr>
              <a:tr h="269697"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Low</a:t>
                      </a:r>
                      <a:endParaRPr lang="en-IN" sz="1800" b="0" i="0" kern="1200" dirty="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rgbClr val="0D0D0D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2</a:t>
                      </a:r>
                      <a:endParaRPr lang="en-IN" sz="1800" b="0" i="0" kern="1200" dirty="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sz="1800" b="0" i="0" kern="1200" dirty="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öhne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143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4117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Graphic spid="6" grpId="0">
        <p:bldAsOne/>
      </p:bldGraphic>
      <p:bldP spid="7" grpId="0"/>
      <p:bldP spid="10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E04F85-8D36-7C29-0485-8D91369AEDE1}"/>
              </a:ext>
            </a:extLst>
          </p:cNvPr>
          <p:cNvSpPr txBox="1"/>
          <p:nvPr/>
        </p:nvSpPr>
        <p:spPr>
          <a:xfrm>
            <a:off x="4280898" y="533987"/>
            <a:ext cx="79111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4000" dirty="0"/>
              <a:t>AUTOMATION PROJECT: Swag Labs </a:t>
            </a:r>
            <a:r>
              <a:rPr lang="en-IN" sz="2400" dirty="0"/>
              <a:t>https://www.saucedemo.com/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5EEE8C-5361-B93B-3D7A-1EF153FC04F2}"/>
              </a:ext>
            </a:extLst>
          </p:cNvPr>
          <p:cNvSpPr txBox="1"/>
          <p:nvPr/>
        </p:nvSpPr>
        <p:spPr>
          <a:xfrm>
            <a:off x="82194" y="1849573"/>
            <a:ext cx="11753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Scope Of Project:</a:t>
            </a:r>
            <a:br>
              <a:rPr lang="en-US" dirty="0"/>
            </a:b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Swag Labs demo application showcases a simplified version of the main application, featuring a limited selection of products for browsing, adding to cart, and checkout, offering users a glimpse into the platform's functionality and user experience.</a:t>
            </a:r>
            <a:endParaRPr lang="en-IN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63C3721-102C-6C56-0F2E-2BA8CC4079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769769"/>
              </p:ext>
            </p:extLst>
          </p:nvPr>
        </p:nvGraphicFramePr>
        <p:xfrm>
          <a:off x="719190" y="2772903"/>
          <a:ext cx="5985267" cy="3792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F2CD15C-0F65-C87E-6F54-F15E2EBCF5EA}"/>
              </a:ext>
            </a:extLst>
          </p:cNvPr>
          <p:cNvSpPr txBox="1"/>
          <p:nvPr/>
        </p:nvSpPr>
        <p:spPr>
          <a:xfrm>
            <a:off x="195209" y="3059668"/>
            <a:ext cx="336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Automation Frameworks Used: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6A7DF9-98AC-AD7D-D93F-2BE346D22C70}"/>
              </a:ext>
            </a:extLst>
          </p:cNvPr>
          <p:cNvSpPr txBox="1"/>
          <p:nvPr/>
        </p:nvSpPr>
        <p:spPr>
          <a:xfrm>
            <a:off x="6704457" y="3059668"/>
            <a:ext cx="4768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Responsibilities:</a:t>
            </a:r>
          </a:p>
          <a:p>
            <a:r>
              <a:rPr lang="en-US" dirty="0"/>
              <a:t>Analysis of requirements, designing test scripts using Maven with TestNG.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867D5B-8BD0-764C-45CC-2125A8FC1476}"/>
              </a:ext>
            </a:extLst>
          </p:cNvPr>
          <p:cNvSpPr txBox="1"/>
          <p:nvPr/>
        </p:nvSpPr>
        <p:spPr>
          <a:xfrm>
            <a:off x="7089169" y="4232953"/>
            <a:ext cx="43836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Types Of Testing Performed: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Cross Browser Testing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Parallel Testing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Smoke Testing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URL Verification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Page </a:t>
            </a:r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Verification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Multiple Test Cases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Main functionality of the application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817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Graphic spid="10" grpId="0">
        <p:bldAsOne/>
      </p:bldGraphic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B469C19-11A5-D8D9-E789-4050C353F399}"/>
              </a:ext>
            </a:extLst>
          </p:cNvPr>
          <p:cNvCxnSpPr/>
          <p:nvPr/>
        </p:nvCxnSpPr>
        <p:spPr>
          <a:xfrm>
            <a:off x="1047964" y="1724346"/>
            <a:ext cx="0" cy="3215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D752132-213E-1CA3-D702-7CED8FE46825}"/>
              </a:ext>
            </a:extLst>
          </p:cNvPr>
          <p:cNvCxnSpPr>
            <a:cxnSpLocks/>
          </p:cNvCxnSpPr>
          <p:nvPr/>
        </p:nvCxnSpPr>
        <p:spPr>
          <a:xfrm>
            <a:off x="2268876" y="1724346"/>
            <a:ext cx="0" cy="2280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209CEB-62B3-D869-F333-C72FFB186811}"/>
              </a:ext>
            </a:extLst>
          </p:cNvPr>
          <p:cNvCxnSpPr/>
          <p:nvPr/>
        </p:nvCxnSpPr>
        <p:spPr>
          <a:xfrm>
            <a:off x="3399034" y="1724346"/>
            <a:ext cx="0" cy="3215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3BA9B2-3246-FD99-D272-E502D29394CC}"/>
              </a:ext>
            </a:extLst>
          </p:cNvPr>
          <p:cNvCxnSpPr>
            <a:cxnSpLocks/>
          </p:cNvCxnSpPr>
          <p:nvPr/>
        </p:nvCxnSpPr>
        <p:spPr>
          <a:xfrm>
            <a:off x="4496657" y="1724346"/>
            <a:ext cx="0" cy="2280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32E5E6-B8A1-48D3-39A4-6E381B127C61}"/>
              </a:ext>
            </a:extLst>
          </p:cNvPr>
          <p:cNvCxnSpPr/>
          <p:nvPr/>
        </p:nvCxnSpPr>
        <p:spPr>
          <a:xfrm>
            <a:off x="5719282" y="1724346"/>
            <a:ext cx="0" cy="3215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0037C1-141A-8DA1-598E-B3BCCCF2AA17}"/>
              </a:ext>
            </a:extLst>
          </p:cNvPr>
          <p:cNvCxnSpPr/>
          <p:nvPr/>
        </p:nvCxnSpPr>
        <p:spPr>
          <a:xfrm>
            <a:off x="8215902" y="1724346"/>
            <a:ext cx="0" cy="3215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1BC220-7E96-6E44-FFA3-8EF171B840B0}"/>
              </a:ext>
            </a:extLst>
          </p:cNvPr>
          <p:cNvCxnSpPr>
            <a:cxnSpLocks/>
          </p:cNvCxnSpPr>
          <p:nvPr/>
        </p:nvCxnSpPr>
        <p:spPr>
          <a:xfrm>
            <a:off x="9364896" y="1724346"/>
            <a:ext cx="0" cy="2280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6AB174-2650-C948-5C34-10725996D2E6}"/>
              </a:ext>
            </a:extLst>
          </p:cNvPr>
          <p:cNvCxnSpPr/>
          <p:nvPr/>
        </p:nvCxnSpPr>
        <p:spPr>
          <a:xfrm>
            <a:off x="10558410" y="1724346"/>
            <a:ext cx="0" cy="3215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EE42EDF-52BE-5E13-8843-F1AB5999555C}"/>
              </a:ext>
            </a:extLst>
          </p:cNvPr>
          <p:cNvSpPr/>
          <p:nvPr/>
        </p:nvSpPr>
        <p:spPr>
          <a:xfrm>
            <a:off x="3001529" y="4621475"/>
            <a:ext cx="89640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04DFDB-D036-341F-4AFD-DD2C848CA856}"/>
              </a:ext>
            </a:extLst>
          </p:cNvPr>
          <p:cNvSpPr/>
          <p:nvPr/>
        </p:nvSpPr>
        <p:spPr>
          <a:xfrm>
            <a:off x="1796048" y="3653991"/>
            <a:ext cx="95250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9ECD91-29DC-3739-4383-7AA854A379B2}"/>
              </a:ext>
            </a:extLst>
          </p:cNvPr>
          <p:cNvSpPr/>
          <p:nvPr/>
        </p:nvSpPr>
        <p:spPr>
          <a:xfrm>
            <a:off x="4013595" y="3653991"/>
            <a:ext cx="97975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613BE9-6BAE-A4C9-7E5F-9A3CF0CD308F}"/>
              </a:ext>
            </a:extLst>
          </p:cNvPr>
          <p:cNvSpPr/>
          <p:nvPr/>
        </p:nvSpPr>
        <p:spPr>
          <a:xfrm>
            <a:off x="5359412" y="4619579"/>
            <a:ext cx="82426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K</a:t>
            </a:r>
            <a:endParaRPr lang="en-US" sz="9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AE2DBC-810C-5BD9-2FDE-16AE68342324}"/>
              </a:ext>
            </a:extLst>
          </p:cNvPr>
          <p:cNvSpPr/>
          <p:nvPr/>
        </p:nvSpPr>
        <p:spPr>
          <a:xfrm>
            <a:off x="704579" y="4940157"/>
            <a:ext cx="78418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E8CBA6-1060-0C64-8513-6791F53C1510}"/>
              </a:ext>
            </a:extLst>
          </p:cNvPr>
          <p:cNvSpPr/>
          <p:nvPr/>
        </p:nvSpPr>
        <p:spPr>
          <a:xfrm>
            <a:off x="10065452" y="4595239"/>
            <a:ext cx="97494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3DD0E9-B61D-96C5-4C7E-0DC1EC4275CC}"/>
              </a:ext>
            </a:extLst>
          </p:cNvPr>
          <p:cNvSpPr/>
          <p:nvPr/>
        </p:nvSpPr>
        <p:spPr>
          <a:xfrm>
            <a:off x="8886821" y="3653991"/>
            <a:ext cx="100059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4D96D7-0CDC-4F13-B009-E566DD326F69}"/>
              </a:ext>
            </a:extLst>
          </p:cNvPr>
          <p:cNvSpPr/>
          <p:nvPr/>
        </p:nvSpPr>
        <p:spPr>
          <a:xfrm>
            <a:off x="7856153" y="4679511"/>
            <a:ext cx="78418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FE243F-27E1-D9BB-3700-1BD65F3EA07F}"/>
              </a:ext>
            </a:extLst>
          </p:cNvPr>
          <p:cNvSpPr txBox="1"/>
          <p:nvPr/>
        </p:nvSpPr>
        <p:spPr>
          <a:xfrm>
            <a:off x="3001529" y="441789"/>
            <a:ext cx="876238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181818"/>
                </a:solidFill>
                <a:effectLst/>
                <a:latin typeface="Segoe Print" panose="02000600000000000000" pitchFamily="2" charset="0"/>
              </a:rPr>
              <a:t>Feeling gratitude and not expressing it is like wrapping a present and not giving it.</a:t>
            </a:r>
            <a:br>
              <a:rPr lang="en-US" sz="1800" b="0" i="0" dirty="0">
                <a:solidFill>
                  <a:srgbClr val="181818"/>
                </a:solidFill>
                <a:effectLst/>
                <a:latin typeface="Segoe Print" panose="02000600000000000000" pitchFamily="2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032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162779-digital-landscape-template-16x9</Template>
  <TotalTime>769</TotalTime>
  <Words>464</Words>
  <Application>Microsoft Office PowerPoint</Application>
  <PresentationFormat>Widescreen</PresentationFormat>
  <Paragraphs>109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Segoe Print</vt:lpstr>
      <vt:lpstr>Söhne</vt:lpstr>
      <vt:lpstr>Wingdings</vt:lpstr>
      <vt:lpstr>Office Theme</vt:lpstr>
      <vt:lpstr>Advanced Certification Program in Software Testing in collaboration with IBM</vt:lpstr>
      <vt:lpstr>Advanced Certification Program in Software Testing in collaboration with IBM</vt:lpstr>
      <vt:lpstr>PROJECTS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Certification Program in Software Testing in collaboration with IBM</dc:title>
  <dc:creator>Saranya Rajendran</dc:creator>
  <cp:lastModifiedBy>Saranya Rajendran</cp:lastModifiedBy>
  <cp:revision>3</cp:revision>
  <dcterms:created xsi:type="dcterms:W3CDTF">2024-05-10T14:56:54Z</dcterms:created>
  <dcterms:modified xsi:type="dcterms:W3CDTF">2024-05-19T23:43:12Z</dcterms:modified>
</cp:coreProperties>
</file>