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6B203C-4411-4358-ABE0-D6F23BB9F48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37FD86-2C33-4224-A9C6-DB15275487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TRAFFIC MANAGEMENT IN NETWORKS USING FUZZY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919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5182"/>
            <a:ext cx="2786081" cy="18126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2786082" cy="1815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31260"/>
            <a:ext cx="2744581" cy="1776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65784"/>
            <a:ext cx="2760722" cy="17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RESULT AND DISCUSSION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queue size can be accurately monitored.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QoS (Quality of Service) is assured by the good performances of our scheme such as max-min fairness, low queueing delay and good robustness to network dynamics.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controller is designed by paying attention to the disadvantages as well as the advantages of the existing congestion control protocols.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novel traffic management scheme, called the IntelRate controller, has been proposed to manage the Internet congestion in order to assure the quality of service for different service applications.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1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          ANY QUESTIONS?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SELF INTRODUCTION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/>
              <a:t> </a:t>
            </a:r>
            <a:r>
              <a:rPr lang="en-IN" smtClean="0"/>
              <a:t>                              </a:t>
            </a:r>
            <a:r>
              <a:rPr lang="en-IN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SARANYA.T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(16UG08047)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IDIGA SREEJA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  </a:t>
            </a:r>
            <a:r>
              <a:rPr lang="en-IN" sz="2800" dirty="0" smtClean="0"/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(16UG08013)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smtClean="0"/>
              <a:t>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PRIYANKA.K.R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/>
              <a:t>                               </a:t>
            </a:r>
            <a:r>
              <a:rPr lang="en-IN" dirty="0" smtClean="0"/>
              <a:t>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(16UG08036)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 TO PROJECT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OBJECTIVE 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 ASPECTS AND TECHNOLOGY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RESULTS AND DISCUSSIONS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 TO PROJECT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Network traffic management can prevent a network from severe congestion and degradation in throughput delay performance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TCP encounters various performance problems, when the Internet BDP (Bandwidth-Delay Product) continues to increase.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Examples are the XCP, RCP, JetMax and MaxNet.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design of a Fuzzy Smoother mechanism that can generate relatively smooth flow throughput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fuzzy logic theory to design an explicit rate-based traffic management scheme (called the IntelRate controller) for the high-speed IP networks.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proactively decide if action should be taken to regulate the source sending rate.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TCP (Transmission Control Protocol) is a widely deployed congestion control protocol that tackles the Internet traffic.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Their bandwidth probing speed may be too slow when the bandwidth jumps a lot.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fundamental problem of inaccurate estimation resulting in performance degradation.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Network Congestion Control- Managing Internet Traffic: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John Wiley &amp; Sons Ltd., 2005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In the literature, all kinds of methods are applied to solve problems in congestion control.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Modified TCP congestion avoidance algorithm: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V. Jacobson 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Abstract: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Originally TCP was designed for early, low bandwidth, short distance networks, so Standard TCP did not utilize the maximum bandwidth in today’s high bandwidth network environments: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GENERAL ASPECTS AND TECHNOLOGY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Recent studies show that mis-estimation of link bandwidth (e.g., in link sharing networks or wireless networks) may easily occur and can cause significant fairness and stability problems.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class of explicit congestion control protocols has been proposed to signal network traffic level more precisely by using multiple bits.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SIMULATION SETUP</a:t>
            </a: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636912"/>
            <a:ext cx="51845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18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420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TRAFFIC MANAGEMENT IN NETWORKS USING FUZZY LOGIC</vt:lpstr>
      <vt:lpstr>SELF INTRODUCTION</vt:lpstr>
      <vt:lpstr>CONTENT</vt:lpstr>
      <vt:lpstr>INTRODUCTION TO PROJECT</vt:lpstr>
      <vt:lpstr>OBJECTIVE</vt:lpstr>
      <vt:lpstr>PROBLEM STATEMENT</vt:lpstr>
      <vt:lpstr>LITERATURE REVIEW</vt:lpstr>
      <vt:lpstr>GENERAL ASPECTS AND TECHNOLOGY</vt:lpstr>
      <vt:lpstr>IMPLEMENTATION</vt:lpstr>
      <vt:lpstr>IMPLEMENTATION</vt:lpstr>
      <vt:lpstr>RESULT AND DISCUSSION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IN NETWORKS USING FUZZY LOGIC</dc:title>
  <dc:creator>user</dc:creator>
  <cp:lastModifiedBy>user</cp:lastModifiedBy>
  <cp:revision>13</cp:revision>
  <dcterms:created xsi:type="dcterms:W3CDTF">2019-06-10T14:55:51Z</dcterms:created>
  <dcterms:modified xsi:type="dcterms:W3CDTF">2019-06-10T17:01:20Z</dcterms:modified>
</cp:coreProperties>
</file>