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24962556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90271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175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118552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23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1219726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1410050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296513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423671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09DCA-E8D8-4C7E-B5CF-845928795F0D}"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307465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09DCA-E8D8-4C7E-B5CF-845928795F0D}"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166793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09DCA-E8D8-4C7E-B5CF-845928795F0D}" type="datetimeFigureOut">
              <a:rPr lang="en-GB" smtClean="0"/>
              <a:t>12/06/2019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99416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09DCA-E8D8-4C7E-B5CF-845928795F0D}" type="datetimeFigureOut">
              <a:rPr lang="en-GB" smtClean="0"/>
              <a:t>12/06/2019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29998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09DCA-E8D8-4C7E-B5CF-845928795F0D}" type="datetimeFigureOut">
              <a:rPr lang="en-GB" smtClean="0"/>
              <a:t>12/06/2019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11130751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09DCA-E8D8-4C7E-B5CF-845928795F0D}"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25340334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09DCA-E8D8-4C7E-B5CF-845928795F0D}"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F1838-82D4-4A06-B70D-FDE0C0575E5C}" type="slidenum">
              <a:rPr lang="en-GB" smtClean="0"/>
              <a:t>‹#›</a:t>
            </a:fld>
            <a:endParaRPr lang="en-GB"/>
          </a:p>
        </p:txBody>
      </p:sp>
    </p:spTree>
    <p:extLst>
      <p:ext uri="{BB962C8B-B14F-4D97-AF65-F5344CB8AC3E}">
        <p14:creationId xmlns:p14="http://schemas.microsoft.com/office/powerpoint/2010/main" val="79399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809DCA-E8D8-4C7E-B5CF-845928795F0D}" type="datetimeFigureOut">
              <a:rPr lang="en-GB" smtClean="0"/>
              <a:t>12/06/2019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5F1838-82D4-4A06-B70D-FDE0C0575E5C}" type="slidenum">
              <a:rPr lang="en-GB" smtClean="0"/>
              <a:t>‹#›</a:t>
            </a:fld>
            <a:endParaRPr lang="en-GB"/>
          </a:p>
        </p:txBody>
      </p:sp>
    </p:spTree>
    <p:extLst>
      <p:ext uri="{BB962C8B-B14F-4D97-AF65-F5344CB8AC3E}">
        <p14:creationId xmlns:p14="http://schemas.microsoft.com/office/powerpoint/2010/main" val="244983180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D385-30A4-474C-8247-EE4226851461}"/>
              </a:ext>
            </a:extLst>
          </p:cNvPr>
          <p:cNvSpPr>
            <a:spLocks noGrp="1"/>
          </p:cNvSpPr>
          <p:nvPr>
            <p:ph type="ctrTitle"/>
          </p:nvPr>
        </p:nvSpPr>
        <p:spPr>
          <a:xfrm>
            <a:off x="804484" y="4267832"/>
            <a:ext cx="4805996" cy="1297115"/>
          </a:xfrm>
        </p:spPr>
        <p:txBody>
          <a:bodyPr anchor="t">
            <a:normAutofit/>
          </a:bodyPr>
          <a:lstStyle/>
          <a:p>
            <a:pPr algn="l"/>
            <a:r>
              <a:rPr lang="en-IN" sz="4400">
                <a:solidFill>
                  <a:srgbClr val="000000"/>
                </a:solidFill>
              </a:rPr>
              <a:t>WEATHER APP</a:t>
            </a:r>
            <a:endParaRPr lang="en-GB" sz="4400">
              <a:solidFill>
                <a:srgbClr val="000000"/>
              </a:solidFill>
            </a:endParaRPr>
          </a:p>
        </p:txBody>
      </p:sp>
      <p:sp>
        <p:nvSpPr>
          <p:cNvPr id="3" name="Subtitle 2">
            <a:extLst>
              <a:ext uri="{FF2B5EF4-FFF2-40B4-BE49-F238E27FC236}">
                <a16:creationId xmlns:a16="http://schemas.microsoft.com/office/drawing/2014/main" id="{A5C5DEA6-94C0-4485-AE73-4D841B294370}"/>
              </a:ext>
            </a:extLst>
          </p:cNvPr>
          <p:cNvSpPr>
            <a:spLocks noGrp="1"/>
          </p:cNvSpPr>
          <p:nvPr>
            <p:ph type="subTitle" idx="1"/>
          </p:nvPr>
        </p:nvSpPr>
        <p:spPr>
          <a:xfrm>
            <a:off x="804788" y="3428999"/>
            <a:ext cx="4805691" cy="838831"/>
          </a:xfrm>
        </p:spPr>
        <p:txBody>
          <a:bodyPr anchor="b">
            <a:normAutofit/>
          </a:bodyPr>
          <a:lstStyle/>
          <a:p>
            <a:pPr algn="l"/>
            <a:endParaRPr lang="en-GB" sz="1800">
              <a:solidFill>
                <a:srgbClr val="000000"/>
              </a:solidFill>
            </a:endParaRPr>
          </a:p>
        </p:txBody>
      </p:sp>
      <p:pic>
        <p:nvPicPr>
          <p:cNvPr id="7" name="Graphic 6" descr="Partial Sun">
            <a:extLst>
              <a:ext uri="{FF2B5EF4-FFF2-40B4-BE49-F238E27FC236}">
                <a16:creationId xmlns:a16="http://schemas.microsoft.com/office/drawing/2014/main" id="{6054A3AE-0E08-45C1-A750-AA1B81330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2819252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4FAC-6BB1-4CB5-9DB2-137B11F20DA7}"/>
              </a:ext>
            </a:extLst>
          </p:cNvPr>
          <p:cNvSpPr>
            <a:spLocks noGrp="1"/>
          </p:cNvSpPr>
          <p:nvPr>
            <p:ph type="title"/>
          </p:nvPr>
        </p:nvSpPr>
        <p:spPr/>
        <p:txBody>
          <a:bodyPr/>
          <a:lstStyle/>
          <a:p>
            <a:r>
              <a:rPr lang="en-IN" dirty="0"/>
              <a:t>RESULTS AND DISCUSSIONS</a:t>
            </a:r>
            <a:endParaRPr lang="en-GB" dirty="0"/>
          </a:p>
        </p:txBody>
      </p:sp>
      <p:sp>
        <p:nvSpPr>
          <p:cNvPr id="3" name="Content Placeholder 2">
            <a:extLst>
              <a:ext uri="{FF2B5EF4-FFF2-40B4-BE49-F238E27FC236}">
                <a16:creationId xmlns:a16="http://schemas.microsoft.com/office/drawing/2014/main" id="{C61E29F0-9E58-4C93-AA18-DFF79FF4EF40}"/>
              </a:ext>
            </a:extLst>
          </p:cNvPr>
          <p:cNvSpPr>
            <a:spLocks noGrp="1"/>
          </p:cNvSpPr>
          <p:nvPr>
            <p:ph idx="1"/>
          </p:nvPr>
        </p:nvSpPr>
        <p:spPr>
          <a:xfrm>
            <a:off x="773737" y="1690688"/>
            <a:ext cx="10515600" cy="4351338"/>
          </a:xfrm>
        </p:spPr>
        <p:txBody>
          <a:bodyPr/>
          <a:lstStyle/>
          <a:p>
            <a:pPr marL="0" indent="0">
              <a:buNone/>
            </a:pPr>
            <a:r>
              <a:rPr lang="en-GB" sz="2400" dirty="0"/>
              <a:t>Now we can find the weather conditions using this weather app to find temperature and pressure</a:t>
            </a:r>
            <a:r>
              <a:rPr lang="en-GB" dirty="0"/>
              <a:t>.</a:t>
            </a:r>
          </a:p>
          <a:p>
            <a:pPr marL="0" indent="0">
              <a:buNone/>
            </a:pPr>
            <a:endParaRPr lang="en-GB" dirty="0"/>
          </a:p>
        </p:txBody>
      </p:sp>
      <p:sp>
        <p:nvSpPr>
          <p:cNvPr id="4" name="Rectangle 3">
            <a:extLst>
              <a:ext uri="{FF2B5EF4-FFF2-40B4-BE49-F238E27FC236}">
                <a16:creationId xmlns:a16="http://schemas.microsoft.com/office/drawing/2014/main" id="{B59E67FD-3A7B-4138-A39A-71D4241E1CF3}"/>
              </a:ext>
            </a:extLst>
          </p:cNvPr>
          <p:cNvSpPr/>
          <p:nvPr/>
        </p:nvSpPr>
        <p:spPr>
          <a:xfrm>
            <a:off x="3048000" y="3105835"/>
            <a:ext cx="6096000" cy="369332"/>
          </a:xfrm>
          <a:prstGeom prst="rect">
            <a:avLst/>
          </a:prstGeom>
        </p:spPr>
        <p:txBody>
          <a:bodyPr>
            <a:spAutoFit/>
          </a:bodyPr>
          <a:lstStyle/>
          <a:p>
            <a:r>
              <a:rPr lang="en-GB" dirty="0"/>
              <a:t>.</a:t>
            </a:r>
          </a:p>
        </p:txBody>
      </p:sp>
      <p:pic>
        <p:nvPicPr>
          <p:cNvPr id="6" name="Picture 5" descr="A screenshot of a cell phone screen with text&#10;&#10;Description automatically generated">
            <a:extLst>
              <a:ext uri="{FF2B5EF4-FFF2-40B4-BE49-F238E27FC236}">
                <a16:creationId xmlns:a16="http://schemas.microsoft.com/office/drawing/2014/main" id="{FCD9C67E-1136-40FF-8ED5-6F6A14382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63" y="2731911"/>
            <a:ext cx="2080875" cy="3839986"/>
          </a:xfrm>
          <a:prstGeom prst="rect">
            <a:avLst/>
          </a:prstGeom>
        </p:spPr>
      </p:pic>
      <p:pic>
        <p:nvPicPr>
          <p:cNvPr id="10" name="Picture 9" descr="A screenshot of text&#10;&#10;Description automatically generated">
            <a:extLst>
              <a:ext uri="{FF2B5EF4-FFF2-40B4-BE49-F238E27FC236}">
                <a16:creationId xmlns:a16="http://schemas.microsoft.com/office/drawing/2014/main" id="{D48D2916-BFE0-48CF-9A30-182873832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771" y="2756445"/>
            <a:ext cx="1969639" cy="4048702"/>
          </a:xfrm>
          <a:prstGeom prst="rect">
            <a:avLst/>
          </a:prstGeom>
        </p:spPr>
      </p:pic>
      <p:pic>
        <p:nvPicPr>
          <p:cNvPr id="12" name="Picture 11" descr="A picture containing text, map&#10;&#10;Description automatically generated">
            <a:extLst>
              <a:ext uri="{FF2B5EF4-FFF2-40B4-BE49-F238E27FC236}">
                <a16:creationId xmlns:a16="http://schemas.microsoft.com/office/drawing/2014/main" id="{31205092-2864-465C-93E7-49C49818C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002" y="2756445"/>
            <a:ext cx="1953455" cy="3839986"/>
          </a:xfrm>
          <a:prstGeom prst="rect">
            <a:avLst/>
          </a:prstGeom>
        </p:spPr>
      </p:pic>
      <p:pic>
        <p:nvPicPr>
          <p:cNvPr id="14" name="Picture 13" descr="A close up of a piece of paper&#10;&#10;Description automatically generated">
            <a:extLst>
              <a:ext uri="{FF2B5EF4-FFF2-40B4-BE49-F238E27FC236}">
                <a16:creationId xmlns:a16="http://schemas.microsoft.com/office/drawing/2014/main" id="{F1AA0ADA-0249-4645-9B68-FDBD1FDB3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4313" y="2729097"/>
            <a:ext cx="1779373" cy="3657600"/>
          </a:xfrm>
          <a:prstGeom prst="rect">
            <a:avLst/>
          </a:prstGeom>
        </p:spPr>
      </p:pic>
    </p:spTree>
    <p:extLst>
      <p:ext uri="{BB962C8B-B14F-4D97-AF65-F5344CB8AC3E}">
        <p14:creationId xmlns:p14="http://schemas.microsoft.com/office/powerpoint/2010/main" val="292685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A9ED-B365-4FF0-B371-3661937920F2}"/>
              </a:ext>
            </a:extLst>
          </p:cNvPr>
          <p:cNvSpPr>
            <a:spLocks noGrp="1"/>
          </p:cNvSpPr>
          <p:nvPr>
            <p:ph type="title"/>
          </p:nvPr>
        </p:nvSpPr>
        <p:spPr/>
        <p:txBody>
          <a:bodyPr/>
          <a:lstStyle/>
          <a:p>
            <a:r>
              <a:rPr lang="en-IN" dirty="0"/>
              <a:t>               CONCLUSION</a:t>
            </a:r>
            <a:br>
              <a:rPr lang="en-IN" dirty="0"/>
            </a:br>
            <a:endParaRPr lang="en-GB" dirty="0"/>
          </a:p>
        </p:txBody>
      </p:sp>
      <p:sp>
        <p:nvSpPr>
          <p:cNvPr id="3" name="Content Placeholder 2">
            <a:extLst>
              <a:ext uri="{FF2B5EF4-FFF2-40B4-BE49-F238E27FC236}">
                <a16:creationId xmlns:a16="http://schemas.microsoft.com/office/drawing/2014/main" id="{C8B891DF-6B1B-4B20-B4A8-52D45335FE87}"/>
              </a:ext>
            </a:extLst>
          </p:cNvPr>
          <p:cNvSpPr>
            <a:spLocks noGrp="1"/>
          </p:cNvSpPr>
          <p:nvPr>
            <p:ph idx="1"/>
          </p:nvPr>
        </p:nvSpPr>
        <p:spPr/>
        <p:txBody>
          <a:bodyPr/>
          <a:lstStyle/>
          <a:p>
            <a:pPr marL="0" indent="0">
              <a:buNone/>
            </a:pPr>
            <a:endParaRPr lang="en-GB" sz="2400" dirty="0">
              <a:latin typeface="Timenew"/>
            </a:endParaRPr>
          </a:p>
          <a:p>
            <a:pPr marL="0" indent="0">
              <a:buNone/>
            </a:pPr>
            <a:endParaRPr lang="en-GB" sz="2400" dirty="0">
              <a:latin typeface="Timenew"/>
            </a:endParaRPr>
          </a:p>
          <a:p>
            <a:pPr marL="0" indent="0">
              <a:buNone/>
            </a:pPr>
            <a:r>
              <a:rPr lang="en-GB" sz="2400" dirty="0">
                <a:latin typeface="Timenew"/>
              </a:rPr>
              <a:t>We may have a advantage of creating a own app for weather detecting for temperature and pressure. If we want to go to a new place, then we cannot check the weather through our existing application in that place .We have to check through search engines like google. </a:t>
            </a:r>
            <a:endParaRPr lang="en-GB" dirty="0">
              <a:latin typeface="Timenew"/>
            </a:endParaRPr>
          </a:p>
        </p:txBody>
      </p:sp>
    </p:spTree>
    <p:extLst>
      <p:ext uri="{BB962C8B-B14F-4D97-AF65-F5344CB8AC3E}">
        <p14:creationId xmlns:p14="http://schemas.microsoft.com/office/powerpoint/2010/main" val="128832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4E81-2178-41BA-8208-56B4B17E66BA}"/>
              </a:ext>
            </a:extLst>
          </p:cNvPr>
          <p:cNvSpPr>
            <a:spLocks noGrp="1"/>
          </p:cNvSpPr>
          <p:nvPr>
            <p:ph type="title"/>
          </p:nvPr>
        </p:nvSpPr>
        <p:spPr/>
        <p:txBody>
          <a:bodyPr/>
          <a:lstStyle/>
          <a:p>
            <a:r>
              <a:rPr lang="en-IN" dirty="0"/>
              <a:t>REFERENCES</a:t>
            </a:r>
            <a:endParaRPr lang="en-GB" dirty="0"/>
          </a:p>
        </p:txBody>
      </p:sp>
      <p:sp>
        <p:nvSpPr>
          <p:cNvPr id="3" name="Content Placeholder 2">
            <a:extLst>
              <a:ext uri="{FF2B5EF4-FFF2-40B4-BE49-F238E27FC236}">
                <a16:creationId xmlns:a16="http://schemas.microsoft.com/office/drawing/2014/main" id="{85C16767-B78B-471B-8B5D-CE08283E0D41}"/>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1.https://inducesmile.com/</a:t>
            </a:r>
            <a:r>
              <a:rPr lang="fr-FR" sz="2400" dirty="0" err="1">
                <a:latin typeface="Times New Roman" panose="02020603050405020304" pitchFamily="18" charset="0"/>
                <a:cs typeface="Times New Roman" panose="02020603050405020304" pitchFamily="18" charset="0"/>
              </a:rPr>
              <a:t>android</a:t>
            </a:r>
            <a:r>
              <a:rPr lang="fr-FR" sz="2400" dirty="0">
                <a:latin typeface="Times New Roman" panose="02020603050405020304" pitchFamily="18" charset="0"/>
                <a:cs typeface="Times New Roman" panose="02020603050405020304" pitchFamily="18" charset="0"/>
              </a:rPr>
              <a:t>/create-a-beautiful-android-weather-app-usingopenweathermap-api-and-volley-library-part-2 </a:t>
            </a:r>
          </a:p>
          <a:p>
            <a:r>
              <a:rPr lang="fr-FR" sz="2400" dirty="0">
                <a:latin typeface="Times New Roman" panose="02020603050405020304" pitchFamily="18" charset="0"/>
                <a:cs typeface="Times New Roman" panose="02020603050405020304" pitchFamily="18" charset="0"/>
              </a:rPr>
              <a:t>2. https://code.tutsplus.com/tutorials/create-a-weather-app-on-android--cms-21587 </a:t>
            </a:r>
          </a:p>
          <a:p>
            <a:r>
              <a:rPr lang="fr-FR" sz="2400" dirty="0">
                <a:latin typeface="Times New Roman" panose="02020603050405020304" pitchFamily="18" charset="0"/>
                <a:cs typeface="Times New Roman" panose="02020603050405020304" pitchFamily="18" charset="0"/>
              </a:rPr>
              <a:t>3. https://mediummm/@sasude9/sbasic-android-weather-app-6a7c0855caf4 4.https://www.javacodegeeks.com › Android › Android </a:t>
            </a:r>
            <a:r>
              <a:rPr lang="fr-FR" sz="2400" dirty="0" err="1">
                <a:latin typeface="Times New Roman" panose="02020603050405020304" pitchFamily="18" charset="0"/>
                <a:cs typeface="Times New Roman" panose="02020603050405020304" pitchFamily="18" charset="0"/>
              </a:rPr>
              <a:t>Core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52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DB5B-FA2C-49FF-AA66-983407DCEA7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B195028-84E5-4CB1-B0FD-02EE0BCDFEA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7200" dirty="0"/>
              <a:t>THANK YOU</a:t>
            </a:r>
            <a:endParaRPr lang="en-GB" sz="7200" dirty="0"/>
          </a:p>
        </p:txBody>
      </p:sp>
    </p:spTree>
    <p:extLst>
      <p:ext uri="{BB962C8B-B14F-4D97-AF65-F5344CB8AC3E}">
        <p14:creationId xmlns:p14="http://schemas.microsoft.com/office/powerpoint/2010/main" val="393753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47DA-145B-46CC-82A8-B130E01FC06E}"/>
              </a:ext>
            </a:extLst>
          </p:cNvPr>
          <p:cNvSpPr>
            <a:spLocks noGrp="1"/>
          </p:cNvSpPr>
          <p:nvPr>
            <p:ph type="title"/>
          </p:nvPr>
        </p:nvSpPr>
        <p:spPr/>
        <p:txBody>
          <a:bodyPr/>
          <a:lstStyle/>
          <a:p>
            <a:r>
              <a:rPr lang="en-IN" dirty="0"/>
              <a:t>                    SELF INTRODUCTION</a:t>
            </a:r>
            <a:endParaRPr lang="en-GB" dirty="0"/>
          </a:p>
        </p:txBody>
      </p:sp>
      <p:sp>
        <p:nvSpPr>
          <p:cNvPr id="3" name="Content Placeholder 2">
            <a:extLst>
              <a:ext uri="{FF2B5EF4-FFF2-40B4-BE49-F238E27FC236}">
                <a16:creationId xmlns:a16="http://schemas.microsoft.com/office/drawing/2014/main" id="{40A1D25D-DE40-43F1-93C4-3E5134F76B11}"/>
              </a:ext>
            </a:extLst>
          </p:cNvPr>
          <p:cNvSpPr>
            <a:spLocks noGrp="1"/>
          </p:cNvSpPr>
          <p:nvPr>
            <p:ph idx="1"/>
          </p:nvPr>
        </p:nvSpPr>
        <p:spPr/>
        <p:txBody>
          <a:bodyPr/>
          <a:lstStyle/>
          <a:p>
            <a:endParaRPr lang="en-IN" dirty="0"/>
          </a:p>
          <a:p>
            <a:endParaRPr lang="en-GB" dirty="0"/>
          </a:p>
          <a:p>
            <a:pPr marL="0" indent="0">
              <a:buNone/>
            </a:pPr>
            <a:r>
              <a:rPr lang="en-GB" sz="3600" dirty="0">
                <a:latin typeface="Times New Roman" panose="02020603050405020304" pitchFamily="18" charset="0"/>
                <a:cs typeface="Times New Roman" panose="02020603050405020304" pitchFamily="18" charset="0"/>
              </a:rPr>
              <a:t>                          SARANYA T</a:t>
            </a:r>
          </a:p>
          <a:p>
            <a:pPr marL="0" indent="0">
              <a:buNone/>
            </a:pPr>
            <a:r>
              <a:rPr lang="en-GB" sz="360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16UG08047</a:t>
            </a:r>
          </a:p>
        </p:txBody>
      </p:sp>
    </p:spTree>
    <p:extLst>
      <p:ext uri="{BB962C8B-B14F-4D97-AF65-F5344CB8AC3E}">
        <p14:creationId xmlns:p14="http://schemas.microsoft.com/office/powerpoint/2010/main" val="18642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DD8D-4D70-4DE3-AE87-A0B78789F76F}"/>
              </a:ext>
            </a:extLst>
          </p:cNvPr>
          <p:cNvSpPr>
            <a:spLocks noGrp="1"/>
          </p:cNvSpPr>
          <p:nvPr>
            <p:ph type="title"/>
          </p:nvPr>
        </p:nvSpPr>
        <p:spPr/>
        <p:txBody>
          <a:bodyPr/>
          <a:lstStyle/>
          <a:p>
            <a:r>
              <a:rPr lang="en-IN" dirty="0"/>
              <a:t>       </a:t>
            </a:r>
            <a:r>
              <a:rPr lang="en-IN" sz="4400" dirty="0">
                <a:latin typeface="Times New Roman" panose="02020603050405020304" pitchFamily="18" charset="0"/>
                <a:cs typeface="Times New Roman" panose="02020603050405020304" pitchFamily="18" charset="0"/>
              </a:rPr>
              <a:t>CONTENTS</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94CBBB-112D-4E32-A924-9DBDA902EDF5}"/>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INTRODUCTION TO PROJECT</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LITERATURE REVIEW</a:t>
            </a:r>
          </a:p>
          <a:p>
            <a:r>
              <a:rPr lang="en-IN" sz="2400" dirty="0">
                <a:latin typeface="Times New Roman" panose="02020603050405020304" pitchFamily="18" charset="0"/>
                <a:cs typeface="Times New Roman" panose="02020603050405020304" pitchFamily="18" charset="0"/>
              </a:rPr>
              <a:t>GENERAL ASPECTS AND TECHNOLOGY</a:t>
            </a:r>
          </a:p>
          <a:p>
            <a:r>
              <a:rPr lang="en-IN" sz="2400" dirty="0">
                <a:latin typeface="Times New Roman" panose="02020603050405020304" pitchFamily="18" charset="0"/>
                <a:cs typeface="Times New Roman" panose="02020603050405020304" pitchFamily="18" charset="0"/>
              </a:rPr>
              <a:t>IMPLEMENTATION</a:t>
            </a:r>
          </a:p>
          <a:p>
            <a:r>
              <a:rPr lang="en-IN" sz="2400" dirty="0">
                <a:latin typeface="Times New Roman" panose="02020603050405020304" pitchFamily="18" charset="0"/>
                <a:cs typeface="Times New Roman" panose="02020603050405020304" pitchFamily="18" charset="0"/>
              </a:rPr>
              <a:t>RESULTS AND DISCUSSIONS</a:t>
            </a:r>
          </a:p>
          <a:p>
            <a:r>
              <a:rPr lang="en-IN" sz="2400" dirty="0">
                <a:latin typeface="Times New Roman" panose="02020603050405020304" pitchFamily="18" charset="0"/>
                <a:cs typeface="Times New Roman" panose="02020603050405020304" pitchFamily="18" charset="0"/>
              </a:rPr>
              <a:t>CONCLUSION</a:t>
            </a:r>
          </a:p>
          <a:p>
            <a:endParaRPr lang="en-GB" dirty="0"/>
          </a:p>
        </p:txBody>
      </p:sp>
    </p:spTree>
    <p:extLst>
      <p:ext uri="{BB962C8B-B14F-4D97-AF65-F5344CB8AC3E}">
        <p14:creationId xmlns:p14="http://schemas.microsoft.com/office/powerpoint/2010/main" val="276406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6D62-0BF1-48D7-8115-FDE75D48BF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TO PROJECT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6A730F-B9C4-41E6-921A-7DA63457341E}"/>
              </a:ext>
            </a:extLst>
          </p:cNvPr>
          <p:cNvSpPr>
            <a:spLocks noGrp="1"/>
          </p:cNvSpPr>
          <p:nvPr>
            <p:ph idx="1"/>
          </p:nvPr>
        </p:nvSpPr>
        <p:spPr/>
        <p:txBody>
          <a:bodyPr>
            <a:noAutofit/>
          </a:bodyPr>
          <a:lstStyle/>
          <a:p>
            <a:r>
              <a:rPr lang="en-GB" sz="2400" dirty="0">
                <a:latin typeface="Times New Roman" panose="02020603050405020304" pitchFamily="18" charset="0"/>
                <a:cs typeface="Times New Roman" panose="02020603050405020304" pitchFamily="18" charset="0"/>
              </a:rPr>
              <a:t>Weather is what is happening in the atmosphere at any time or short period of time. Weather conditions can change suddenly. Today may be warm and sunny, tomorrow may be cool and cloudy.</a:t>
            </a:r>
          </a:p>
          <a:p>
            <a:pPr marL="0" indent="0">
              <a:buNone/>
            </a:pPr>
            <a:r>
              <a:rPr lang="en-GB" sz="2400" dirty="0">
                <a:latin typeface="Times New Roman" panose="02020603050405020304" pitchFamily="18" charset="0"/>
                <a:cs typeface="Times New Roman" panose="02020603050405020304" pitchFamily="18" charset="0"/>
              </a:rPr>
              <a:t> </a:t>
            </a:r>
          </a:p>
          <a:p>
            <a:r>
              <a:rPr lang="en-GB" sz="2400" dirty="0">
                <a:latin typeface="Times New Roman" panose="02020603050405020304" pitchFamily="18" charset="0"/>
                <a:cs typeface="Times New Roman" panose="02020603050405020304" pitchFamily="18" charset="0"/>
              </a:rPr>
              <a:t>Weather is the application of science and technology to predict the conditions of the atmosphere for a given location and time.</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Weather  are made by collecting quantitative data about the current state of the atmosphere at a given place and project how the atmosphere will change.</a:t>
            </a:r>
          </a:p>
        </p:txBody>
      </p:sp>
    </p:spTree>
    <p:extLst>
      <p:ext uri="{BB962C8B-B14F-4D97-AF65-F5344CB8AC3E}">
        <p14:creationId xmlns:p14="http://schemas.microsoft.com/office/powerpoint/2010/main" val="37486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29E7-2CB9-4BFA-BDCA-006C6562A9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C4B61-624B-4AA9-9B9A-4BEFA66C5B91}"/>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To setup the Weather app for detecting temperature and pressure with JavaScript and xml by adding new configuration.</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Its innovative weather can be identified with open weather map.</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0" indent="0">
              <a:buNone/>
            </a:pPr>
            <a:r>
              <a:rPr lang="en-GB" sz="2400" dirty="0"/>
              <a:t> </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48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2F90-6E7A-4752-98FB-28B20E3C9C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49745-5814-4E9C-8651-F4FF6204B31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In some locations the API doesn’t provide the city any value.</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It don’t need to setup a weather station in each city on each country to get weather information in your app.</a:t>
            </a:r>
          </a:p>
        </p:txBody>
      </p:sp>
    </p:spTree>
    <p:extLst>
      <p:ext uri="{BB962C8B-B14F-4D97-AF65-F5344CB8AC3E}">
        <p14:creationId xmlns:p14="http://schemas.microsoft.com/office/powerpoint/2010/main" val="58900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1EEA-598E-43AF-BF61-55FABCA5852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E53787-2C62-4AED-B619-262292AA2560}"/>
              </a:ext>
            </a:extLst>
          </p:cNvPr>
          <p:cNvSpPr>
            <a:spLocks noGrp="1"/>
          </p:cNvSpPr>
          <p:nvPr>
            <p:ph idx="1"/>
          </p:nvPr>
        </p:nvSpPr>
        <p:spPr/>
        <p:txBody>
          <a:bodyPr>
            <a:normAutofit fontScale="92500" lnSpcReduction="10000"/>
          </a:bodyPr>
          <a:lstStyle/>
          <a:p>
            <a:pPr marL="0" indent="0">
              <a:buNone/>
            </a:pPr>
            <a:r>
              <a:rPr lang="en-IN" dirty="0"/>
              <a:t>1.</a:t>
            </a:r>
            <a:r>
              <a:rPr lang="en-GB" dirty="0"/>
              <a:t> </a:t>
            </a:r>
            <a:r>
              <a:rPr lang="en-GB" sz="2400" dirty="0">
                <a:latin typeface="Times New Roman" panose="02020603050405020304" pitchFamily="18" charset="0"/>
                <a:cs typeface="Times New Roman" panose="02020603050405020304" pitchFamily="18" charset="0"/>
              </a:rPr>
              <a:t>series regression models for weather:</a:t>
            </a:r>
          </a:p>
          <a:p>
            <a:pPr marL="0" indent="0">
              <a:buNone/>
            </a:pPr>
            <a:r>
              <a:rPr lang="en-GB" sz="2400" b="1" dirty="0">
                <a:latin typeface="Times New Roman" panose="02020603050405020304" pitchFamily="18" charset="0"/>
                <a:cs typeface="Times New Roman" panose="02020603050405020304" pitchFamily="18" charset="0"/>
              </a:rPr>
              <a:t>Author</a:t>
            </a:r>
            <a:r>
              <a:rPr lang="en-GB" sz="2400" dirty="0">
                <a:latin typeface="Times New Roman" panose="02020603050405020304" pitchFamily="18" charset="0"/>
                <a:cs typeface="Times New Roman" panose="02020603050405020304" pitchFamily="18" charset="0"/>
              </a:rPr>
              <a:t>:</a:t>
            </a:r>
            <a:r>
              <a:rPr lang="en-GB" sz="2400" dirty="0"/>
              <a:t> </a:t>
            </a:r>
            <a:r>
              <a:rPr lang="en-GB" sz="2400" dirty="0">
                <a:latin typeface="Times New Roman" panose="02020603050405020304" pitchFamily="18" charset="0"/>
                <a:cs typeface="Times New Roman" panose="02020603050405020304" pitchFamily="18" charset="0"/>
              </a:rPr>
              <a:t>Agrawal </a:t>
            </a:r>
            <a:endParaRPr lang="en-GB" sz="2400" dirty="0"/>
          </a:p>
          <a:p>
            <a:pPr marL="0" indent="0">
              <a:buNone/>
            </a:pPr>
            <a:r>
              <a:rPr lang="en-GB" sz="2400" b="1" dirty="0">
                <a:latin typeface="Times New Roman" panose="02020603050405020304" pitchFamily="18" charset="0"/>
                <a:cs typeface="Times New Roman" panose="02020603050405020304" pitchFamily="18" charset="0"/>
              </a:rPr>
              <a:t>Abstract:</a:t>
            </a:r>
            <a:r>
              <a:rPr lang="en-GB" sz="20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weather parameters was used to associate in having intervention model for average10 days stream flow weathercast.</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2. </a:t>
            </a:r>
            <a:r>
              <a:rPr lang="en-GB" sz="2400" dirty="0">
                <a:latin typeface="Times New Roman" panose="02020603050405020304" pitchFamily="18" charset="0"/>
                <a:cs typeface="Times New Roman" panose="02020603050405020304" pitchFamily="18" charset="0"/>
              </a:rPr>
              <a:t>Several authors have discussed the fuzziness associated with the weather systems</a:t>
            </a:r>
            <a:r>
              <a:rPr lang="en-GB" sz="2000" dirty="0"/>
              <a:t>.</a:t>
            </a:r>
          </a:p>
          <a:p>
            <a:pPr marL="0" indent="0">
              <a:buNone/>
            </a:pPr>
            <a:r>
              <a:rPr lang="en-GB" sz="2400" b="1" dirty="0">
                <a:latin typeface="Times New Roman" panose="02020603050405020304" pitchFamily="18" charset="0"/>
                <a:cs typeface="Times New Roman" panose="02020603050405020304" pitchFamily="18" charset="0"/>
              </a:rPr>
              <a:t>Author:</a:t>
            </a:r>
            <a:r>
              <a:rPr lang="en-GB" sz="2000" b="1" dirty="0"/>
              <a:t> </a:t>
            </a:r>
            <a:r>
              <a:rPr lang="en-GB" sz="2400" dirty="0">
                <a:latin typeface="Times New Roman" panose="02020603050405020304" pitchFamily="18" charset="0"/>
                <a:cs typeface="Times New Roman" panose="02020603050405020304" pitchFamily="18" charset="0"/>
              </a:rPr>
              <a:t>Montgomery and Lynwood </a:t>
            </a:r>
          </a:p>
          <a:p>
            <a:pPr marL="0" indent="0">
              <a:buNone/>
            </a:pPr>
            <a:r>
              <a:rPr lang="en-GB" sz="2400" b="1" dirty="0">
                <a:latin typeface="Times New Roman" panose="02020603050405020304" pitchFamily="18" charset="0"/>
                <a:cs typeface="Times New Roman" panose="02020603050405020304" pitchFamily="18" charset="0"/>
              </a:rPr>
              <a:t>Abstract: T</a:t>
            </a:r>
            <a:r>
              <a:rPr lang="en-GB" sz="2400" dirty="0">
                <a:latin typeface="Times New Roman" panose="02020603050405020304" pitchFamily="18" charset="0"/>
                <a:cs typeface="Times New Roman" panose="02020603050405020304" pitchFamily="18" charset="0"/>
              </a:rPr>
              <a:t>he concept of correlation for long-range forecasting of the Asian summer monsoon and his findings are relevant even today.</a:t>
            </a:r>
            <a:endParaRPr lang="en-GB" sz="2400" b="1" dirty="0">
              <a:latin typeface="Times New Roman" panose="02020603050405020304" pitchFamily="18" charset="0"/>
              <a:cs typeface="Times New Roman" panose="02020603050405020304" pitchFamily="18" charset="0"/>
            </a:endParaRP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298651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20DC-381D-429B-8754-DE06E4A07DB0}"/>
              </a:ext>
            </a:extLst>
          </p:cNvPr>
          <p:cNvSpPr>
            <a:spLocks noGrp="1"/>
          </p:cNvSpPr>
          <p:nvPr>
            <p:ph type="title"/>
          </p:nvPr>
        </p:nvSpPr>
        <p:spPr/>
        <p:txBody>
          <a:bodyPr/>
          <a:lstStyle/>
          <a:p>
            <a:r>
              <a:rPr lang="en-IN" dirty="0"/>
              <a:t>GENERAL ASPECTS AND TECHNOLOGY</a:t>
            </a:r>
            <a:endParaRPr lang="en-GB" dirty="0"/>
          </a:p>
        </p:txBody>
      </p:sp>
      <p:sp>
        <p:nvSpPr>
          <p:cNvPr id="3" name="Content Placeholder 2">
            <a:extLst>
              <a:ext uri="{FF2B5EF4-FFF2-40B4-BE49-F238E27FC236}">
                <a16:creationId xmlns:a16="http://schemas.microsoft.com/office/drawing/2014/main" id="{0D8C644B-F71E-40FF-86C0-2A39584B5A50}"/>
              </a:ext>
            </a:extLst>
          </p:cNvPr>
          <p:cNvSpPr>
            <a:spLocks noGrp="1"/>
          </p:cNvSpPr>
          <p:nvPr>
            <p:ph idx="1"/>
          </p:nvPr>
        </p:nvSpPr>
        <p:spPr/>
        <p:txBody>
          <a:bodyPr>
            <a:normAutofit/>
          </a:bodyPr>
          <a:lstStyle/>
          <a:p>
            <a:r>
              <a:rPr lang="en-GB" sz="2400" dirty="0">
                <a:latin typeface="Timenew"/>
              </a:rPr>
              <a:t>It's dependable and damn accurate. Minute-cast is scarily accurate, and it's hard to leave weather for another weather app without it. </a:t>
            </a:r>
          </a:p>
          <a:p>
            <a:pPr marL="0" indent="0">
              <a:buNone/>
            </a:pPr>
            <a:endParaRPr lang="en-GB" sz="2400" dirty="0">
              <a:latin typeface="Timenew"/>
            </a:endParaRPr>
          </a:p>
          <a:p>
            <a:r>
              <a:rPr lang="en-GB" sz="2400" dirty="0">
                <a:latin typeface="Timenew"/>
              </a:rPr>
              <a:t>weather features like the thunderstorms also develop because of the movement of heat in the atmosphere</a:t>
            </a:r>
            <a:r>
              <a:rPr lang="en-GB" sz="2400" dirty="0"/>
              <a:t>.</a:t>
            </a:r>
            <a:endParaRPr lang="en-GB" sz="2400" dirty="0">
              <a:latin typeface="Timenew"/>
            </a:endParaRPr>
          </a:p>
        </p:txBody>
      </p:sp>
    </p:spTree>
    <p:extLst>
      <p:ext uri="{BB962C8B-B14F-4D97-AF65-F5344CB8AC3E}">
        <p14:creationId xmlns:p14="http://schemas.microsoft.com/office/powerpoint/2010/main" val="234223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87E-CE45-4D24-8E93-45012793824A}"/>
              </a:ext>
            </a:extLst>
          </p:cNvPr>
          <p:cNvSpPr>
            <a:spLocks noGrp="1"/>
          </p:cNvSpPr>
          <p:nvPr>
            <p:ph type="title"/>
          </p:nvPr>
        </p:nvSpPr>
        <p:spPr/>
        <p:txBody>
          <a:bodyPr/>
          <a:lstStyle/>
          <a:p>
            <a:r>
              <a:rPr lang="en-IN" dirty="0"/>
              <a:t>IMPLEMENTATION</a:t>
            </a:r>
            <a:endParaRPr lang="en-GB" dirty="0"/>
          </a:p>
        </p:txBody>
      </p:sp>
      <p:sp>
        <p:nvSpPr>
          <p:cNvPr id="3" name="Content Placeholder 2">
            <a:extLst>
              <a:ext uri="{FF2B5EF4-FFF2-40B4-BE49-F238E27FC236}">
                <a16:creationId xmlns:a16="http://schemas.microsoft.com/office/drawing/2014/main" id="{C875E5D3-BB11-49B0-8AF0-4A45FA73C92D}"/>
              </a:ext>
            </a:extLst>
          </p:cNvPr>
          <p:cNvSpPr>
            <a:spLocks noGrp="1"/>
          </p:cNvSpPr>
          <p:nvPr>
            <p:ph idx="1"/>
          </p:nvPr>
        </p:nvSpPr>
        <p:spPr/>
        <p:txBody>
          <a:bodyPr>
            <a:normAutofit fontScale="92500" lnSpcReduction="10000"/>
          </a:bodyPr>
          <a:lstStyle/>
          <a:p>
            <a:pPr marL="0" indent="0">
              <a:buNone/>
            </a:pPr>
            <a:r>
              <a:rPr lang="en-GB" sz="2400" dirty="0" err="1"/>
              <a:t>android:id</a:t>
            </a:r>
            <a:r>
              <a:rPr lang="en-GB" sz="2400" dirty="0"/>
              <a:t>="@+id/</a:t>
            </a:r>
            <a:r>
              <a:rPr lang="en-GB" sz="2400" dirty="0" err="1"/>
              <a:t>selectCity</a:t>
            </a:r>
            <a:r>
              <a:rPr lang="en-GB" sz="2400" dirty="0"/>
              <a:t>" </a:t>
            </a:r>
          </a:p>
          <a:p>
            <a:pPr marL="0" indent="0">
              <a:buNone/>
            </a:pPr>
            <a:r>
              <a:rPr lang="en-GB" sz="2400" dirty="0" err="1"/>
              <a:t>android:layout_width</a:t>
            </a:r>
            <a:r>
              <a:rPr lang="en-GB" sz="2400" dirty="0"/>
              <a:t>="</a:t>
            </a:r>
            <a:r>
              <a:rPr lang="en-GB" sz="2400" dirty="0" err="1"/>
              <a:t>wrap_content</a:t>
            </a:r>
            <a:r>
              <a:rPr lang="en-GB" sz="2400" dirty="0"/>
              <a:t>“</a:t>
            </a:r>
          </a:p>
          <a:p>
            <a:pPr marL="0" indent="0">
              <a:buNone/>
            </a:pPr>
            <a:r>
              <a:rPr lang="en-GB" sz="2400" dirty="0"/>
              <a:t> </a:t>
            </a:r>
            <a:r>
              <a:rPr lang="en-GB" sz="2400" dirty="0" err="1"/>
              <a:t>android:layout_height</a:t>
            </a:r>
            <a:r>
              <a:rPr lang="en-GB" sz="2400" dirty="0"/>
              <a:t>="</a:t>
            </a:r>
            <a:r>
              <a:rPr lang="en-GB" sz="2400" dirty="0" err="1"/>
              <a:t>wrap_content</a:t>
            </a:r>
            <a:r>
              <a:rPr lang="en-GB" sz="2400" dirty="0"/>
              <a:t>" </a:t>
            </a:r>
            <a:r>
              <a:rPr lang="en-GB" sz="2400" dirty="0" err="1"/>
              <a:t>android:text</a:t>
            </a:r>
            <a:r>
              <a:rPr lang="en-GB" sz="2400" dirty="0"/>
              <a:t>="Change City" </a:t>
            </a:r>
            <a:r>
              <a:rPr lang="en-GB" sz="2400" dirty="0" err="1"/>
              <a:t>android:textStyle</a:t>
            </a:r>
            <a:r>
              <a:rPr lang="en-GB" sz="2400" dirty="0"/>
              <a:t>="italic"</a:t>
            </a:r>
            <a:r>
              <a:rPr lang="en-GB" sz="2400" dirty="0">
                <a:latin typeface="Times New Roman" panose="02020603050405020304" pitchFamily="18" charset="0"/>
                <a:cs typeface="Times New Roman" panose="02020603050405020304" pitchFamily="18" charset="0"/>
              </a:rPr>
              <a:t>.</a:t>
            </a:r>
          </a:p>
          <a:p>
            <a:pPr marL="0" indent="0">
              <a:buNone/>
            </a:pPr>
            <a:r>
              <a:rPr lang="en-GB" sz="2400" dirty="0" err="1"/>
              <a:t>android:id</a:t>
            </a:r>
            <a:r>
              <a:rPr lang="en-GB" sz="2400" dirty="0"/>
              <a:t>="@+id/</a:t>
            </a:r>
            <a:r>
              <a:rPr lang="en-GB" sz="2400" dirty="0" err="1"/>
              <a:t>weather_icon</a:t>
            </a:r>
            <a:r>
              <a:rPr lang="en-GB" sz="2400" dirty="0"/>
              <a:t>" </a:t>
            </a:r>
          </a:p>
          <a:p>
            <a:pPr marL="0" indent="0">
              <a:buNone/>
            </a:pPr>
            <a:r>
              <a:rPr lang="en-GB" sz="2400" dirty="0" err="1"/>
              <a:t>android:layout_width</a:t>
            </a:r>
            <a:r>
              <a:rPr lang="en-GB" sz="2400" dirty="0"/>
              <a:t>="</a:t>
            </a:r>
            <a:r>
              <a:rPr lang="en-GB" sz="2400" dirty="0" err="1"/>
              <a:t>wrap_content</a:t>
            </a:r>
            <a:r>
              <a:rPr lang="en-GB" sz="2400" dirty="0"/>
              <a:t>“</a:t>
            </a:r>
          </a:p>
          <a:p>
            <a:pPr marL="0" indent="0">
              <a:buNone/>
            </a:pPr>
            <a:r>
              <a:rPr lang="en-GB" sz="2400" dirty="0"/>
              <a:t> </a:t>
            </a:r>
            <a:r>
              <a:rPr lang="en-GB" sz="2400" dirty="0" err="1"/>
              <a:t>android:layout_height</a:t>
            </a:r>
            <a:r>
              <a:rPr lang="en-GB" sz="2400" dirty="0"/>
              <a:t>="</a:t>
            </a:r>
            <a:r>
              <a:rPr lang="en-GB" sz="2400" dirty="0" err="1"/>
              <a:t>wrap_content</a:t>
            </a:r>
            <a:r>
              <a:rPr lang="en-GB" sz="2400" dirty="0"/>
              <a:t>“</a:t>
            </a:r>
          </a:p>
          <a:p>
            <a:pPr marL="0" indent="0">
              <a:buNone/>
            </a:pPr>
            <a:r>
              <a:rPr lang="en-GB" sz="2400" dirty="0"/>
              <a:t> </a:t>
            </a:r>
            <a:r>
              <a:rPr lang="en-GB" sz="2400" dirty="0" err="1"/>
              <a:t>android:layout_centerVertical</a:t>
            </a:r>
            <a:r>
              <a:rPr lang="en-GB" sz="2400" dirty="0"/>
              <a:t>="true“</a:t>
            </a:r>
          </a:p>
          <a:p>
            <a:pPr marL="0" indent="0">
              <a:buNone/>
            </a:pPr>
            <a:r>
              <a:rPr lang="en-GB" sz="2400" dirty="0"/>
              <a:t> </a:t>
            </a:r>
            <a:r>
              <a:rPr lang="en-GB" sz="2400" dirty="0" err="1"/>
              <a:t>android:layout_centerHorizontal</a:t>
            </a:r>
            <a:r>
              <a:rPr lang="en-GB" sz="2400" dirty="0"/>
              <a:t>="true"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211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525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Timenew</vt:lpstr>
      <vt:lpstr>Times New Roman</vt:lpstr>
      <vt:lpstr>Trebuchet MS</vt:lpstr>
      <vt:lpstr>Wingdings 3</vt:lpstr>
      <vt:lpstr>Facet</vt:lpstr>
      <vt:lpstr>WEATHER APP</vt:lpstr>
      <vt:lpstr>                    SELF INTRODUCTION</vt:lpstr>
      <vt:lpstr>       CONTENTS</vt:lpstr>
      <vt:lpstr>INTRODUCTION TO PROJECT</vt:lpstr>
      <vt:lpstr>OBJECTIVE</vt:lpstr>
      <vt:lpstr>PROBLEM STATEMENT</vt:lpstr>
      <vt:lpstr>LITERATURE REVIEW</vt:lpstr>
      <vt:lpstr>GENERAL ASPECTS AND TECHNOLOGY</vt:lpstr>
      <vt:lpstr>IMPLEMENTATION</vt:lpstr>
      <vt:lpstr>RESULTS AND DISCUSSIONS</vt:lpstr>
      <vt:lpstr>               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dc:title>
  <dc:creator>saranya reddy</dc:creator>
  <cp:lastModifiedBy>saranya reddy</cp:lastModifiedBy>
  <cp:revision>18</cp:revision>
  <dcterms:created xsi:type="dcterms:W3CDTF">2019-06-11T14:50:55Z</dcterms:created>
  <dcterms:modified xsi:type="dcterms:W3CDTF">2019-06-12T16:01:07Z</dcterms:modified>
</cp:coreProperties>
</file>