
<file path=[Content_Types].xml><?xml version="1.0" encoding="utf-8"?>
<Types xmlns="http://schemas.openxmlformats.org/package/2006/content-types">
  <Default Extension="jfif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6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52600" y="2971800"/>
            <a:ext cx="79248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</a:t>
            </a:r>
            <a:r>
              <a:rPr lang="en-US" sz="2400" err="1">
                <a:latin typeface="Arial Rounded MT Bold" panose="020F0704030504030204" pitchFamily="34" charset="0"/>
              </a:rPr>
              <a:t>Saranya</a:t>
            </a:r>
            <a:r>
              <a:rPr lang="en-US" sz="2400">
                <a:latin typeface="Arial Rounded MT Bold" panose="020F0704030504030204" pitchFamily="34" charset="0"/>
              </a:rPr>
              <a:t>.</a:t>
            </a:r>
            <a:r>
              <a:rPr lang="en-US" sz="2400" dirty="0">
                <a:latin typeface="Arial Rounded MT Bold" panose="020F0704030504030204" pitchFamily="34" charset="0"/>
              </a:rPr>
              <a:t>M</a:t>
            </a:r>
          </a:p>
          <a:p>
            <a:r>
              <a:rPr lang="en-US" sz="2400" dirty="0"/>
              <a:t>REGISTER NO AND NMID: 24131130500122014/asanm11324131130500122014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>
                <a:latin typeface="Arial Rounded MT Bold" panose="020F0704030504030204" pitchFamily="34" charset="0"/>
              </a:rPr>
              <a:t>B.C.A</a:t>
            </a:r>
          </a:p>
          <a:p>
            <a:r>
              <a:rPr lang="en-US" sz="2400" dirty="0"/>
              <a:t>COLLEGE: </a:t>
            </a:r>
            <a:r>
              <a:rPr lang="en-US" sz="2400" dirty="0">
                <a:latin typeface="Arial Rounded MT Bold" panose="020F0704030504030204" pitchFamily="34" charset="0"/>
              </a:rPr>
              <a:t>113-Vallalar Arts and Science </a:t>
            </a:r>
            <a:r>
              <a:rPr lang="en-US" sz="2400" dirty="0" err="1">
                <a:latin typeface="Arial Rounded MT Bold" panose="020F0704030504030204" pitchFamily="34" charset="0"/>
              </a:rPr>
              <a:t>College,Annamalai</a:t>
            </a:r>
            <a:r>
              <a:rPr lang="en-US" sz="2400" dirty="0">
                <a:latin typeface="Arial Rounded MT Bold" panose="020F0704030504030204" pitchFamily="34" charset="0"/>
              </a:rPr>
              <a:t> University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8D05B57-9B36-D742-D7E6-FABF14DAE3D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09600" y="2661664"/>
            <a:ext cx="9448800" cy="830997"/>
          </a:xfrm>
        </p:spPr>
        <p:txBody>
          <a:bodyPr/>
          <a:lstStyle/>
          <a:p>
            <a:pPr algn="l"/>
            <a:endParaRPr lang="en-US" dirty="0">
              <a:solidFill>
                <a:schemeClr val="tx2"/>
              </a:solidFill>
            </a:endParaRPr>
          </a:p>
          <a:p>
            <a:pPr algn="l"/>
            <a:r>
              <a:rPr lang="en-US" dirty="0">
                <a:solidFill>
                  <a:schemeClr val="tx2"/>
                </a:solidFill>
              </a:rPr>
              <a:t>A digital portfolio's conclusion is a reflective piece that summarizes your overall learning journey, growth, and key insights gained throughout the creation process.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5719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1142999"/>
            <a:ext cx="6270625" cy="382540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br>
              <a:rPr lang="en-US" sz="4250" spc="5" dirty="0"/>
            </a:br>
            <a:r>
              <a:rPr lang="en-US" sz="4250" spc="5" dirty="0"/>
              <a:t>     </a:t>
            </a:r>
            <a:r>
              <a:rPr lang="en-US" sz="6000" spc="5" dirty="0"/>
              <a:t>PROJECT TITLE</a:t>
            </a:r>
            <a:br>
              <a:rPr lang="en-US" sz="6000" spc="5" dirty="0"/>
            </a:br>
            <a:br>
              <a:rPr lang="en-US" sz="4250" spc="5" dirty="0"/>
            </a:br>
            <a:r>
              <a:rPr lang="en-US" sz="4250" spc="5" dirty="0"/>
              <a:t>     </a:t>
            </a:r>
            <a:r>
              <a:rPr lang="en-US" sz="4250" spc="5" dirty="0">
                <a:solidFill>
                  <a:srgbClr val="EE0000"/>
                </a:solidFill>
              </a:rPr>
              <a:t>DIGITAL PORTFOLIO</a:t>
            </a:r>
            <a:endParaRPr sz="4250" dirty="0">
              <a:solidFill>
                <a:srgbClr val="EE0000"/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600" y="2984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1905000"/>
            <a:ext cx="8686800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2000" dirty="0">
                <a:latin typeface="Algerian" panose="04020705040A02060702" pitchFamily="82" charset="0"/>
              </a:rPr>
              <a:t>PROBLEM STATEMENTS: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</a:t>
            </a:r>
            <a:r>
              <a:rPr lang="en-US" sz="2000" b="0" dirty="0">
                <a:solidFill>
                  <a:schemeClr val="tx2"/>
                </a:solidFill>
              </a:rPr>
              <a:t>Traditional resumes cannot fully demonstrate a student’s </a:t>
            </a:r>
            <a:br>
              <a:rPr lang="en-US" sz="2000" b="0" dirty="0">
                <a:solidFill>
                  <a:schemeClr val="tx2"/>
                </a:solidFill>
              </a:rPr>
            </a:br>
            <a:r>
              <a:rPr lang="en-US" sz="2000" b="0" dirty="0">
                <a:solidFill>
                  <a:schemeClr val="tx2"/>
                </a:solidFill>
              </a:rPr>
              <a:t>creativity and practical work. A digital portfolio helps to </a:t>
            </a:r>
            <a:br>
              <a:rPr lang="en-US" sz="2000" b="0" dirty="0">
                <a:solidFill>
                  <a:schemeClr val="tx2"/>
                </a:solidFill>
              </a:rPr>
            </a:br>
            <a:r>
              <a:rPr lang="en-US" sz="2000" b="0" dirty="0">
                <a:solidFill>
                  <a:schemeClr val="tx2"/>
                </a:solidFill>
              </a:rPr>
              <a:t>visually and interactively display their abilities </a:t>
            </a:r>
            <a:br>
              <a:rPr lang="en-US" sz="2000" b="0" dirty="0">
                <a:solidFill>
                  <a:schemeClr val="tx2"/>
                </a:solidFill>
              </a:rPr>
            </a:br>
            <a:r>
              <a:rPr lang="en-US" sz="2000" b="0" dirty="0">
                <a:solidFill>
                  <a:schemeClr val="tx2"/>
                </a:solidFill>
              </a:rPr>
              <a:t>to recruiters or academic institutions</a:t>
            </a:r>
            <a:r>
              <a:rPr lang="en-US" sz="2000" dirty="0">
                <a:solidFill>
                  <a:schemeClr val="tx2"/>
                </a:solidFill>
              </a:rPr>
              <a:t>.</a:t>
            </a:r>
            <a:endParaRPr sz="2000" dirty="0">
              <a:solidFill>
                <a:schemeClr val="tx2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1695450"/>
            <a:ext cx="7718425" cy="14324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2800" spc="5" dirty="0">
                <a:latin typeface="Algerian" panose="04020705040A02060702" pitchFamily="82" charset="0"/>
              </a:rPr>
              <a:t>PROJECT OVERVIEW:</a:t>
            </a:r>
            <a:br>
              <a:rPr lang="en-US" sz="1600" b="0" spc="5" dirty="0"/>
            </a:br>
            <a:br>
              <a:rPr lang="en-US" sz="1600" b="0" spc="5" dirty="0"/>
            </a:br>
            <a:r>
              <a:rPr lang="en-US" sz="1600" b="0" spc="5" dirty="0"/>
              <a:t>         </a:t>
            </a:r>
            <a:r>
              <a:rPr lang="en-US" sz="16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smart portfolio is a digital platform that uses to showcase their </a:t>
            </a:r>
            <a:r>
              <a:rPr lang="en-US" sz="1600" b="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skills,achievements</a:t>
            </a:r>
            <a:r>
              <a:rPr lang="en-US" sz="16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projects interactively.it provides personalized </a:t>
            </a:r>
            <a:r>
              <a:rPr lang="en-US" sz="1600" b="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insights,enhances</a:t>
            </a:r>
            <a:br>
              <a:rPr lang="en-US" sz="16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presentation,and</a:t>
            </a:r>
            <a:r>
              <a:rPr lang="en-US" sz="1600" b="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career growth by connecting learners.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1695450"/>
            <a:ext cx="8743950" cy="294054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>
                <a:latin typeface="Algerian" panose="04020705040A02060702" pitchFamily="82" charset="0"/>
              </a:rPr>
              <a:t>END USERS:</a:t>
            </a:r>
            <a:br>
              <a:rPr lang="en-US" sz="1600" spc="25" dirty="0"/>
            </a:br>
            <a:r>
              <a:rPr lang="en-US" sz="1600" spc="25" dirty="0"/>
              <a:t> </a:t>
            </a:r>
            <a:br>
              <a:rPr lang="en-US" sz="1600" spc="25" dirty="0"/>
            </a:br>
            <a:br>
              <a:rPr lang="en-US" sz="1600" spc="25" dirty="0">
                <a:latin typeface="+mn-lt"/>
              </a:rPr>
            </a:br>
            <a:r>
              <a:rPr lang="en-US" sz="1800" b="0" spc="25" dirty="0">
                <a:latin typeface="+mn-lt"/>
              </a:rPr>
              <a:t>1. </a:t>
            </a:r>
            <a:r>
              <a:rPr lang="en-US" sz="1800" spc="25" dirty="0">
                <a:latin typeface="+mn-lt"/>
              </a:rPr>
              <a:t>Students / Job Seekers: </a:t>
            </a:r>
            <a:br>
              <a:rPr lang="en-US" sz="1800" b="0" spc="25" dirty="0">
                <a:latin typeface="+mn-lt"/>
              </a:rPr>
            </a:br>
            <a:r>
              <a:rPr lang="en-US" sz="1800" b="0" spc="25" dirty="0">
                <a:solidFill>
                  <a:schemeClr val="tx2"/>
                </a:solidFill>
                <a:latin typeface="+mn-lt"/>
              </a:rPr>
              <a:t>              They create and maintain their digital portfolios to showcase skills, creativity,   and achievements</a:t>
            </a:r>
            <a:r>
              <a:rPr lang="en-US" sz="1800" b="0" spc="25" dirty="0">
                <a:latin typeface="+mn-lt"/>
              </a:rPr>
              <a:t>.</a:t>
            </a:r>
            <a:br>
              <a:rPr lang="en-US" sz="1800" b="0" spc="25" dirty="0">
                <a:latin typeface="+mn-lt"/>
              </a:rPr>
            </a:br>
            <a:r>
              <a:rPr lang="en-US" sz="1800" b="0" spc="25" dirty="0">
                <a:latin typeface="+mn-lt"/>
              </a:rPr>
              <a:t>2. </a:t>
            </a:r>
            <a:r>
              <a:rPr lang="en-US" sz="1800" spc="25" dirty="0">
                <a:latin typeface="+mn-lt"/>
              </a:rPr>
              <a:t>Recruiters / Employers:</a:t>
            </a:r>
            <a:br>
              <a:rPr lang="en-US" sz="1800" b="0" spc="25" dirty="0">
                <a:latin typeface="+mn-lt"/>
              </a:rPr>
            </a:br>
            <a:r>
              <a:rPr lang="en-US" sz="1800" b="0" spc="25" dirty="0">
                <a:latin typeface="+mn-lt"/>
              </a:rPr>
              <a:t>              </a:t>
            </a:r>
            <a:r>
              <a:rPr lang="en-US" sz="1800" b="0" spc="25" dirty="0">
                <a:solidFill>
                  <a:schemeClr val="tx2"/>
                </a:solidFill>
                <a:latin typeface="+mn-lt"/>
              </a:rPr>
              <a:t>They review the portfolios to evaluate candidates beyond traditional resumes</a:t>
            </a:r>
            <a:r>
              <a:rPr lang="en-US" sz="1800" b="0" spc="25" dirty="0">
                <a:latin typeface="+mn-lt"/>
              </a:rPr>
              <a:t>.</a:t>
            </a:r>
            <a:br>
              <a:rPr lang="en-US" sz="1800" b="0" spc="25" dirty="0">
                <a:latin typeface="+mn-lt"/>
              </a:rPr>
            </a:br>
            <a:r>
              <a:rPr lang="en-US" sz="1800" b="0" spc="25" dirty="0">
                <a:latin typeface="+mn-lt"/>
              </a:rPr>
              <a:t>3. </a:t>
            </a:r>
            <a:r>
              <a:rPr lang="en-US" sz="1800" spc="25" dirty="0">
                <a:latin typeface="+mn-lt"/>
              </a:rPr>
              <a:t>Academic Institutions / Faculty:</a:t>
            </a:r>
            <a:br>
              <a:rPr lang="en-US" sz="1800" b="0" spc="25" dirty="0">
                <a:latin typeface="+mn-lt"/>
              </a:rPr>
            </a:br>
            <a:r>
              <a:rPr lang="en-US" sz="1800" b="0" spc="25" dirty="0">
                <a:solidFill>
                  <a:schemeClr val="tx2"/>
                </a:solidFill>
                <a:latin typeface="+mn-lt"/>
              </a:rPr>
              <a:t>              They assess student projects, learning outcomes, and overall progress.</a:t>
            </a:r>
            <a:endParaRPr sz="1600" b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64091" y="1038225"/>
            <a:ext cx="6657977" cy="3491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sz="28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Tools and Technologies:</a:t>
            </a:r>
            <a:br>
              <a:rPr lang="en-US" sz="2400" dirty="0">
                <a:solidFill>
                  <a:srgbClr val="0D0D0D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anose="02070A03080606020203" pitchFamily="18" charset="0"/>
                <a:cs typeface="Times New Roman" panose="02020603050405020304" pitchFamily="18" charset="0"/>
              </a:rPr>
              <a:t>Front-End Development Tools: </a:t>
            </a:r>
            <a:br>
              <a:rPr lang="en-US" sz="2000" b="0" dirty="0">
                <a:solidFill>
                  <a:schemeClr val="accent4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</a:br>
            <a:r>
              <a:rPr lang="en-US" sz="2400" b="0" dirty="0">
                <a:solidFill>
                  <a:srgbClr val="0D0D0D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2000" b="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1.HTML5, CSS3, JavaScript:</a:t>
            </a:r>
            <a:br>
              <a:rPr lang="en-US" sz="2000" b="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      </a:t>
            </a:r>
            <a:r>
              <a:rPr lang="en-US" sz="20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For designing the structure, style, and interactivity  of   the portfolio</a:t>
            </a:r>
            <a:r>
              <a:rPr lang="en-US" sz="2000" b="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.  </a:t>
            </a:r>
            <a:br>
              <a:rPr lang="en-US" sz="2000" b="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 2.React.js / Angular / Vue.js:</a:t>
            </a:r>
            <a:br>
              <a:rPr lang="en-US" sz="2000" b="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      </a:t>
            </a:r>
            <a:r>
              <a:rPr lang="en-US" sz="20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For building dynamic and responsive user interfaces.  </a:t>
            </a:r>
            <a:br>
              <a:rPr lang="en-US" sz="20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 3.Bootstrap / Tailwind CSS: </a:t>
            </a:r>
            <a:br>
              <a:rPr lang="en-US" sz="2000" b="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000" b="0" dirty="0">
                <a:solidFill>
                  <a:srgbClr val="0D0D0D"/>
                </a:solidFill>
                <a:latin typeface="+mn-lt"/>
                <a:cs typeface="Times New Roman" panose="02020603050405020304" pitchFamily="18" charset="0"/>
              </a:rPr>
              <a:t>        </a:t>
            </a:r>
            <a:r>
              <a:rPr lang="en-US" sz="20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For responsive design and faster UI development.</a:t>
            </a:r>
            <a:br>
              <a:rPr lang="en-US" sz="20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</a:br>
            <a:br>
              <a:rPr lang="en-US" sz="1400" b="0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1600" b="0" spc="10" dirty="0">
                <a:latin typeface="+mn-lt"/>
              </a:rPr>
              <a:t>.</a:t>
            </a:r>
            <a:endParaRPr sz="1600" b="0" dirty="0">
              <a:latin typeface="+mn-l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38200"/>
            <a:ext cx="8534400" cy="1231106"/>
          </a:xfrm>
        </p:spPr>
        <p:txBody>
          <a:bodyPr/>
          <a:lstStyle/>
          <a:p>
            <a:r>
              <a:rPr lang="en-IN" sz="3200" dirty="0">
                <a:latin typeface="Algerian" panose="04020705040A02060702" pitchFamily="82" charset="0"/>
              </a:rPr>
              <a:t>FEATURES AND FUNCTIONALITY:</a:t>
            </a:r>
            <a:br>
              <a:rPr lang="en-IN" sz="3200" dirty="0">
                <a:latin typeface="Algerian" panose="04020705040A02060702" pitchFamily="82" charset="0"/>
              </a:rPr>
            </a:br>
            <a:endParaRPr lang="en-IN" b="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63244-6126-C70E-E775-77AD5A918AA6}"/>
              </a:ext>
            </a:extLst>
          </p:cNvPr>
          <p:cNvSpPr txBox="1"/>
          <p:nvPr/>
        </p:nvSpPr>
        <p:spPr>
          <a:xfrm>
            <a:off x="1219200" y="220980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build modern ,accessible websites and</a:t>
            </a:r>
          </a:p>
          <a:p>
            <a:r>
              <a:rPr lang="en-US" dirty="0"/>
              <a:t>Delightful user experiences.</a:t>
            </a:r>
          </a:p>
          <a:p>
            <a:r>
              <a:rPr lang="en-US" dirty="0"/>
              <a:t>You can download cv by clicking button ”download cv” with smooth scroll</a:t>
            </a:r>
          </a:p>
          <a:p>
            <a:r>
              <a:rPr lang="en-US" dirty="0"/>
              <a:t>You can send message by clicking the last button.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lgerian" panose="04020705040A02060702" pitchFamily="82" charset="0"/>
              </a:rPr>
              <a:t>RESULTS AND SCREENSHOTS: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447800" y="15240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digital portfolio system was successfully developed and implemented. It provides an interactive platform to showcase their academic achievements, skills, and projects in a structured and visually appealing way.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D960CA-FEAE-4914-A85F-EB449893EC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834" y="4448175"/>
            <a:ext cx="28956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B1529-97BF-C601-B164-1E90C1AF1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4" y="2668659"/>
            <a:ext cx="3667125" cy="24938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423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Algerian</vt:lpstr>
      <vt:lpstr>Aptos Display</vt:lpstr>
      <vt:lpstr>Arial</vt:lpstr>
      <vt:lpstr>Arial Rounded MT Bold</vt:lpstr>
      <vt:lpstr>Bodoni MT Black</vt:lpstr>
      <vt:lpstr>Calibri</vt:lpstr>
      <vt:lpstr>Roboto</vt:lpstr>
      <vt:lpstr>Times New Roman</vt:lpstr>
      <vt:lpstr>Trebuchet MS</vt:lpstr>
      <vt:lpstr>Office Theme</vt:lpstr>
      <vt:lpstr>Digital Portfolio  </vt:lpstr>
      <vt:lpstr>      PROJECT TITLE       DIGITAL PORTFOLIO</vt:lpstr>
      <vt:lpstr>AGENDA</vt:lpstr>
      <vt:lpstr>PROBLEM STATEMENTS:       Traditional resumes cannot fully demonstrate a student’s  creativity and practical work. A digital portfolio helps to  visually and interactively display their abilities  to recruiters or academic institutions.</vt:lpstr>
      <vt:lpstr>PROJECT OVERVIEW:           this smart portfolio is a digital platform that uses to showcase their skills,achievements, and projects interactively.it provides personalized insights,enhances presentation,and supports career growth by connecting learners.</vt:lpstr>
      <vt:lpstr>END USERS:    1. Students / Job Seekers:                They create and maintain their digital portfolios to showcase skills, creativity,   and achievements. 2. Recruiters / Employers:               They review the portfolios to evaluate candidates beyond traditional resumes. 3. Academic Institutions / Faculty:               They assess student projects, learning outcomes, and overall progress.</vt:lpstr>
      <vt:lpstr>Tools and Technologies: Front-End Development Tools:    1.HTML5, CSS3, JavaScript:        For designing the structure, style, and interactivity  of   the portfolio.     2.React.js / Angular / Vue.js:        For building dynamic and responsive user interfaces.     3.Bootstrap / Tailwind CSS:          For responsive design and faster UI development.  .</vt:lpstr>
      <vt:lpstr>FEATURES AND FUNCTIONALITY: </vt:lpstr>
      <vt:lpstr>RESULTS AND SCREENSHOTS: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42</cp:revision>
  <dcterms:created xsi:type="dcterms:W3CDTF">2024-03-29T15:07:22Z</dcterms:created>
  <dcterms:modified xsi:type="dcterms:W3CDTF">2025-09-01T06:38:49Z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