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72" r:id="rId14"/>
    <p:sldId id="273" r:id="rId15"/>
    <p:sldId id="274" r:id="rId16"/>
    <p:sldId id="275" r:id="rId17"/>
    <p:sldId id="265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186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131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490661" y="466046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2596850"/>
            <a:ext cx="861060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S.SARANYA 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NOAND NMID: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241320618025222070 and asanm20624132061802522070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B.Sc. - Computer Science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THIRU A.GOVINDASAMY GOVERNMENT ARTS COLLEGE/ ANNAMALI UNIVERSITY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8CE20-05D0-606C-F538-01F7E0492720}"/>
              </a:ext>
            </a:extLst>
          </p:cNvPr>
          <p:cNvSpPr txBox="1"/>
          <p:nvPr/>
        </p:nvSpPr>
        <p:spPr>
          <a:xfrm>
            <a:off x="1300162" y="1371600"/>
            <a:ext cx="464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HTML               with CSS and JS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C5B23D-787F-D7CE-A046-1251E199A9F5}"/>
              </a:ext>
            </a:extLst>
          </p:cNvPr>
          <p:cNvCxnSpPr>
            <a:cxnSpLocks/>
          </p:cNvCxnSpPr>
          <p:nvPr/>
        </p:nvCxnSpPr>
        <p:spPr>
          <a:xfrm>
            <a:off x="2533650" y="1524000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547DF6D-EAC4-853F-0B2E-1F026335006F}"/>
              </a:ext>
            </a:extLst>
          </p:cNvPr>
          <p:cNvSpPr txBox="1"/>
          <p:nvPr/>
        </p:nvSpPr>
        <p:spPr>
          <a:xfrm>
            <a:off x="1371600" y="1911697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BEFORE: Plain HTML without CSS and JS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0F45F6E-B250-FF63-96FA-D9CC99D36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533422"/>
            <a:ext cx="6439458" cy="26291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94C71-3144-A092-BDEF-9D21763D2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33B731A-56E6-0607-FC9D-C1838ED188FC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710EB35-3844-6CC7-BB75-9E42D1D11896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9A5176F-5B37-2D16-C701-94B27119D394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6D0774E-14DE-5454-51D2-9CBE10BC633D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05D8D167-B0E7-8891-E0CD-1C85241A465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FE177B03-32E3-5C68-7507-7DB5E3105D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83A06D1-59FE-8FB4-0776-EC3921DD5B2A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D48FB2-D0E5-5201-EA6C-79C64A85E20A}"/>
              </a:ext>
            </a:extLst>
          </p:cNvPr>
          <p:cNvSpPr txBox="1"/>
          <p:nvPr/>
        </p:nvSpPr>
        <p:spPr>
          <a:xfrm>
            <a:off x="1300162" y="1371600"/>
            <a:ext cx="464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HTML               with CSS and JS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7FD73F-3009-344C-4C19-1EB70D2670B9}"/>
              </a:ext>
            </a:extLst>
          </p:cNvPr>
          <p:cNvCxnSpPr>
            <a:cxnSpLocks/>
          </p:cNvCxnSpPr>
          <p:nvPr/>
        </p:nvCxnSpPr>
        <p:spPr>
          <a:xfrm>
            <a:off x="2533650" y="1524000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24142DA-B470-2CFC-5C5D-2CD9F51C79E0}"/>
              </a:ext>
            </a:extLst>
          </p:cNvPr>
          <p:cNvSpPr txBox="1"/>
          <p:nvPr/>
        </p:nvSpPr>
        <p:spPr>
          <a:xfrm>
            <a:off x="1371600" y="1911697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BEFORE: Plain HTML without CSS and JS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BB759A-6291-C357-220D-9BFA0B857B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53014"/>
            <a:ext cx="7772400" cy="23806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14774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A5FDE-BB59-68F9-2A2F-90138BE23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67EC99-637C-2C88-C7CF-87E15FA73CC6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7C60746-F228-228A-BDFA-C63ACFC4C878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DD6A5D0-3AB5-5A77-9B31-E328E57DB34E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5676E5D-F779-AB80-760D-F9EC185677B9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4F7E1D9D-3135-1BB0-5E06-0B746DD6680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D6109138-3859-B75A-6F58-13CAB37ED3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ECD598E-3B83-715C-A2A6-C4BFF86FA1C5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FB15B-8589-7BCC-B07E-19A572ED0B1F}"/>
              </a:ext>
            </a:extLst>
          </p:cNvPr>
          <p:cNvSpPr txBox="1"/>
          <p:nvPr/>
        </p:nvSpPr>
        <p:spPr>
          <a:xfrm>
            <a:off x="1300162" y="1371600"/>
            <a:ext cx="464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HTML               with CSS and JS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110913-6B9F-7F7E-38D9-CF27FABD4430}"/>
              </a:ext>
            </a:extLst>
          </p:cNvPr>
          <p:cNvCxnSpPr>
            <a:cxnSpLocks/>
          </p:cNvCxnSpPr>
          <p:nvPr/>
        </p:nvCxnSpPr>
        <p:spPr>
          <a:xfrm>
            <a:off x="2533650" y="1524000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2DCEA70-9566-38C9-BB09-5F082D70F51A}"/>
              </a:ext>
            </a:extLst>
          </p:cNvPr>
          <p:cNvSpPr txBox="1"/>
          <p:nvPr/>
        </p:nvSpPr>
        <p:spPr>
          <a:xfrm>
            <a:off x="1371600" y="1911697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BEFORE: Plain HTML without CSS and JS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E25301-98B1-EBEA-AB2F-E3AFF7DDE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25" y="2583727"/>
            <a:ext cx="747712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0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F5B41-99C3-7F3F-3C9B-B4EAAC050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59EE298-142F-3420-A676-5F5315033A27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E5FC042-0CA7-DD4E-8BCD-5EEC4E78B7B4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2C225D3-D9AC-558A-8F69-8FEDD64CB0C3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3E1636F-24D9-1415-2D1E-291A59BEBDEE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6297EE60-1130-AA61-2940-496B5626D44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9D9E173D-F34B-624E-2024-94BF58DD8E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6A2E99F-7AC7-6BF0-F77C-C416AC994F94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4B185C-2C57-27CA-31A4-6103D8A5E0DC}"/>
              </a:ext>
            </a:extLst>
          </p:cNvPr>
          <p:cNvSpPr txBox="1"/>
          <p:nvPr/>
        </p:nvSpPr>
        <p:spPr>
          <a:xfrm>
            <a:off x="1300162" y="1371600"/>
            <a:ext cx="464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HTML               with CSS and JS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00C81B-2570-AAB1-90FB-67BB3DAFE66B}"/>
              </a:ext>
            </a:extLst>
          </p:cNvPr>
          <p:cNvCxnSpPr>
            <a:cxnSpLocks/>
          </p:cNvCxnSpPr>
          <p:nvPr/>
        </p:nvCxnSpPr>
        <p:spPr>
          <a:xfrm>
            <a:off x="2533650" y="1524000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1E2AA88-60B8-641D-DD2F-70FD5DB2DD90}"/>
              </a:ext>
            </a:extLst>
          </p:cNvPr>
          <p:cNvSpPr txBox="1"/>
          <p:nvPr/>
        </p:nvSpPr>
        <p:spPr>
          <a:xfrm>
            <a:off x="1371600" y="1911697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AFTER: HTML with CSS and JS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BF9048-37C1-4CAF-64CF-4374FCF23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592013"/>
            <a:ext cx="6736975" cy="25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33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E2CDD-E362-7A64-4B5C-00AE168B6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A2D80B3-96BA-D630-65D6-160C7CC2C4F1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ED0606A-5813-E3D9-76A1-6CA27F0DE6F2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6D31B57-5D96-B156-7A5D-54D8A403AEB3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4E3A022-BC8A-9494-BD90-97FC3D49BC71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B67BD3B5-5520-F45B-CEEC-0898CFE6E72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EDDE95B0-6CA7-C52D-B066-566C9F6892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CA33092-BF64-09F5-8351-FFA6EB365D43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078B4-6151-BDAB-F2DD-188A5055ED4F}"/>
              </a:ext>
            </a:extLst>
          </p:cNvPr>
          <p:cNvSpPr txBox="1"/>
          <p:nvPr/>
        </p:nvSpPr>
        <p:spPr>
          <a:xfrm>
            <a:off x="1300162" y="1371600"/>
            <a:ext cx="464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HTML               with CSS and JS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BF9DFD-8516-E978-4B54-EA0EAD11419F}"/>
              </a:ext>
            </a:extLst>
          </p:cNvPr>
          <p:cNvCxnSpPr>
            <a:cxnSpLocks/>
          </p:cNvCxnSpPr>
          <p:nvPr/>
        </p:nvCxnSpPr>
        <p:spPr>
          <a:xfrm>
            <a:off x="2533650" y="1524000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DFB2AA-05F1-A138-8723-E2EEA101E255}"/>
              </a:ext>
            </a:extLst>
          </p:cNvPr>
          <p:cNvSpPr txBox="1"/>
          <p:nvPr/>
        </p:nvSpPr>
        <p:spPr>
          <a:xfrm>
            <a:off x="1371600" y="1911697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AFTER: HTML with CSS and JS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E57886-3046-7B26-FCBC-1588A69CCC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90" y="2689177"/>
            <a:ext cx="7846219" cy="264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08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367AC-B62D-5D2D-2A4C-4AD9D86E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D7B1B3-E2DA-0944-0D1D-4E20F5607091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EBC7DE8-CBE2-7C4C-45AB-2568A1C40387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04E5607-9CDC-80CD-B57F-EEAC1EF13F79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9C73FEC-8C7F-9FD4-3D91-9B7D33CD7271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5D56086-C37D-9ECA-5E06-31DF2A25DFE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9833E9C8-77B7-9EEC-6FDB-13F8DC2C3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7B92B8B-3F32-92F6-153B-73E9148E961C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C9855-B603-0F6A-C1B8-B6B1D7192EE1}"/>
              </a:ext>
            </a:extLst>
          </p:cNvPr>
          <p:cNvSpPr txBox="1"/>
          <p:nvPr/>
        </p:nvSpPr>
        <p:spPr>
          <a:xfrm>
            <a:off x="1300162" y="1371600"/>
            <a:ext cx="464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HTML               with CSS and JS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E014D0-2CF7-761F-94AF-47146A4AFF97}"/>
              </a:ext>
            </a:extLst>
          </p:cNvPr>
          <p:cNvCxnSpPr>
            <a:cxnSpLocks/>
          </p:cNvCxnSpPr>
          <p:nvPr/>
        </p:nvCxnSpPr>
        <p:spPr>
          <a:xfrm>
            <a:off x="2533650" y="1524000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274DC5-0073-2259-E550-A3A53A21F438}"/>
              </a:ext>
            </a:extLst>
          </p:cNvPr>
          <p:cNvSpPr txBox="1"/>
          <p:nvPr/>
        </p:nvSpPr>
        <p:spPr>
          <a:xfrm>
            <a:off x="1371600" y="1911697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AFTER: HTML with CSS and JS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3707027-720A-B9A0-147D-EACF250309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879301"/>
            <a:ext cx="6774093" cy="250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12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B68D8-32FC-1252-1DCB-38B998013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C2210FB-F22A-EB64-4CD3-E9E8E957F619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3B62297-E4B7-DD05-24A3-4DBF0003A184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20C904A-CD47-78C1-2CFD-E42C9E8F521E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4E11418-BD91-02D0-05EE-55F0AD92B830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83026A8-7444-5DAB-CF35-2D96671F476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096594FC-1E64-D013-C90B-ECC6BA1A29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3810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A20DCE6-2131-7092-A958-AA7376A4F97B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1AC3A7-D0AD-AC04-8A2E-18B5E16F4E82}"/>
              </a:ext>
            </a:extLst>
          </p:cNvPr>
          <p:cNvSpPr txBox="1"/>
          <p:nvPr/>
        </p:nvSpPr>
        <p:spPr>
          <a:xfrm>
            <a:off x="1300162" y="1371600"/>
            <a:ext cx="464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Plain HTML               with CSS and JS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343F52-E9F1-F31A-B04A-D2569F2F4D1E}"/>
              </a:ext>
            </a:extLst>
          </p:cNvPr>
          <p:cNvCxnSpPr>
            <a:cxnSpLocks/>
          </p:cNvCxnSpPr>
          <p:nvPr/>
        </p:nvCxnSpPr>
        <p:spPr>
          <a:xfrm>
            <a:off x="2533650" y="1524000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FA8A43-5EE3-B508-5CC1-069EFB52C1ED}"/>
              </a:ext>
            </a:extLst>
          </p:cNvPr>
          <p:cNvSpPr txBox="1"/>
          <p:nvPr/>
        </p:nvSpPr>
        <p:spPr>
          <a:xfrm>
            <a:off x="1371600" y="1911697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AFTER: HTML with CSS and JS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64D7530-5E8D-EF6C-6250-C8B204F2F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66447"/>
            <a:ext cx="7620000" cy="275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92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AF97AA-80AF-77D2-C65F-3DE6AFE5C7A4}"/>
              </a:ext>
            </a:extLst>
          </p:cNvPr>
          <p:cNvSpPr txBox="1"/>
          <p:nvPr/>
        </p:nvSpPr>
        <p:spPr>
          <a:xfrm>
            <a:off x="990600" y="21336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with Interactive tools is effective and user friendly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access and smooth user interface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Quicker responsive 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3C1B0-5C7A-FE7F-4A51-329D38200F27}"/>
              </a:ext>
            </a:extLst>
          </p:cNvPr>
          <p:cNvSpPr txBox="1"/>
          <p:nvPr/>
        </p:nvSpPr>
        <p:spPr>
          <a:xfrm>
            <a:off x="1037303" y="3460955"/>
            <a:ext cx="66883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to the society: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Digital Portfolio will be essential tool for jobseekers to showcase their over all experience and projects highlights in a digital manner to seek more attention from recruiters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2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4230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object 7">
            <a:extLst>
              <a:ext uri="{FF2B5EF4-FFF2-40B4-BE49-F238E27FC236}">
                <a16:creationId xmlns:a16="http://schemas.microsoft.com/office/drawing/2014/main" id="{09D17893-B617-7667-B27A-62220B3BAD37}"/>
              </a:ext>
            </a:extLst>
          </p:cNvPr>
          <p:cNvSpPr txBox="1">
            <a:spLocks/>
          </p:cNvSpPr>
          <p:nvPr/>
        </p:nvSpPr>
        <p:spPr>
          <a:xfrm>
            <a:off x="-2341919" y="2076450"/>
            <a:ext cx="13846466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213735">
              <a:spcBef>
                <a:spcPts val="130"/>
              </a:spcBef>
            </a:pPr>
            <a:r>
              <a:rPr lang="en-US" i="1" kern="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Creative Student Portfolio using FWD</a:t>
            </a:r>
            <a:br>
              <a:rPr lang="en-US" kern="0" dirty="0">
                <a:solidFill>
                  <a:srgbClr val="0F0F0F"/>
                </a:solidFill>
                <a:latin typeface="Roboto" panose="020F0502020204030204" pitchFamily="2" charset="0"/>
              </a:rPr>
            </a:br>
            <a:endParaRPr lang="en-US" kern="0" spc="1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7112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9"/>
            <a:ext cx="4089401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111508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6241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AB5C907D-3E79-157B-D583-C297127459D9}"/>
              </a:ext>
            </a:extLst>
          </p:cNvPr>
          <p:cNvSpPr txBox="1">
            <a:spLocks/>
          </p:cNvSpPr>
          <p:nvPr/>
        </p:nvSpPr>
        <p:spPr>
          <a:xfrm>
            <a:off x="-2081673" y="2286000"/>
            <a:ext cx="10058400" cy="21711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3213735" algn="just">
              <a:spcBef>
                <a:spcPts val="130"/>
              </a:spcBef>
            </a:pPr>
            <a:r>
              <a:rPr lang="en-US" sz="2000" kern="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Digital era, traditional resumes are not enough to showcase Skills and projects effectively.  Many Students and professionals lack a structured online presence to highlight their work. A digital portfolio provides an interactive and accessible platform to present achievements, skills and experience.</a:t>
            </a:r>
            <a:br>
              <a:rPr lang="en-US" sz="2000" kern="0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kern="0" spc="1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2A9BAD-4170-2FC2-C475-7A758FC5C12B}"/>
              </a:ext>
            </a:extLst>
          </p:cNvPr>
          <p:cNvSpPr txBox="1"/>
          <p:nvPr/>
        </p:nvSpPr>
        <p:spPr>
          <a:xfrm>
            <a:off x="676275" y="2019300"/>
            <a:ext cx="7187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Abot My Project : A digital portfolio that contain all my personal and professional details in an accessible manner.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portfolio contains : About me, My work, Projects, Skills and Contact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idea of this project: To showcase the Personal achievements, skills, Projects in digitally accessible manner.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8DEDA8-A9E2-B09C-51DD-859BF1EF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2075835"/>
            <a:ext cx="10972800" cy="258532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(to showcase their technical knowledge and projects)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 ( To Highlight their Professional experience and achievements)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seekers (to share with recruiters)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Freelancers ( to show clients)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0748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28AA81-4E6E-7401-C41D-B36ADF7D0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4236" y="2334986"/>
            <a:ext cx="8192327" cy="204324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Structure (pages, sections)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Styling (Colour, layouts, responsiveness)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:- Interactivity (Navigation menu, animations, form validation)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Editor: - CODEPEN ; Hosting platform : GitHub pages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POTFOLIO DESIGN AND LAYOUT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B21C4-98B0-038D-D191-4659FD22C79D}"/>
              </a:ext>
            </a:extLst>
          </p:cNvPr>
          <p:cNvSpPr txBox="1"/>
          <p:nvPr/>
        </p:nvSpPr>
        <p:spPr>
          <a:xfrm>
            <a:off x="1371600" y="1600200"/>
            <a:ext cx="7239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 Included: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introduction and description about my education, responsive View my work tab provided.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profile photo included along with tagline of my vision statement.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Projects: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list of projects provided as digital grid(responsive tab)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projects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3. namely – Project 1, Project 2, Project 3.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me: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navigation bar using JavaScript is provided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three input elements (Your name, Gmail, Your message) and send tab provided by using HTML and JavaScript.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enter their Name, Gmail, written message.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EF0E5C-1338-81A2-0D7D-ECFE29E34805}"/>
              </a:ext>
            </a:extLst>
          </p:cNvPr>
          <p:cNvSpPr txBox="1"/>
          <p:nvPr/>
        </p:nvSpPr>
        <p:spPr>
          <a:xfrm>
            <a:off x="1219200" y="1828800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bar with smooth scrolling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detail showcase with image/details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 (hover effects, animation)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 (with Validation)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for all Devices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893</TotalTime>
  <Words>623</Words>
  <Application>Microsoft Office PowerPoint</Application>
  <PresentationFormat>Widescreen</PresentationFormat>
  <Paragraphs>113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Student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RESULTS AND SCREENSHOTS</vt:lpstr>
      <vt:lpstr>RESULTS AND SCREENSHOTS</vt:lpstr>
      <vt:lpstr>RESULTS AND SCREENSHOTS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PRAVEEN KUMAR V</cp:lastModifiedBy>
  <cp:revision>47</cp:revision>
  <dcterms:created xsi:type="dcterms:W3CDTF">2024-03-29T15:07:22Z</dcterms:created>
  <dcterms:modified xsi:type="dcterms:W3CDTF">2025-09-02T03:05:30Z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