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57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42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34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9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1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20D4-895D-4779-A855-6DC6BF3A765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415D3F-D91D-4133-A100-143E445FC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6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BDB9-3398-6345-8E0D-5C8C0209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348" y="657808"/>
            <a:ext cx="10259040" cy="2262781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Spear phishing attacks using Machine Learning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C2805-8B69-7DF1-F243-E747FAB5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1435" y="4712064"/>
            <a:ext cx="2943840" cy="11262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6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6AD2-64B0-8A2A-368F-E99A863A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40" y="596359"/>
            <a:ext cx="3938504" cy="70083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39E298-1AA6-94F5-1627-4464F7B4F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245" y="1508449"/>
            <a:ext cx="4181099" cy="4664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0FF8A-E7CE-0633-C35B-6B967CFC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11" y="1508449"/>
            <a:ext cx="4633362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7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18C27-481B-F803-D527-705EC4042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38" y="1327531"/>
            <a:ext cx="5372566" cy="2636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3E6FE-3930-576B-4337-6521AAF6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97" y="1213221"/>
            <a:ext cx="500688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4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10BE-97C5-7295-C016-33D0A4AC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69" y="642772"/>
            <a:ext cx="3154732" cy="77548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8123-4BD8-B219-3555-CBA7D184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identifying spear phishing emails within organizations is crucial for maintaining cybersecurity integrity.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machine learning techniques, such as LSTMs, decision trees, and logistic regression, SVM, Naïve Bayes algorithms, significant progress has been made in effectively distinguishing legitimate emails from spear phishing emails.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these algorithms to strengthen email security measures is demonstrated in this study. These results show impressive accuracy of 97%, 92%, 98%, 97%, 99%.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02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CBA8-D367-8005-BAC8-F35C6095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935" y="2938101"/>
            <a:ext cx="3695908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3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337D-2282-4BB7-0E36-CA4AA544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461" y="610355"/>
            <a:ext cx="2846822" cy="672845"/>
          </a:xfrm>
        </p:spPr>
        <p:txBody>
          <a:bodyPr>
            <a:normAutofit/>
          </a:bodyPr>
          <a:lstStyle/>
          <a:p>
            <a:r>
              <a:rPr lang="en-US" sz="3200" spc="15" dirty="0">
                <a:latin typeface="Times New Roman"/>
                <a:cs typeface="Times New Roman"/>
              </a:rPr>
              <a:t>ABSTRACT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FA30-759A-DF79-265E-7C75004F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144554"/>
            <a:ext cx="10071618" cy="5713445"/>
          </a:xfrm>
        </p:spPr>
        <p:txBody>
          <a:bodyPr>
            <a:noAutofit/>
          </a:bodyPr>
          <a:lstStyle/>
          <a:p>
            <a:pPr marL="715099" lvl="1" indent="-457200" algn="just">
              <a:lnSpc>
                <a:spcPts val="3344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persistent and serious security threat that affects individuals and brands.</a:t>
            </a:r>
          </a:p>
          <a:p>
            <a:pPr marL="257899" lvl="1" indent="0" algn="just">
              <a:lnSpc>
                <a:spcPts val="3344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5099" lvl="1" indent="-457200" algn="just">
              <a:lnSpc>
                <a:spcPts val="3344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phishing, a highly targeted form of phishing, relies on extensive information to maximize success.</a:t>
            </a:r>
          </a:p>
          <a:p>
            <a:pPr marL="257899" lvl="1" indent="0" algn="just">
              <a:lnSpc>
                <a:spcPts val="3344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5099" lvl="1" indent="-457200" algn="just">
              <a:lnSpc>
                <a:spcPts val="3344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Develop a machine learning model using SVM, Decision Trees, LSTM , Naive Bayes, and logistic regression to classify emails as legitimate or phishing.</a:t>
            </a:r>
          </a:p>
          <a:p>
            <a:pPr marL="257899" lvl="1" indent="0" algn="just">
              <a:lnSpc>
                <a:spcPts val="3344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5099" lvl="1" indent="-457200" algn="just">
              <a:lnSpc>
                <a:spcPts val="3344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GUI for easy interaction with the model.</a:t>
            </a:r>
          </a:p>
          <a:p>
            <a:pPr marL="257899" lvl="1" indent="0" algn="just">
              <a:lnSpc>
                <a:spcPts val="3344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5099" lvl="1" indent="-457200" algn="just">
              <a:lnSpc>
                <a:spcPts val="3344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evaluates emails features and provides a probability score to identify phishing attempts.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1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B69-AC2C-CE45-81BC-032D6C93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17" y="554372"/>
            <a:ext cx="4181099" cy="78481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F13F-BDAB-74AF-0E3E-CF9903D7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391" y="1545770"/>
            <a:ext cx="10016445" cy="4593771"/>
          </a:xfrm>
        </p:spPr>
        <p:txBody>
          <a:bodyPr>
            <a:noAutofit/>
          </a:bodyPr>
          <a:lstStyle/>
          <a:p>
            <a:pPr marL="650087" lvl="1" indent="-342900" algn="just">
              <a:lnSpc>
                <a:spcPts val="3983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model that focuses on email security in the face of the increasing threat of cybercrime and especially the threat of phishing and spear phishing attacks.</a:t>
            </a:r>
          </a:p>
          <a:p>
            <a:pPr marL="650087" lvl="1" indent="-342900" algn="just">
              <a:lnSpc>
                <a:spcPts val="3983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are used in this model to classify emails as legitimate or phishing, including SVM, Decision Tree, LSTM , Naive Bayes, and logistic regression. </a:t>
            </a:r>
          </a:p>
          <a:p>
            <a:pPr marL="650087" lvl="1" indent="-342900" algn="just">
              <a:lnSpc>
                <a:spcPts val="3983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patterns and features to provide users with a user-friendly Graphical User Interface (GUI) for determining the email is legitimate or not.</a:t>
            </a:r>
          </a:p>
          <a:p>
            <a:pPr marL="650087" lvl="1" indent="-342900" algn="just">
              <a:lnSpc>
                <a:spcPts val="3983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model's advanced evaluation, an organization and individuals can be protected against phishing attempts using a probability score.</a:t>
            </a:r>
          </a:p>
          <a:p>
            <a:pPr algn="just">
              <a:lnSpc>
                <a:spcPts val="3983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365" indent="-342900" algn="just">
              <a:lnSpc>
                <a:spcPct val="100000"/>
              </a:lnSpc>
              <a:spcBef>
                <a:spcPts val="110"/>
              </a:spcBef>
              <a:buFont typeface="Wingdings" panose="05000000000000000000" pitchFamily="2" charset="2"/>
              <a:buChar char="Ø"/>
              <a:tabLst>
                <a:tab pos="539750" algn="l"/>
              </a:tabLs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6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72DF-F98A-3864-5D95-D23C66B1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856" y="577698"/>
            <a:ext cx="6019230" cy="73815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3200" dirty="0"/>
          </a:p>
        </p:txBody>
      </p:sp>
      <p:pic>
        <p:nvPicPr>
          <p:cNvPr id="5" name="Content Placeholder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C46EC6AB-7107-2F01-7553-D83A06124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10" y="1676400"/>
            <a:ext cx="8724123" cy="4481804"/>
          </a:xfrm>
        </p:spPr>
      </p:pic>
    </p:spTree>
    <p:extLst>
      <p:ext uri="{BB962C8B-B14F-4D97-AF65-F5344CB8AC3E}">
        <p14:creationId xmlns:p14="http://schemas.microsoft.com/office/powerpoint/2010/main" val="197095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83BC-D234-98F0-82E0-87E1D672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42" y="652102"/>
            <a:ext cx="5506046" cy="77548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083C-4176-8834-3575-FBE160E4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930" y="2030963"/>
            <a:ext cx="9316650" cy="435117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collected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extract the key features that are crucial for training a model.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distinguish legitimate emails from phishing emails, feature extraction is used to identify relevant attributes.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machine learning algorithms that are trained on the dataset to recognize indications of phishing.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metrics that are used to evaluate the performance of a model, including accuracy and precision.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ensemble of models is combined, enhancing spear phishing detection, and a user-friendly GUI is developed for identifying spear phishing or not 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638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6F28-4A0B-F5E7-484E-D63528A2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27" y="129587"/>
            <a:ext cx="3503075" cy="58887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ECC51-4478-F2C6-86DF-338BB8115CF3}"/>
              </a:ext>
            </a:extLst>
          </p:cNvPr>
          <p:cNvSpPr txBox="1"/>
          <p:nvPr/>
        </p:nvSpPr>
        <p:spPr>
          <a:xfrm>
            <a:off x="1557227" y="57744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 using DL and LR. Jpynb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33562A-D275-836F-6E2F-B62FF7C78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946778"/>
            <a:ext cx="9660190" cy="286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A0960-0190-BB16-21D4-178D0654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814109"/>
            <a:ext cx="9660191" cy="286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2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784F-8127-98EF-2A98-92EFC90D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89" y="306869"/>
            <a:ext cx="4619637" cy="551547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Spear_Email_LSTM.jpynb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82A84-B0EF-A0B9-CE8A-C02022F5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28" y="1405561"/>
            <a:ext cx="5784443" cy="1470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FA745-A490-2822-1FEF-C553C7304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28" y="2876348"/>
            <a:ext cx="5784443" cy="32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1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52EC-E241-2F00-64E6-7D6257ED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42" y="577457"/>
            <a:ext cx="6308479" cy="6821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Spear_Email_Naive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Bayes.jpynb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7D27C-4FCB-8CCB-47FE-4629CD77F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304" y="1412337"/>
            <a:ext cx="7064352" cy="3429297"/>
          </a:xfrm>
        </p:spPr>
      </p:pic>
    </p:spTree>
    <p:extLst>
      <p:ext uri="{BB962C8B-B14F-4D97-AF65-F5344CB8AC3E}">
        <p14:creationId xmlns:p14="http://schemas.microsoft.com/office/powerpoint/2010/main" val="99860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EA2A-FDE3-A3DF-B597-A0CB6B06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610355"/>
            <a:ext cx="4964871" cy="672845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Spear_Email_SVM.jpynb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A2C03-A760-DCC5-79D9-ECED1563B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427" y="1693210"/>
            <a:ext cx="6767146" cy="11507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C3F77-DBD1-A601-0B15-E8F3BF45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27" y="2843930"/>
            <a:ext cx="6767146" cy="39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496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438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Wisp</vt:lpstr>
      <vt:lpstr>Identification of Spear phishing attacks using Machine Learning </vt:lpstr>
      <vt:lpstr>ABSTRACT</vt:lpstr>
      <vt:lpstr>PROPOSED WORK</vt:lpstr>
      <vt:lpstr>ARCHITECTURE DIAGRAM</vt:lpstr>
      <vt:lpstr>MODULE DESCRIPTION</vt:lpstr>
      <vt:lpstr>SAMPLE CODE</vt:lpstr>
      <vt:lpstr>Spear_Email_LSTM.jpynb</vt:lpstr>
      <vt:lpstr>Spear_Email_Naive Bayes.jpynb</vt:lpstr>
      <vt:lpstr>Spear_Email_SVM.jpynb</vt:lpstr>
      <vt:lpstr>SAMPLE OUTPUT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Spear phishing attacks using Machine Learning</dc:title>
  <dc:creator>smart dilli</dc:creator>
  <cp:lastModifiedBy>ARUN M</cp:lastModifiedBy>
  <cp:revision>20</cp:revision>
  <dcterms:created xsi:type="dcterms:W3CDTF">2024-04-01T13:49:50Z</dcterms:created>
  <dcterms:modified xsi:type="dcterms:W3CDTF">2025-01-11T05:28:00Z</dcterms:modified>
</cp:coreProperties>
</file>