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F67-B619-4F50-A85D-F07A62816016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5EC-43AC-49F9-B8BD-4FD031A5B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F67-B619-4F50-A85D-F07A62816016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5EC-43AC-49F9-B8BD-4FD031A5B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F67-B619-4F50-A85D-F07A62816016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5EC-43AC-49F9-B8BD-4FD031A5B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F67-B619-4F50-A85D-F07A62816016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5EC-43AC-49F9-B8BD-4FD031A5B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F67-B619-4F50-A85D-F07A62816016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5EC-43AC-49F9-B8BD-4FD031A5B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F67-B619-4F50-A85D-F07A62816016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5EC-43AC-49F9-B8BD-4FD031A5B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F67-B619-4F50-A85D-F07A62816016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5EC-43AC-49F9-B8BD-4FD031A5B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F67-B619-4F50-A85D-F07A62816016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5EC-43AC-49F9-B8BD-4FD031A5B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F67-B619-4F50-A85D-F07A62816016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5EC-43AC-49F9-B8BD-4FD031A5B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F67-B619-4F50-A85D-F07A62816016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5EC-43AC-49F9-B8BD-4FD031A5B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CF67-B619-4F50-A85D-F07A62816016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B5EC-43AC-49F9-B8BD-4FD031A5B3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CF67-B619-4F50-A85D-F07A62816016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FB5EC-43AC-49F9-B8BD-4FD031A5B3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FORM DESIGN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3200" cy="56356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1. HOME PAGE</a:t>
            </a:r>
            <a:endParaRPr lang="en-US" sz="1800" dirty="0"/>
          </a:p>
        </p:txBody>
      </p:sp>
      <p:pic>
        <p:nvPicPr>
          <p:cNvPr id="4" name="Content Placeholder 3" descr="ho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143000"/>
            <a:ext cx="8763000" cy="5334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2362200" cy="79216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2. LOGIN PAGE</a:t>
            </a:r>
            <a:endParaRPr lang="en-US" sz="1800" dirty="0"/>
          </a:p>
        </p:txBody>
      </p:sp>
      <p:pic>
        <p:nvPicPr>
          <p:cNvPr id="4" name="Content Placeholder 3" descr="LOG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143000"/>
            <a:ext cx="8229600" cy="4876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57400" cy="1143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3. PAYMENT PAGE</a:t>
            </a:r>
            <a:endParaRPr lang="en-US" sz="1800" dirty="0"/>
          </a:p>
        </p:txBody>
      </p:sp>
      <p:pic>
        <p:nvPicPr>
          <p:cNvPr id="4" name="Content Placeholder 3" descr="paym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447800"/>
            <a:ext cx="8534400" cy="5029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62200" cy="715962"/>
          </a:xfrm>
        </p:spPr>
        <p:txBody>
          <a:bodyPr>
            <a:normAutofit/>
          </a:bodyPr>
          <a:lstStyle/>
          <a:p>
            <a:r>
              <a:rPr lang="en-US" sz="1800" dirty="0"/>
              <a:t>4</a:t>
            </a:r>
            <a:r>
              <a:rPr lang="en-US" sz="1800" dirty="0" smtClean="0"/>
              <a:t>.REGISTRATION PAGE</a:t>
            </a:r>
            <a:endParaRPr lang="en-US" sz="1800" dirty="0"/>
          </a:p>
        </p:txBody>
      </p:sp>
      <p:pic>
        <p:nvPicPr>
          <p:cNvPr id="4" name="Content Placeholder 3" descr="REGIST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90600"/>
            <a:ext cx="8153399" cy="5638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792162"/>
          </a:xfrm>
        </p:spPr>
        <p:txBody>
          <a:bodyPr>
            <a:normAutofit/>
          </a:bodyPr>
          <a:lstStyle/>
          <a:p>
            <a:r>
              <a:rPr lang="en-US" sz="1800" dirty="0"/>
              <a:t>5</a:t>
            </a:r>
            <a:r>
              <a:rPr lang="en-US" sz="1800" dirty="0" smtClean="0"/>
              <a:t>. WEDDING DRESS</a:t>
            </a:r>
            <a:endParaRPr lang="en-US" sz="1800" dirty="0"/>
          </a:p>
        </p:txBody>
      </p:sp>
      <p:pic>
        <p:nvPicPr>
          <p:cNvPr id="4" name="Content Placeholder 3" descr="WEDD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66800"/>
            <a:ext cx="8458200" cy="5410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81400" cy="71596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6.TYPE OF DRESS</a:t>
            </a:r>
            <a:endParaRPr lang="en-US" sz="1800" dirty="0"/>
          </a:p>
        </p:txBody>
      </p:sp>
      <p:pic>
        <p:nvPicPr>
          <p:cNvPr id="4" name="Content Placeholder 3" descr="wome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66800"/>
            <a:ext cx="8229600" cy="52578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FORM DESIGN</vt:lpstr>
      <vt:lpstr>1. HOME PAGE</vt:lpstr>
      <vt:lpstr>2. LOGIN PAGE</vt:lpstr>
      <vt:lpstr>3. PAYMENT PAGE</vt:lpstr>
      <vt:lpstr>4.REGISTRATION PAGE</vt:lpstr>
      <vt:lpstr>5. WEDDING DRESS</vt:lpstr>
      <vt:lpstr>6.TYPE OF DRESS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DESIGN</dc:title>
  <dc:creator>SARANYA TS</dc:creator>
  <cp:lastModifiedBy>SARANYA TS</cp:lastModifiedBy>
  <cp:revision>1</cp:revision>
  <dcterms:created xsi:type="dcterms:W3CDTF">2019-02-27T11:01:34Z</dcterms:created>
  <dcterms:modified xsi:type="dcterms:W3CDTF">2019-02-27T11:09:02Z</dcterms:modified>
</cp:coreProperties>
</file>