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fb197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fb197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2fb197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2fb197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2fb197c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2fb197c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2fb197c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2fb197c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nl" sz="3290"/>
              <a:t>Model-Based Neuroscience</a:t>
            </a:r>
            <a:endParaRPr sz="32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nl" sz="3290"/>
              <a:t>&amp; Cognition</a:t>
            </a:r>
            <a:endParaRPr sz="32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nl" sz="3290"/>
              <a:t>Summer School</a:t>
            </a:r>
            <a:endParaRPr sz="32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290"/>
              <a:t>2025</a:t>
            </a:r>
            <a:endParaRPr sz="3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Niek Stevenson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 quick aside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Terminology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Intercept (overall mean)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Fixed effect (overall condition effect)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Random intercept (participant mean)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Random slope (participant condition effect)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Nested/crossed random effects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Cognitive Models (in EMC2)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Everything</a:t>
            </a:r>
            <a:r>
              <a:rPr lang="nl"/>
              <a:t> fully 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Slope/intercept arbitrary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Drift intercept in DDM is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Drift rate is a slope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Generalizing to lme4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Intercept/slope </a:t>
            </a:r>
            <a:r>
              <a:rPr lang="nl"/>
              <a:t>mixing</a:t>
            </a:r>
            <a:r>
              <a:rPr lang="nl"/>
              <a:t> impairs</a:t>
            </a:r>
            <a:r>
              <a:rPr lang="nl"/>
              <a:t> group-effects 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Everything assumes two-level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Random intercept/slope nested in group estimate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Also allow between-subject effects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