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4" r:id="rId6"/>
    <p:sldId id="266" r:id="rId7"/>
    <p:sldId id="265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D2AF-10CC-4DB4-A8F0-BCB616DC4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6EEA2-A78B-41D7-96F8-B0A0C4BF2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61C5F-F55F-414A-B315-DEA4C67B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C2B3-0F57-4F12-8AEF-FE3A8279976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34B46-6E84-443B-AD0E-851ECFD7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A07D8-C6AA-4E4B-9E8E-BA14BDB9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7A1C-87DA-4DAA-94E2-B75281D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1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98CC-E144-41F9-A1E0-3BC4B2BB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7498B-5CAA-437D-98BA-90FE3FADA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3034E-B8DB-4D3B-AF78-2C549597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C2B3-0F57-4F12-8AEF-FE3A8279976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BB4FC-6555-4D1C-AF3E-20A9CCC1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E81B0-4FB1-493A-9EAC-3081E163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7A1C-87DA-4DAA-94E2-B75281D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7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B42B7-9458-4F9C-B1A4-E72BF51E3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B5867-314A-418B-AC5F-B103D92A0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4ED9C-6FB3-4AE7-AFB2-4797FFF3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C2B3-0F57-4F12-8AEF-FE3A8279976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D52B8-6F5D-4A13-A77F-EDFCD37A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6480D-FA55-41AE-A74E-005AD0CA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7A1C-87DA-4DAA-94E2-B75281D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1700-AFD3-4D6F-9669-DB6D0E41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A8CAE-1837-4AE7-BF20-AFCD108AC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6D8FF-23C7-4277-BB97-F205E711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C2B3-0F57-4F12-8AEF-FE3A8279976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E3273-6A41-4A33-9084-012C23EE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073D7-36EE-4989-AABE-B8C2C6F7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7A1C-87DA-4DAA-94E2-B75281D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9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CCB3-2A5D-4535-BCB1-5DB7BB80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3AD3D-C0A4-444F-8A84-4E1C584C6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909C8-CC1A-4BB9-A215-09424EEF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C2B3-0F57-4F12-8AEF-FE3A8279976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E0939-F55F-4A8D-BB0F-45A0DE0D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F004B-14CF-4AE1-A246-B60B84C6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7A1C-87DA-4DAA-94E2-B75281D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8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4628-DDC0-4392-8C4F-947C41F9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70CF1-6EA9-4A0C-9F3B-08F1F42CB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2378A-1F0B-4989-8970-FE72AE1C2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2C06-2678-4458-B96F-C2D80E4F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C2B3-0F57-4F12-8AEF-FE3A8279976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275EC-B736-4D2B-9592-EEE49AD9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24120-F276-43CC-A570-186A9BB2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7A1C-87DA-4DAA-94E2-B75281D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8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A6B9-CEF7-48F7-B9F0-35867CE7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20A96-B75A-4B9C-B34D-2F93DD32C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9AD12-39B4-4CFD-9C13-9E2F1AD24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35B75-C630-4A5A-9CDC-198BA19D7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601A8-AFB2-4F6B-8FDF-87F6A6A73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DC8B55-07FC-4D61-A978-458B6503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C2B3-0F57-4F12-8AEF-FE3A8279976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E33B9-288F-4F1C-B88F-BA584D2B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E7E6A-5942-42DF-B655-FBD7645D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7A1C-87DA-4DAA-94E2-B75281D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9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2442-549A-4255-B046-54BDDF5E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2B3EB-8772-41EE-B6C5-FC0409B2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C2B3-0F57-4F12-8AEF-FE3A8279976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5443C-7EAC-4689-A58E-25C09BDF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97759-DE0D-49F9-B4C4-FB038176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7A1C-87DA-4DAA-94E2-B75281D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8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DB757-6934-44D9-8E4A-02320980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C2B3-0F57-4F12-8AEF-FE3A8279976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615D1-E6E4-4345-ADCB-7BB153C9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80332-AED2-4B67-847D-340FCE85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7A1C-87DA-4DAA-94E2-B75281D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1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5ACE-0A3A-4B1E-BE78-9D8FFE0C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F9F2-C01F-43DF-87AC-64BC0EB0A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15F78-78A3-4D0C-8F3A-8B277F1E5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891F0-F9DB-4415-953F-DCEA4A94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C2B3-0F57-4F12-8AEF-FE3A8279976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78309-01EA-4126-BD0B-0796B240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8BCF6-3A7B-44D5-B35C-0D553F06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7A1C-87DA-4DAA-94E2-B75281D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3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A458-4EFA-4440-9A51-49641864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7ABD1-AE10-4E3C-948D-836C13974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5F19-DB7D-4DC9-B267-5F0A9023E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FB67B-9C71-4BE0-B615-6738A6D5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C2B3-0F57-4F12-8AEF-FE3A8279976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C86BA-350D-450D-96F3-10A89590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28D41-E4AB-4B77-B0CF-34C356A8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7A1C-87DA-4DAA-94E2-B75281D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3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9E8E3-341D-4FBA-8080-2F31FA952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7FCF1-F48E-4CD9-BFB3-D3E1AF952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DEBDB-370C-4A80-AB88-229D100BE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9C2B3-0F57-4F12-8AEF-FE3A8279976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871C6-1872-47BB-8AF7-79339D871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98E74-FAC6-437D-B730-CE1092684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F7A1C-87DA-4DAA-94E2-B75281D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3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4vRkZ8kcTU" TargetMode="External"/><Relationship Id="rId2" Type="http://schemas.openxmlformats.org/officeDocument/2006/relationships/hyperlink" Target="https://youtu.be/8BchvQPJsL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8dB3rHustnY" TargetMode="External"/><Relationship Id="rId4" Type="http://schemas.openxmlformats.org/officeDocument/2006/relationships/hyperlink" Target="https://youtu.be/xe56q9L2fv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3E63D-E220-4C23-BD49-581846672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Bahnschrift" panose="020B0502040204020203" pitchFamily="34" charset="0"/>
              </a:rPr>
              <a:t>The Reaper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B2EF5-7D67-4AF9-A0CD-B8E8BE730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9124" y="4467185"/>
            <a:ext cx="3622876" cy="2387600"/>
          </a:xfrm>
        </p:spPr>
        <p:txBody>
          <a:bodyPr>
            <a:normAutofit/>
          </a:bodyPr>
          <a:lstStyle/>
          <a:p>
            <a:r>
              <a:rPr lang="en-US" u="sng" dirty="0"/>
              <a:t>Group Members:</a:t>
            </a:r>
          </a:p>
          <a:p>
            <a:r>
              <a:rPr lang="en-US" dirty="0"/>
              <a:t>Abdallah Abdallah</a:t>
            </a:r>
          </a:p>
          <a:p>
            <a:r>
              <a:rPr lang="en-US" dirty="0"/>
              <a:t>Ali Hajjaj</a:t>
            </a:r>
          </a:p>
          <a:p>
            <a:r>
              <a:rPr lang="en-US" dirty="0"/>
              <a:t>Imad Mostafa </a:t>
            </a:r>
          </a:p>
          <a:p>
            <a:r>
              <a:rPr lang="en-US" dirty="0"/>
              <a:t>Sara Oud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00FE6-C758-422C-9E60-959814950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35" y="1764311"/>
            <a:ext cx="7052832" cy="40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5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4711-DEDE-4AAF-B0A5-B37CD5FF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Functionality: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C6B63-E82A-4090-95A9-CCFC6C35D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697" y="1690688"/>
            <a:ext cx="5538606" cy="4351338"/>
          </a:xfrm>
        </p:spPr>
      </p:pic>
    </p:spTree>
    <p:extLst>
      <p:ext uri="{BB962C8B-B14F-4D97-AF65-F5344CB8AC3E}">
        <p14:creationId xmlns:p14="http://schemas.microsoft.com/office/powerpoint/2010/main" val="50135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4711-DEDE-4AAF-B0A5-B37CD5FF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Functionality: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4DBB-D071-44C3-A61D-1E994484D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443A1-1690-4756-BA48-56FA566CE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"/>
          <a:stretch/>
        </p:blipFill>
        <p:spPr>
          <a:xfrm>
            <a:off x="3167755" y="1819319"/>
            <a:ext cx="5856489" cy="427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2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EBB8-A9BE-4B81-B349-3E9EBF2A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CAD Model 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1FFA7E-2178-4ADE-9C20-8B6F3B55F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24" y="1690688"/>
            <a:ext cx="5658952" cy="4673151"/>
          </a:xfrm>
        </p:spPr>
      </p:pic>
    </p:spTree>
    <p:extLst>
      <p:ext uri="{BB962C8B-B14F-4D97-AF65-F5344CB8AC3E}">
        <p14:creationId xmlns:p14="http://schemas.microsoft.com/office/powerpoint/2010/main" val="270657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47CC-06C3-44D7-8BDA-1681AEE8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" panose="020B0502040204020203" pitchFamily="34" charset="0"/>
              </a:rPr>
              <a:t>Stress Analysis Plots: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5B9840-439F-4D88-8435-D186BA96AA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74" y="1690688"/>
            <a:ext cx="7843051" cy="447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1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47CC-06C3-44D7-8BDA-1681AEE8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" panose="020B0502040204020203" pitchFamily="34" charset="0"/>
              </a:rPr>
              <a:t>Stress Analysis Plots: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AA828-FF12-4803-89A7-7B89FBFEF0C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469" y="1690688"/>
            <a:ext cx="7307062" cy="391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6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47CC-06C3-44D7-8BDA-1681AEE8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" panose="020B0502040204020203" pitchFamily="34" charset="0"/>
              </a:rPr>
              <a:t>Flow Simulation: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08466-63F9-41FF-A430-C6AAB1611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47" y="1708950"/>
            <a:ext cx="5348278" cy="34400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D43A17-170A-416F-B969-CA0CCA1D1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44" y="1690688"/>
            <a:ext cx="5261966" cy="345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8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4711-DEDE-4AAF-B0A5-B37CD5FF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Bill of Materials: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6EDA96E-17DE-41F6-85F5-114B49EAEC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406741"/>
              </p:ext>
            </p:extLst>
          </p:nvPr>
        </p:nvGraphicFramePr>
        <p:xfrm>
          <a:off x="6960093" y="365125"/>
          <a:ext cx="2086251" cy="6357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Worksheet" r:id="rId3" imgW="3901298" imgH="11902645" progId="Excel.Sheet.8">
                  <p:embed/>
                </p:oleObj>
              </mc:Choice>
              <mc:Fallback>
                <p:oleObj name="Worksheet" r:id="rId3" imgW="3901298" imgH="11902645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60093" y="365125"/>
                        <a:ext cx="2086251" cy="63574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BFCD869-20B0-4786-837B-3F73CD45FE24}"/>
              </a:ext>
            </a:extLst>
          </p:cNvPr>
          <p:cNvSpPr txBox="1"/>
          <p:nvPr/>
        </p:nvSpPr>
        <p:spPr>
          <a:xfrm>
            <a:off x="838200" y="2573662"/>
            <a:ext cx="5450889" cy="1940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Parts: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Drone assembled by Ali Hajjaj and Imad Mostafa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Robotic arm assembled by Abdallah Abdallah and Sara Oud</a:t>
            </a:r>
          </a:p>
        </p:txBody>
      </p:sp>
    </p:spTree>
    <p:extLst>
      <p:ext uri="{BB962C8B-B14F-4D97-AF65-F5344CB8AC3E}">
        <p14:creationId xmlns:p14="http://schemas.microsoft.com/office/powerpoint/2010/main" val="257368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FA3B-E50A-4A0F-B615-C342AA5D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33F76-528D-4DFF-B3E7-FBEC6700E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hlinkClick r:id="rId2"/>
              </a:rPr>
              <a:t>https://youtu.be/8BchvQPJsL0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hlinkClick r:id="rId3"/>
              </a:rPr>
              <a:t>https://youtu.be/Z4vRkZ8kcTU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hlinkClick r:id="rId4"/>
              </a:rPr>
              <a:t>https://youtu.be/xe56q9L2fvU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hlinkClick r:id="rId5"/>
              </a:rPr>
              <a:t>https://www.youtube.com/watch?v=8dB3rHustnY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8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91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Office Theme</vt:lpstr>
      <vt:lpstr>Worksheet</vt:lpstr>
      <vt:lpstr>The Reaper</vt:lpstr>
      <vt:lpstr>Functionality:</vt:lpstr>
      <vt:lpstr>Functionality:</vt:lpstr>
      <vt:lpstr>CAD Model : </vt:lpstr>
      <vt:lpstr>Stress Analysis Plots: </vt:lpstr>
      <vt:lpstr>Stress Analysis Plots: </vt:lpstr>
      <vt:lpstr>Flow Simulation:</vt:lpstr>
      <vt:lpstr>Bill of Materials: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Reaper</dc:title>
  <dc:creator>Sara Oud</dc:creator>
  <cp:lastModifiedBy>Sara Oud</cp:lastModifiedBy>
  <cp:revision>22</cp:revision>
  <dcterms:created xsi:type="dcterms:W3CDTF">2019-12-09T07:36:16Z</dcterms:created>
  <dcterms:modified xsi:type="dcterms:W3CDTF">2019-12-10T10:43:01Z</dcterms:modified>
</cp:coreProperties>
</file>