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notesMaster+xml" PartName="/ppt/notesMasters/notesMaster1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p : s l d M a s t e r I d   i d = " 2 1 4 7 4 8 3 6 7 8 "   r : i d = " r I d 3 " / > < / p : s l d M a s t e r I d L s t > < p : n o t e s M a s t e r I d L s t > < p : n o t e s M a s t e r I d   r : i d = " r I d 5 " / > < / p : n o t e s M a s t e r I d L s t > < p : s l d I d L s t > < p : s l d I d   i d = " 2 5 6 "   r : i d = " r I d 7 " / > < p : s l d I d   i d = " 2 5 7 "   r : i d = " r I d 9 " / > < p : s l d I d   i d = " 2 5 8 "   r : i d = " r I d 1 1 " / > < p : s l d I d   i d = " 2 5 9 "   r : i d = " r I d 1 3 " / > < p : s l d I d   i d = " 2 6 0 "   r : i d = " r I d 1 5 " / > < p : s l d I d   i d = " 2 6 1 "   r : i d = " r I d 1 7 " / > < p : s l d I d   i d = " 2 6 2 "   r : i d = " r I d 1 9 " / > < p : s l d I d   i d = " 2 6 3 "   r : i d = " r I d 2 1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L a t o " / > < p : r e g u l a r   r : i d = " r I d 2 4 " / > < p : b o l d   r : i d = " r I d 2 5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s l i d e M a s t e r s / s l i d e M a s t e r 2 . x m l "   T y p e = " h t t p : / / s c h e m a s . o p e n x m l f o r m a t s . o r g / o f f i c e D o c u m e n t / 2 0 0 6 / r e l a t i o n s h i p s / s l i d e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6 "   T a r g e t = " t h e m e / t h e m e 3 . x m l "   T y p e = " h t t p : / / s c h e m a s . o p e n x m l f o r m a t s . o r g / o f f i c e D o c u m e n t / 2 0 0 6 / r e l a t i o n s h i p s / t h e m e " / > < R e l a t i o n s h i p   I d = " r I d 7 "   T a r g e t = " s l i d e s / s l i d e 1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9 "   T a r g e t = " s l i d e s / s l i d e 2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1 1 "   T a r g e t = " s l i d e s / s l i d e 3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3 "   T a r g e t = " s l i d e s / s l i d e 4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5 "   T a r g e t = " s l i d e s / s l i d e 5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7 "   T a r g e t = " s l i d e s / s l i d e 6 . x m l "   T y p e = " h t t p : / / s c h e m a s . o p e n x m l f o r m a t s . o r g / o f f i c e D o c u m e n t / 2 0 0 6 / r e l a t i o n s h i p s / s l i d e " / > < R e l a t i o n s h i p   I d = " r I d 1 8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9 "   T a r g e t = " s l i d e s / s l i d e 7 . x m l "   T y p e = " h t t p : / / s c h e m a s . o p e n x m l f o r m a t s . o r g / o f f i c e D o c u m e n t / 2 0 0 6 / r e l a t i o n s h i p s / s l i d e " / > < R e l a t i o n s h i p   I d = " r I d 2 0 "   T a r g e t = " n o t e s S l i d e s / n o t e s S l i d e 7 . x m l "   T y p e = " h t t p : / / s c h e m a s . o p e n x m l f o r m a t s . o r g / o f f i c e D o c u m e n t / 2 0 0 6 / r e l a t i o n s h i p s / n o t e s S l i d e " / > < R e l a t i o n s h i p   I d = " r I d 2 1 "   T a r g e t = " s l i d e s / s l i d e 8 . x m l "   T y p e = " h t t p : / / s c h e m a s . o p e n x m l f o r m a t s . o r g / o f f i c e D o c u m e n t / 2 0 0 6 / r e l a t i o n s h i p s / s l i d e " / > < R e l a t i o n s h i p   I d = " r I d 2 2 "   T a r g e t = " n o t e s S l i d e s / n o t e s S l i d e 8 . x m l "   T y p e = " h t t p : / / s c h e m a s . o p e n x m l f o r m a t s . o r g / o f f i c e D o c u m e n t / 2 0 0 6 / r e l a t i o n s h i p s / n o t e s S l i d e " / > < R e l a t i o n s h i p   I d = " r I d 2 3 "   T a r g e t = " t a b l e S t y l e s . x m l "   T y p e = " h t t p : / / s c h e m a s . o p e n x m l f o r m a t s . o r g / o f f i c e D o c u m e n t / 2 0 0 6 / r e l a t i o n s h i p s / t a b l e S t y l e s " / > < R e l a t i o n s h i p   I d = " r I d 2 4 "   T a r g e t = " f o n t s / f o n t 1 . f n t d a t a "   T y p e = " h t t p : / / s c h e m a s . o p e n x m l f o r m a t s . o r g / o f f i c e D o c u m e n t / 2 0 0 6 / r e l a t i o n s h i p s / f o n t " / > < R e l a t i o n s h i p   I d = " r I d 2 5 "   T a r g e t = " f o n t s / f o n t 2 . f n t d a t a "   T y p e = " h t t p : / / s c h e m a s . o p e n x m l f o r m a t s . o r g / o f f i c e D o c u m e n t / 2 0 0 6 / r e l a t i o n s h i p s / f o n t " / > < R e l a t i o n s h i p   I d = " r I d 2 6 "   T a r g e t = " p r e s P r o p s . x m l "   T y p e = " h t t p : / / s c h e m a s . o p e n x m l f o r m a t s . o r g / o f f i c e D o c u m e n t / 2 0 0 6 / r e l a t i o n s h i p s / p r e s P r o p s " / > < R e l a t i o n s h i p   I d = " r I d 2 7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3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_rels/notes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8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5 ; p 1 3 " > < a : e x t L s t > < a : e x t   u r i = " { 7 3 7 C 2 E D 5 - 9 2 8 E - 4 4 2 2 - 8 F 3 9 - 4 5 4 9 A 2 9 0 3 5 2 E } " > < a 1 6 : c r e a t i o n I d   x m l n s : a 1 6 = " h t t p : / / s c h e m a s . m i c r o s o f t . c o m / o f f i c e / d r a w i n g / 2 0 1 0 / m a i n "   i d = " { D E 3 7 E 9 5 8 - B 6 F 2 - 4 6 D 2 - 9 D 3 2 - 6 C B 1 5 1 9 7 6 B 7 6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6 ; p 1 3 " > < a : e x t L s t > < a : e x t   u r i = " { 5 F 4 D E E B A - E E 7 C - 4 1 A 5 - 9 3 A 7 - E 9 9 9 5 9 E B 0 B 8 8 } " > < a 1 6 : c r e a t i o n I d   x m l n s : a 1 6 = " h t t p : / / s c h e m a s . m i c r o s o f t . c o m / o f f i c e / d r a w i n g / 2 0 1 0 / m a i n "   i d = " { 0 E 6 8 F 0 8 D - D 9 3 5 - 4 7 B D - A 1 5 5 - 5 7 5 6 4 D 6 9 4 5 7 1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6 7 ; p 1 3 " > < a : e x t L s t > < a : e x t   u r i = " { 4 C 9 3 4 3 8 F - 8 D 2 D - 4 8 7 2 - 9 4 A A - 8 1 3 A 0 5 1 B 2 D D 1 } " > < a 1 6 : c r e a t i o n I d   x m l n s : a 1 6 = " h t t p : / / s c h e m a s . m i c r o s o f t . c o m / o f f i c e / d r a w i n g / 2 0 1 0 / m a i n "   i d = " { 3 B D 9 A F 6 9 - E 6 9 E - 4 1 6 3 - A 5 5 2 - 6 1 6 7 6 3 1 4 1 4 8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5 5 1 4 3 8 "   y = " 5 0 9 8 9 0 " / > < a : e x t   c x = " 1 3 5 6 8 7 6 "   c y = " 3 3 9 2 1 9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A E 8 A 3 6 8 1 - 8 A 6 0 - 4 8 5 0 - A B F F - 7 6 A A 6 8 F 1 3 2 C 9 } " > < p 1 4 : c r e a t i o n I d   x m l n s : p 1 4 = " h t t p : / / s c h e m a s . m i c r o s o f t . c o m / o f f i c e / p o w e r p o i n t / 2 0 1 0 / m a i n "   v a l = " 1 6 6 3 6 9 1 6 6 8 3 4 1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1 7 ; p 4 6 " > < a : e x t L s t > < a : e x t   u r i = " { 1 D 0 E 5 1 9 9 - 8 B 1 7 - 4 1 7 5 - B C 3 3 - 3 F D D 2 3 9 2 7 B 5 C } " > < a 1 6 : c r e a t i o n I d   x m l n s : a 1 6 = " h t t p : / / s c h e m a s . m i c r o s o f t . c o m / o f f i c e / d r a w i n g / 2 0 1 0 / m a i n "   i d = " { C 5 0 2 7 E 2 1 - 4 F 0 C - 4 1 3 B - 8 B B A - F 0 C 7 3 4 A 7 7 3 F 9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1 8 ; p 4 6 " > < a : e x t L s t > < a : e x t   u r i = " { F 3 A 0 1 1 0 3 - 1 3 F A - 4 4 3 9 - A 7 E 5 - 5 C 0 2 7 2 F A 1 E A 1 } " > < a 1 6 : c r e a t i o n I d   x m l n s : a 1 6 = " h t t p : / / s c h e m a s . m i c r o s o f t . c o m / o f f i c e / d r a w i n g / 2 0 1 0 / m a i n "   i d = " { 7 C 1 B A 0 B 9 - 5 9 3 5 - 4 6 4 0 - B F 5 B - 3 C 8 C 9 E 0 D 2 1 3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1 9 ; p 4 6 " > < a : e x t L s t > < a : e x t   u r i = " { E C 3 5 0 6 4 2 - B C 7 C - 4 1 3 C - A D B B - 0 9 7 5 B 4 A 3 B B C 3 } " > < a 1 6 : c r e a t i o n I d   x m l n s : a 1 6 = " h t t p : / / s c h e m a s . m i c r o s o f t . c o m / o f f i c e / d r a w i n g / 2 0 1 0 / m a i n "   i d = " { 8 A 4 1 C 5 7 B - 8 0 2 1 - 4 9 F 2 - A 2 0 D - 4 9 8 A C 4 6 5 0 7 2 6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2 0 ; p 4 6 " > < a : e x t L s t > < a : e x t   u r i = " { 4 A E 2 1 D 1 5 - 0 B A 3 - 4 C A A - A 9 0 7 - 3 5 3 A 7 3 0 D F 2 9 C } " > < a 1 6 : c r e a t i o n I d   x m l n s : a 1 6 = " h t t p : / / s c h e m a s . m i c r o s o f t . c o m / o f f i c e / d r a w i n g / 2 0 1 0 / m a i n "   i d = " { 4 D 4 7 B 2 9 A - B 3 5 F - 4 5 6 9 - B C C 0 - 7 7 0 3 6 C 5 2 F B E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2 1 ; p 4 6 " > < a : e x t L s t > < a : e x t   u r i = " { 5 E 1 7 9 E E 3 - 6 A 1 8 - 4 A 0 7 - A D 2 E - 9 1 7 5 B 3 0 7 6 0 6 C } " > < a 1 6 : c r e a t i o n I d   x m l n s : a 1 6 = " h t t p : / / s c h e m a s . m i c r o s o f t . c o m / o f f i c e / d r a w i n g / 2 0 1 0 / m a i n "   i d = " { E 9 2 8 1 8 5 0 - 9 E 3 A - 4 C A 3 - 9 E C 0 - 2 E 4 9 3 1 A A B B E E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0 3 A E 1 3 3 - 7 7 1 6 - 4 3 2 7 - 9 F B 8 - D 1 9 C 3 4 D 2 D 2 D D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2 2 ; p 4 6 " > < a : e x t L s t > < a : e x t   u r i = " { B 0 C 7 2 8 3 D - D 2 1 A - 4 F 9 D - A D 7 4 - C 2 6 9 3 4 0 3 9 0 F 1 } " > < a 1 6 : c r e a t i o n I d   x m l n s : a 1 6 = " h t t p : / / s c h e m a s . m i c r o s o f t . c o m / o f f i c e / d r a w i n g / 2 0 1 0 / m a i n "   i d = " { 7 4 F 2 B 7 6 5 - 2 0 A 4 - 4 7 8 7 - 8 2 4 F - 2 F B 8 C F C 1 8 0 4 8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2 2 3 ; p 4 6 " > < a : e x t L s t > < a : e x t   u r i = " { 8 8 9 F A 1 4 A - 9 9 5 C - 4 F 7 C - A 5 0 E - F 1 5 1 1 B 5 1 3 D E 8 } " > < a 1 6 : c r e a t i o n I d   x m l n s : a 1 6 = " h t t p : / / s c h e m a s . m i c r o s o f t . c o m / o f f i c e / d r a w i n g / 2 0 1 0 / m a i n "   i d = " { 3 A 3 C 1 A 1 4 - C 1 C 1 - 4 3 4 3 - 9 5 B 0 - F A C A F F B E 5 B 1 E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2 4 ; p 4 6 " > < a : e x t L s t > < a : e x t   u r i = " { 4 4 3 7 1 0 B 8 - 5 3 E 5 - 4 F 9 8 - 8 7 3 E - C A 2 C 3 D F F B 5 3 D } " > < a 1 6 : c r e a t i o n I d   x m l n s : a 1 6 = " h t t p : / / s c h e m a s . m i c r o s o f t . c o m / o f f i c e / d r a w i n g / 2 0 1 0 / m a i n "   i d = " { 8 1 6 2 4 C 8 A - 6 3 4 3 - 4 2 8 1 - 8 0 7 2 - 5 1 2 C C 0 A 0 3 C 3 2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2 5 ; p 4 6 " > < a : e x t L s t > < a : e x t   u r i = " { 4 7 F A 2 E 4 6 - 9 B 5 B - 4 3 A C - A 9 D 6 - 5 8 D A 8 8 A 9 A 6 A 5 } " > < a 1 6 : c r e a t i o n I d   x m l n s : a 1 6 = " h t t p : / / s c h e m a s . m i c r o s o f t . c o m / o f f i c e / d r a w i n g / 2 0 1 0 / m a i n "   i d = " { A 4 9 5 2 1 A 1 - 8 4 D A - 4 F 8 0 - 8 8 8 9 - 5 D 0 C 6 F 1 5 6 9 3 A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2 6 ; p 4 6 " > < a : e x t L s t > < a : e x t   u r i = " { F 3 9 3 E D 0 4 - E 0 7 2 - 4 F D 1 - 9 D 8 2 - 1 E 0 9 4 B 8 8 3 A F D } " > < a 1 6 : c r e a t i o n I d   x m l n s : a 1 6 = " h t t p : / / s c h e m a s . m i c r o s o f t . c o m / o f f i c e / d r a w i n g / 2 0 1 0 / m a i n "   i d = " { A A 1 1 6 A 9 9 - 7 E 4 F - 4 F 9 4 - B 0 D 1 - 8 A 9 6 D 4 F 7 6 B 8 6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2 2 7 ; p 4 6 " > < a : e x t L s t > < a : e x t   u r i = " { A 1 4 E C C 9 5 - E 5 B B - 4 D A 0 - 8 1 9 4 - 4 5 C 7 C F F 2 8 B 7 C } " > < a 1 6 : c r e a t i o n I d   x m l n s : a 1 6 = " h t t p : / / s c h e m a s . m i c r o s o f t . c o m / o f f i c e / d r a w i n g / 2 0 1 0 / m a i n "   i d = " { C 2 8 C C 7 7 1 - 5 B 6 D - 4 2 7 0 - 8 7 6 2 - 9 7 D D 3 E 6 A 9 3 4 F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2 2 8 ; p 4 6 " > < a : e x t L s t > < a : e x t   u r i = " { C D 2 D E 6 F 4 - A F 2 7 - 4 7 2 E - 8 6 B 9 - 8 D 7 E 9 2 0 8 C 9 C 4 } " > < a 1 6 : c r e a t i o n I d   x m l n s : a 1 6 = " h t t p : / / s c h e m a s . m i c r o s o f t . c o m / o f f i c e / d r a w i n g / 2 0 1 0 / m a i n "   i d = " { C E 5 5 D 3 8 C - 9 B 5 F - 4 1 F 9 - 9 B B A - F 9 7 1 A A F 3 F 1 2 F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4 "   n a m e = " G o o g l e   S h a p e ; 2 2 9 ; p 4 6 " > < a : e x t L s t > < a : e x t   u r i = " { 9 B 4 9 F 8 D 8 - 7 8 3 A - 4 6 0 4 - B B 8 E - A 8 6 B 9 9 B 8 B A 2 D } " > < a 1 6 : c r e a t i o n I d   x m l n s : a 1 6 = " h t t p : / / s c h e m a s . m i c r o s o f t . c o m / o f f i c e / d r a w i n g / 2 0 1 0 / m a i n "   i d = " { E 9 B E 4 9 6 9 - D 8 2 D - 4 3 6 C - A C 2 9 - 6 6 9 0 B 9 6 5 A E 2 2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B 0 F F 4 8 9 - 9 B F E - 4 1 E 4 - 9 5 D 0 - C 5 D 6 C 3 D 7 6 8 C 0 } " > < p 1 4 : c r e a t i o n I d   x m l n s : p 1 4 = " h t t p : / / s c h e m a s . m i c r o s o f t . c o m / o f f i c e / p o w e r p o i n t / 2 0 1 0 / m a i n "   v a l = " 1 6 6 3 6 9 1 6 6 8 3 7 1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1 ; p 4 7 " > < a : e x t L s t > < a : e x t   u r i = " { B A 0 F 6 0 1 2 - A F 6 8 - 4 0 F 4 - A 6 3 6 - E 5 0 6 5 E 5 A D D 9 7 } " > < a 1 6 : c r e a t i o n I d   x m l n s : a 1 6 = " h t t p : / / s c h e m a s . m i c r o s o f t . c o m / o f f i c e / d r a w i n g / 2 0 1 0 / m a i n "   i d = " { 0 4 F 8 4 A B 4 - 6 1 0 8 - 4 4 C 0 - 9 0 A C - 8 3 B 1 8 A D 2 F C 6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3 2 ; p 4 7 " > < a : e x t L s t > < a : e x t   u r i = " { E 9 8 9 E B 6 1 - 3 A A 8 - 4 1 F 2 - A C 6 8 - D 3 C 7 E 0 D 4 C 9 D 1 } " > < a 1 6 : c r e a t i o n I d   x m l n s : a 1 6 = " h t t p : / / s c h e m a s . m i c r o s o f t . c o m / o f f i c e / d r a w i n g / 2 0 1 0 / m a i n "   i d = " { C 7 5 D A 6 B C - 2 4 4 A - 4 9 9 8 - 9 F 0 C - 1 B 8 8 D 3 3 4 5 B 8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3 3 ; p 4 7 " > < a : e x t L s t > < a : e x t   u r i = " { 5 E 3 0 4 5 9 E - 4 C 2 0 - 4 E F 0 - 9 E 1 A - 9 0 A F 3 6 2 7 E 1 4 3 } " > < a 1 6 : c r e a t i o n I d   x m l n s : a 1 6 = " h t t p : / / s c h e m a s . m i c r o s o f t . c o m / o f f i c e / d r a w i n g / 2 0 1 0 / m a i n "   i d = " { A F A 2 7 B E 5 - 1 2 C D - 4 C 6 1 - B 9 5 C - 1 B 1 2 2 C 9 1 E 9 E 6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3 4 ; p 4 7 " > < a : e x t L s t > < a : e x t   u r i = " { 6 3 3 3 1 3 D F - 3 9 F 8 - 4 0 D F - 9 C 5 B - D 8 D 4 6 F 3 3 3 3 9 8 } " > < a 1 6 : c r e a t i o n I d   x m l n s : a 1 6 = " h t t p : / / s c h e m a s . m i c r o s o f t . c o m / o f f i c e / d r a w i n g / 2 0 1 0 / m a i n "   i d = " { 2 8 8 3 B 0 B F - 0 1 F B - 4 1 0 8 - 8 4 7 3 - 0 9 1 D 4 5 B 8 E 4 8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3 5 ; p 4 7 " > < a : e x t L s t > < a : e x t   u r i = " { 1 D F D 4 C 3 E - 8 E D B - 4 D 3 1 - 8 3 0 4 - E 0 0 E 3 C E 5 4 C 8 6 } " > < a 1 6 : c r e a t i o n I d   x m l n s : a 1 6 = " h t t p : / / s c h e m a s . m i c r o s o f t . c o m / o f f i c e / d r a w i n g / 2 0 1 0 / m a i n "   i d = " { 4 2 1 0 3 C 6 A - 2 C 7 6 - 4 4 A D - B 4 F C - B C 1 D 9 6 3 6 9 A 5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3 6 ; p 4 7 " > < a : e x t L s t > < a : e x t   u r i = " { C 6 1 7 5 3 0 E - F B 6 0 - 4 6 B 0 - B 5 0 5 - 6 3 8 7 A F 3 F E 9 6 3 } " > < a 1 6 : c r e a t i o n I d   x m l n s : a 1 6 = " h t t p : / / s c h e m a s . m i c r o s o f t . c o m / o f f i c e / d r a w i n g / 2 0 1 0 / m a i n "   i d = " { 9 2 C 8 7 B E F - A F D 0 - 4 A 5 1 - 8 C 9 D - 5 1 4 D 8 9 A F A A 3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C 4 0 2 A C C - A 0 D 4 - 4 9 C 5 - 8 D 6 7 - E 1 2 F F 2 3 9 A 3 F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3 7 ; p 4 7 " > < a : e x t L s t > < a : e x t   u r i = " { 5 C 0 B 1 4 8 B - E 6 D D - 4 C 7 1 - 8 8 1 A - A B 5 7 B D 2 D 0 5 A 4 } " > < a 1 6 : c r e a t i o n I d   x m l n s : a 1 6 = " h t t p : / / s c h e m a s . m i c r o s o f t . c o m / o f f i c e / d r a w i n g / 2 0 1 0 / m a i n "   i d = " { E 9 D A 6 3 E 5 - A 2 7 F - 4 4 7 8 - B 8 9 0 - 4 F A 5 D 3 C 0 1 A F 0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E 0 4 A A C F - 6 9 3 F - 4 3 8 3 - A 5 D 7 - 2 7 7 F D 6 E B C B 0 6 } " > < p 1 4 : c r e a t i o n I d   x m l n s : p 1 4 = " h t t p : / / s c h e m a s . m i c r o s o f t . c o m / o f f i c e / p o w e r p o i n t / 2 0 1 0 / m a i n "   v a l = " 1 6 6 3 6 9 1 6 6 8 3 7 7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9 ; p 4 8 " > < a : e x t L s t > < a : e x t   u r i = " { B 1 F C E 1 5 1 - 4 3 E C - 4 1 3 D - 8 4 D C - 9 9 9 8 9 5 5 F D 4 D 3 } " > < a 1 6 : c r e a t i o n I d   x m l n s : a 1 6 = " h t t p : / / s c h e m a s . m i c r o s o f t . c o m / o f f i c e / d r a w i n g / 2 0 1 0 / m a i n "   i d = " { 4 D 5 8 C 2 7 7 - A 4 2 1 - 4 5 3 2 - B E 5 5 - 3 7 3 E B 4 8 5 6 7 E C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4 0 ; p 4 8 " > < a : e x t L s t > < a : e x t   u r i = " { 8 3 7 9 D 0 D 6 - 2 9 A C - 4 3 6 E - A E 4 2 - 2 6 6 5 5 9 6 9 8 E 3 4 } " > < a 1 6 : c r e a t i o n I d   x m l n s : a 1 6 = " h t t p : / / s c h e m a s . m i c r o s o f t . c o m / o f f i c e / d r a w i n g / 2 0 1 0 / m a i n "   i d = " { A 4 F A 9 8 7 E - 9 C 3 8 - 4 7 A 9 - 9 7 E C - A B 9 7 E 6 1 8 8 9 5 F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4 1 ; p 4 8 " > < a : e x t L s t > < a : e x t   u r i = " { A 2 5 2 7 5 6 A - 2 3 4 7 - 4 9 8 4 - 9 6 F 7 - 2 D B 1 4 5 B 8 3 C D 6 } " > < a 1 6 : c r e a t i o n I d   x m l n s : a 1 6 = " h t t p : / / s c h e m a s . m i c r o s o f t . c o m / o f f i c e / d r a w i n g / 2 0 1 0 / m a i n "   i d = " { 9 9 C B 6 7 2 B - 2 C 3 E - 4 9 3 6 - A D A D - D 3 5 7 8 7 B 2 C 1 2 A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4 2 ; p 4 8 " > < a : e x t L s t > < a : e x t   u r i = " { C 1 C D 3 9 0 9 - A 2 5 4 - 4 D E 6 - 9 F A 2 - 1 4 1 9 9 2 2 B 5 9 8 2 } " > < a 1 6 : c r e a t i o n I d   x m l n s : a 1 6 = " h t t p : / / s c h e m a s . m i c r o s o f t . c o m / o f f i c e / d r a w i n g / 2 0 1 0 / m a i n "   i d = " { 4 2 A 3 0 4 3 C - 2 C B 1 - 4 4 5 4 - A 8 A D - C 1 E 6 B 0 1 B C 1 7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4 3 ; p 4 8 " > < a : e x t L s t > < a : e x t   u r i = " { 8 3 C A B E D A - 1 E 6 E - 4 E 1 E - 8 9 4 B - 2 5 4 C 4 C F 1 6 A E 1 } " > < a 1 6 : c r e a t i o n I d   x m l n s : a 1 6 = " h t t p : / / s c h e m a s . m i c r o s o f t . c o m / o f f i c e / d r a w i n g / 2 0 1 0 / m a i n "   i d = " { 8 D 9 5 E A 3 D - 8 A 1 3 - 4 C 2 C - A A 4 0 - F 3 6 6 0 A 6 9 2 6 4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4 4 ; p 4 8 " > < a : e x t L s t > < a : e x t   u r i = " { 4 B 3 9 9 1 7 C - D C 6 4 - 4 0 9 D - 9 C 7 E - B 7 8 F E 3 7 8 B 2 1 7 } " > < a 1 6 : c r e a t i o n I d   x m l n s : a 1 6 = " h t t p : / / s c h e m a s . m i c r o s o f t . c o m / o f f i c e / d r a w i n g / 2 0 1 0 / m a i n "   i d = " { A A D D 2 0 F 6 - 1 7 8 E - 4 2 7 8 - 9 8 E C - E 5 5 D 8 9 0 3 C B E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A F C 1 0 F 6 - 9 8 5 8 - 4 D 6 E - A D F D - 7 8 4 2 5 4 0 1 0 F 3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4 5 ; p 4 8 " > < a : e x t L s t > < a : e x t   u r i = " { 4 8 4 D 4 E 6 9 - C 6 1 C - 4 B C F - B 0 8 7 - C E 2 C 9 8 E A A 4 B 6 } " > < a 1 6 : c r e a t i o n I d   x m l n s : a 1 6 = " h t t p : / / s c h e m a s . m i c r o s o f t . c o m / o f f i c e / d r a w i n g / 2 0 1 0 / m a i n "   i d = " { 8 C A 9 9 5 1 4 - A 1 C B - 4 F 8 1 - 8 8 A 6 - B 0 3 B C 3 5 3 C 3 3 1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5 F 1 5 5 8 6 - F C D 2 - 4 7 8 3 - 8 0 6 5 - 9 8 D 6 3 6 8 5 C 1 9 2 } " > < p 1 4 : c r e a t i o n I d   x m l n s : p 1 4 = " h t t p : / / s c h e m a s . m i c r o s o f t . c o m / o f f i c e / p o w e r p o i n t / 2 0 1 0 / m a i n "   v a l = " 1 6 6 3 6 9 1 6 6 8 3 8 1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7 ; p 4 9 " > < a : e x t L s t > < a : e x t   u r i = " { B 3 9 5 2 3 F F - F C 4 9 - 4 3 F A - A 2 A 9 - 6 0 F 5 9 A 7 7 E B A E } " > < a 1 6 : c r e a t i o n I d   x m l n s : a 1 6 = " h t t p : / / s c h e m a s . m i c r o s o f t . c o m / o f f i c e / d r a w i n g / 2 0 1 0 / m a i n "   i d = " { 4 8 9 A D 4 A F - 2 8 C 9 - 4 E 7 1 - B 3 6 8 - E 5 1 E F E 9 D 6 D 4 A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4 8 ; p 4 9 " > < a : e x t L s t > < a : e x t   u r i = " { 7 F A D 1 2 1 2 - 6 E 2 A - 4 7 C 8 - A E F 3 - 6 8 7 A 1 9 B 0 8 5 6 3 } " > < a 1 6 : c r e a t i o n I d   x m l n s : a 1 6 = " h t t p : / / s c h e m a s . m i c r o s o f t . c o m / o f f i c e / d r a w i n g / 2 0 1 0 / m a i n "   i d = " { 1 E 0 2 5 9 D 2 - 9 C C B - 4 E 2 C - 9 A C D - 0 B 1 E 6 D C D 7 3 5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4 9 ; p 4 9 " > < a : e x t L s t > < a : e x t   u r i = " { 9 3 F 3 9 2 F 3 - 4 2 9 E - 4 5 E 2 - 9 E 4 1 - 3 6 D C F A C 5 5 D 2 3 } " > < a 1 6 : c r e a t i o n I d   x m l n s : a 1 6 = " h t t p : / / s c h e m a s . m i c r o s o f t . c o m / o f f i c e / d r a w i n g / 2 0 1 0 / m a i n "   i d = " { 8 5 B 3 B 6 7 D - C 8 B 1 - 4 E D 0 - A 8 D 7 - 1 B 0 D 9 2 B A F 5 D D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5 0 ; p 4 9 " > < a : e x t L s t > < a : e x t   u r i = " { 3 3 9 C A 1 E E - 4 4 9 8 - 4 9 C 4 - B 3 A 5 - 6 2 1 8 6 0 A D 5 D C 7 } " > < a 1 6 : c r e a t i o n I d   x m l n s : a 1 6 = " h t t p : / / s c h e m a s . m i c r o s o f t . c o m / o f f i c e / d r a w i n g / 2 0 1 0 / m a i n "   i d = " { 6 1 9 0 8 E 1 E - D A A 5 - 4 1 4 B - B 8 3 4 - 3 7 6 4 F 7 C 0 B 7 C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8 1 C D 1 5 F - E A F C - 4 D D 9 - 8 4 5 7 - 0 7 F 2 4 5 6 5 A 2 4 1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2 5 1 ; p 4 9 " > < a : e x t L s t > < a : e x t   u r i = " { 1 A 3 9 A F 2 9 - B A F D - 4 1 E 8 - 8 4 1 2 - 0 3 A D 9 E 3 3 8 6 9 2 } " > < a 1 6 : c r e a t i o n I d   x m l n s : a 1 6 = " h t t p : / / s c h e m a s . m i c r o s o f t . c o m / o f f i c e / d r a w i n g / 2 0 1 0 / m a i n "   i d = " { 6 A 4 A 7 1 A E - 4 E 4 4 - 4 3 9 E - B F 4 C - 8 9 E 1 1 D C D 3 7 5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F 2 2 5 A 1 C - E 6 5 C - 4 3 E 5 - B A 7 C - 4 5 4 A 0 1 1 5 A B 9 A } " > < p 1 4 : c r e a t i o n I d   x m l n s : p 1 4 = " h t t p : / / s c h e m a s . m i c r o s o f t . c o m / o f f i c e / p o w e r p o i n t / 2 0 1 0 / m a i n "   v a l = " 1 6 6 3 6 9 1 6 6 8 3 8 5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5 3 ; p 5 0 " > < a : e x t L s t > < a : e x t   u r i = " { 9 9 B 9 7 D 9 C - 2 4 7 5 - 4 1 1 3 - 9 2 2 E - 3 7 2 7 D 1 2 4 A 1 A F } " > < a 1 6 : c r e a t i o n I d   x m l n s : a 1 6 = " h t t p : / / s c h e m a s . m i c r o s o f t . c o m / o f f i c e / d r a w i n g / 2 0 1 0 / m a i n "   i d = " { 5 0 2 B B 5 A 7 - 5 7 5 5 - 4 A B 0 - 8 2 D 2 - 5 9 B 2 C 8 0 C 0 1 0 9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4 ; p 5 0 " > < a : e x t L s t > < a : e x t   u r i = " { 1 A 6 E E A 8 C - E 7 B 7 - 4 2 9 2 - A 9 8 5 - 8 7 E 0 8 5 1 4 D B B 1 } " > < a 1 6 : c r e a t i o n I d   x m l n s : a 1 6 = " h t t p : / / s c h e m a s . m i c r o s o f t . c o m / o f f i c e / d r a w i n g / 2 0 1 0 / m a i n "   i d = " { 9 7 9 3 4 2 5 7 - B 6 6 0 - 4 E E 9 - 9 D C 7 - 1 3 0 9 E A 9 9 2 0 6 8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5 5 ; p 5 0 " > < a : e x t L s t > < a : e x t   u r i = " { 2 1 F 2 4 6 E 3 - B 4 A 4 - 4 A E 5 - B 2 7 2 - 6 8 6 9 4 7 0 5 C B 2 0 } " > < a 1 6 : c r e a t i o n I d   x m l n s : a 1 6 = " h t t p : / / s c h e m a s . m i c r o s o f t . c o m / o f f i c e / d r a w i n g / 2 0 1 0 / m a i n "   i d = " { C A 0 C 5 A 1 F - F 7 F B - 4 0 8 E - 8 3 D 6 - F 5 A 3 D F 8 8 B 2 D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5 6 ; p 5 0 " > < a : e x t L s t > < a : e x t   u r i = " { C A 9 9 2 C 3 5 - 3 3 B E - 4 B 2 5 - A 6 0 F - A E A 5 B 7 9 0 7 7 5 D } " > < a 1 6 : c r e a t i o n I d   x m l n s : a 1 6 = " h t t p : / / s c h e m a s . m i c r o s o f t . c o m / o f f i c e / d r a w i n g / 2 0 1 0 / m a i n "   i d = " { F 6 B 3 1 D 1 1 - B 8 D 2 - 4 4 1 4 - 9 F C 7 - B 2 2 6 0 C 7 3 3 6 C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5 7 ; p 5 0 " > < a : e x t L s t > < a : e x t   u r i = " { 9 6 D E 6 6 7 C - E 1 9 B - 4 F 1 E - 9 6 E F - E 1 F 0 1 D 8 2 2 E 9 4 } " > < a 1 6 : c r e a t i o n I d   x m l n s : a 1 6 = " h t t p : / / s c h e m a s . m i c r o s o f t . c o m / o f f i c e / d r a w i n g / 2 0 1 0 / m a i n "   i d = " { 7 F 1 D B D 8 8 - C D 8 D - 4 6 3 A - 9 1 E 5 - 6 F A 5 B F B 8 5 C C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2 9 1 8 E 8 E - 8 0 9 F - 4 3 0 4 - B 4 A 1 - 7 E 2 F D 9 1 3 1 A E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5 8 ; p 5 0 " > < a : e x t L s t > < a : e x t   u r i = " { E 9 6 5 D B 7 F - 7 8 5 3 - 4 0 D A - A D 2 E - C B 2 B 0 5 4 9 1 F 6 6 } " > < a 1 6 : c r e a t i o n I d   x m l n s : a 1 6 = " h t t p : / / s c h e m a s . m i c r o s o f t . c o m / o f f i c e / d r a w i n g / 2 0 1 0 / m a i n "   i d = " { 0 A B 9 4 B 9 E - 4 4 9 6 - 4 5 7 4 - B 7 E B - A 5 E A 2 8 C 0 1 6 2 9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2 0 0 3 2 B 0 D - 2 E 9 1 - 4 2 0 E - 9 F 8 2 - D 5 B 6 9 4 4 3 2 1 A 7 } " > < p 1 4 : c r e a t i o n I d   x m l n s : p 1 4 = " h t t p : / / s c h e m a s . m i c r o s o f t . c o m / o f f i c e / p o w e r p o i n t / 2 0 1 0 / m a i n "   v a l = " 1 6 6 3 6 9 1 6 6 8 3 8 9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0 ; p 5 1 " > < a : e x t L s t > < a : e x t   u r i = " { 9 5 A 5 E C 6 A - 0 9 A F - 4 3 0 4 - A 9 F C - D 4 D 4 2 A D 8 1 A 0 4 } " > < a 1 6 : c r e a t i o n I d   x m l n s : a 1 6 = " h t t p : / / s c h e m a s . m i c r o s o f t . c o m / o f f i c e / d r a w i n g / 2 0 1 0 / m a i n "   i d = " { 9 E 3 A 8 6 1 1 - 6 4 C A - 4 4 3 7 - B 2 D 3 - A B 3 7 2 7 1 F 1 E D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1 ; p 5 1 " > < a : e x t L s t > < a : e x t   u r i = " { 1 B B 8 8 9 3 D - 0 8 E 2 - 4 F D F - B E C 7 - 5 8 2 4 A 3 F 2 A D B 3 } " > < a 1 6 : c r e a t i o n I d   x m l n s : a 1 6 = " h t t p : / / s c h e m a s . m i c r o s o f t . c o m / o f f i c e / d r a w i n g / 2 0 1 0 / m a i n "   i d = " { C 6 2 8 9 3 8 D - E 0 A D - 4 C 0 9 - 8 D 1 8 - 2 8 A A 2 A F 7 5 D 2 3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6 2 ; p 5 1 " > < a : e x t L s t > < a : e x t   u r i = " { 2 9 F 7 7 5 D 7 - 2 2 A 3 - 4 7 6 A - B 4 1 8 - E 2 9 F A 7 E 4 7 E A 5 } " > < a 1 6 : c r e a t i o n I d   x m l n s : a 1 6 = " h t t p : / / s c h e m a s . m i c r o s o f t . c o m / o f f i c e / d r a w i n g / 2 0 1 0 / m a i n "   i d = " { 7 7 1 E 4 6 4 B - F 5 B E - 4 0 0 0 - B 1 5 7 - 2 C 9 0 0 9 3 D 3 8 9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6 3 ; p 5 1 " > < a : e x t L s t > < a : e x t   u r i = " { E 2 F 4 A B 1 A - 4 7 F C - 4 1 4 2 - A D B 8 - 5 8 1 1 3 7 B 8 E 6 D 5 } " > < a 1 6 : c r e a t i o n I d   x m l n s : a 1 6 = " h t t p : / / s c h e m a s . m i c r o s o f t . c o m / o f f i c e / d r a w i n g / 2 0 1 0 / m a i n "   i d = " { 6 9 D C 6 0 E D - C 6 6 F - 4 2 D 0 - B 4 F 2 - 4 5 B 3 8 D B 4 9 5 1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6 4 ; p 5 1 " > < a : e x t L s t > < a : e x t   u r i = " { 7 9 B 9 D 9 D 0 - F 0 0 F - 4 B 3 7 - 8 F 5 6 - E 8 7 1 B 1 9 F 8 1 3 D } " > < a 1 6 : c r e a t i o n I d   x m l n s : a 1 6 = " h t t p : / / s c h e m a s . m i c r o s o f t . c o m / o f f i c e / d r a w i n g / 2 0 1 0 / m a i n "   i d = " { 8 E B A 2 F 1 A - 0 E 8 5 - 4 A D 7 - 9 6 9 5 - F 8 E B 7 4 4 5 2 F B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7 8 8 2 9 C 9 - E E E E - 4 1 4 A - A E 0 1 - 5 8 E 9 6 0 A 6 9 E C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6 5 ; p 5 1 " > < a : e x t L s t > < a : e x t   u r i = " { B 9 0 3 0 F 3 B - 7 E 7 C - 4 D 5 1 - 9 6 D C - C D 6 3 E B 8 D 2 4 4 2 } " > < a 1 6 : c r e a t i o n I d   x m l n s : a 1 6 = " h t t p : / / s c h e m a s . m i c r o s o f t . c o m / o f f i c e / d r a w i n g / 2 0 1 0 / m a i n "   i d = " { A A F F C 1 6 F - 0 6 1 E - 4 9 D 1 - 8 D C 6 - 6 1 0 A 7 F B 5 4 7 D C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5 1 D F 9 8 D - 6 5 9 7 - 4 7 6 9 - B 9 B 8 - 8 0 8 5 A 5 7 4 B C 7 5 } " > < p 1 4 : c r e a t i o n I d   x m l n s : p 1 4 = " h t t p : / / s c h e m a s . m i c r o s o f t . c o m / o f f i c e / p o w e r p o i n t / 2 0 1 0 / m a i n "   v a l = " 1 6 6 3 6 9 1 6 6 8 3 9 2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7 ; p 5 2 " > < a : e x t L s t > < a : e x t   u r i = " { 7 F C 8 4 4 2 3 - C 1 6 6 - 4 A 2 5 - 9 E 1 0 - 0 9 0 8 E 1 9 C 5 E 9 4 } " > < a 1 6 : c r e a t i o n I d   x m l n s : a 1 6 = " h t t p : / / s c h e m a s . m i c r o s o f t . c o m / o f f i c e / d r a w i n g / 2 0 1 0 / m a i n "   i d = " { A 4 C 6 1 5 D 6 - A C 7 1 - 4 D 3 4 - 8 4 A D - 5 B B F 0 B 3 4 3 8 E 3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8 ; p 5 2 " > < a : e x t L s t > < a : e x t   u r i = " { 9 5 7 4 6 D 6 5 - 9 D E A - 4 F F C - 8 E 2 2 - 9 4 8 5 9 8 F E 4 6 7 8 } " > < a 1 6 : c r e a t i o n I d   x m l n s : a 1 6 = " h t t p : / / s c h e m a s . m i c r o s o f t . c o m / o f f i c e / d r a w i n g / 2 0 1 0 / m a i n "   i d = " { 9 8 D 3 2 0 5 5 - E F B D - 4 6 0 8 - 8 5 9 8 - 8 8 D A B 7 2 B 2 7 9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7 0 D B 0 7 A 5 - E 9 4 6 - 4 3 B 8 - 8 0 4 A - 7 D 9 5 8 B 4 4 D 2 7 3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p : p i c > < p : n v P i c P r > < p : c N v P r   i d = " 4 "   n a m e = " G o o g l e   S h a p e ; 2 6 9 ; p 5 2 " > < a : e x t L s t > < a : e x t   u r i = " { C D 3 D 9 0 6 E - 6 F 2 D - 4 D B 9 - B C 5 C - 1 C 7 F 2 D B 7 E 4 5 6 } " > < a 1 6 : c r e a t i o n I d   x m l n s : a 1 6 = " h t t p : / / s c h e m a s . m i c r o s o f t . c o m / o f f i c e / d r a w i n g / 2 0 1 0 / m a i n "   i d = " { 1 E 0 C 6 C D 5 - 9 C 5 6 - 4 2 E E - 8 0 8 B - 3 0 2 C 8 2 5 0 8 6 8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9 F 1 0 5 7 F - 8 1 2 6 - 4 E 5 2 - B 6 0 4 - 3 3 6 F 9 0 8 3 9 0 7 C } " > < p 1 4 : c r e a t i o n I d   x m l n s : p 1 4 = " h t t p : / / s c h e m a s . m i c r o s o f t . c o m / o f f i c e / p o w e r p o i n t / 2 0 1 0 / m a i n "   v a l = " 1 6 6 3 6 9 1 6 6 8 3 9 5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H e a d e r   T e x t  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1 ; p 5 3 " > < a : e x t L s t > < a : e x t   u r i = " { B C 4 E A 1 C A - C A 6 F - 4 0 8 6 - A 2 D D - 2 E 4 3 A 7 1 B 7 5 1 9 } " > < a 1 6 : c r e a t i o n I d   x m l n s : a 1 6 = " h t t p : / / s c h e m a s . m i c r o s o f t . c o m / o f f i c e / d r a w i n g / 2 0 1 0 / m a i n "   i d = " { 2 8 D 7 4 D A E - 2 F 4 C - 4 8 1 6 - B 4 B 1 - A 4 C A 0 5 1 D 1 9 3 E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N o n e / > < a : d e f R P r   d i r t y = " 0 "   l a n g = " e n - U S "   s z = " 4 8 0 0 " > < a : s o l i d F i l l > < a : s c h e m e C l r   v a l = " l t 1 " / > < / a : s o l i d F i l l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7 2 ; p 5 3 " > < a : e x t L s t > < a : e x t   u r i = " { 5 8 E 2 8 5 2 F - 9 E 8 1 - 4 6 7 A - B F 5 B - C 5 C 7 2 A 1 B E C C E } " > < a 1 6 : c r e a t i o n I d   x m l n s : a 1 6 = " h t t p : / / s c h e m a s . m i c r o s o f t . c o m / o f f i c e / d r a w i n g / 2 0 1 0 / m a i n "   i d = " { 0 E E 4 4 3 3 4 - 2 A 7 0 - 4 7 4 A - A 5 1 6 - 3 3 C F C D B 7 4 0 3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8 0 D 4 D 0 B - E 0 1 8 - 4 A 9 D - B 4 7 2 - 3 5 2 2 B 8 F 6 4 F B D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4 "   n a m e = " G o o g l e   S h a p e ; 2 7 3 ; p 5 3 " > < a : e x t L s t > < a : e x t   u r i = " { 2 C 9 D 8 4 9 5 - E C D C - 4 5 8 2 - 8 0 3 E - 5 8 F 4 4 9 7 6 1 5 9 9 } " > < a 1 6 : c r e a t i o n I d   x m l n s : a 1 6 = " h t t p : / / s c h e m a s . m i c r o s o f t . c o m / o f f i c e / d r a w i n g / 2 0 1 0 / m a i n "   i d = " { 2 9 7 D 6 2 3 A - F F C 7 - 4 8 4 8 - 9 8 7 5 - 1 1 F 0 0 4 1 5 7 1 4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7 E F 0 D 4 A 9 - B E 7 3 - 4 7 E 4 - 9 E F A - F 1 0 A 5 9 B 7 3 B 6 D } " > < p 1 4 : c r e a t i o n I d   x m l n s : p 1 4 = " h t t p : / / s c h e m a s . m i c r o s o f t . c o m / o f f i c e / p o w e r p o i n t / 2 0 1 0 / m a i n "   v a l = " 1 6 6 3 6 9 1 6 6 8 3 9 8 " / > < / p : e x t > < / p : e x t L s t > < / p : c S l d > < p : c l r M a p O v r > < a : m a s t e r C l r M a p p i n g / > < / p : c l r M a p O v r > < / p : s l d L a y o u t >
</file>

<file path=ppt/slideLayouts/slideLayout1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  F r a m e s  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7 5 ; p 5 4 " > < a : e x t L s t > < a : e x t   u r i = " { 9 C 3 8 3 9 5 4 - 6 5 0 3 - 4 E C F - 8 D A 9 - D F 0 A F 1 1 A 4 5 4 E } " > < a 1 6 : c r e a t i o n I d   x m l n s : a 1 6 = " h t t p : / / s c h e m a s . m i c r o s o f t . c o m / o f f i c e / d r a w i n g / 2 0 1 0 / m a i n "   i d = " { 2 4 D C B F B 5 - F 1 6 8 - 4 3 0 3 - 8 E A F - C 0 D A 4 7 A D 4 9 C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9 A 4 1 D B 6 - 3 E 9 3 - 4 5 B 6 - A 7 9 1 - A 5 9 B 9 6 3 E 6 4 8 D } " > < p 1 4 : c r e a t i o n I d   x m l n s : p 1 4 = " h t t p : / / s c h e m a s . m i c r o s o f t . c o m / o f f i c e / p o w e r p o i n t / 2 0 1 0 / m a i n "   v a l = " 1 6 6 3 6 9 1 6 6 8 4 0 1 " / > < / p : e x t > < / p : e x t L s t > < / p : c S l d > < p : c l r M a p O v r > < a : m a s t e r C l r M a p p i n g / > < / p : c l r M a p O v r > < / p : s l d L a y o u t >
</file>

<file path=ppt/slideLayouts/slideLayout1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7 ; p 5 5 " > < a : e x t L s t > < a : e x t   u r i = " { A 0 E C E 9 8 D - E 8 D 1 - 4 3 3 F - A F C B - 2 F C 8 9 6 5 D 2 6 F C } " > < a 1 6 : c r e a t i o n I d   x m l n s : a 1 6 = " h t t p : / / s c h e m a s . m i c r o s o f t . c o m / o f f i c e / d r a w i n g / 2 0 1 0 / m a i n "   i d = " { 7 A D 0 E 4 C 3 - 7 D 1 5 - 4 6 9 3 - A 2 A F - E A 0 5 2 2 7 F 1 6 C 3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7 8 ; p 5 5 " > < a : e x t L s t > < a : e x t   u r i = " { B D A 7 5 9 5 7 - 9 0 0 B - 4 B C 4 - 8 2 5 6 - F D A C 2 9 0 0 7 1 9 A } " > < a 1 6 : c r e a t i o n I d   x m l n s : a 1 6 = " h t t p : / / s c h e m a s . m i c r o s o f t . c o m / o f f i c e / d r a w i n g / 2 0 1 0 / m a i n "   i d = " { 6 4 6 1 B 8 3 6 - 5 B E E - 4 2 A 9 - 9 9 E B - 5 5 6 2 4 5 F 4 A F 6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7 9 ; p 5 5 " > < a : e x t L s t > < a : e x t   u r i = " { 8 8 1 7 8 E 1 C - A F 4 D - 4 2 E D - A B 6 1 - 8 2 3 1 1 1 0 5 4 9 E C } " > < a 1 6 : c r e a t i o n I d   x m l n s : a 1 6 = " h t t p : / / s c h e m a s . m i c r o s o f t . c o m / o f f i c e / d r a w i n g / 2 0 1 0 / m a i n "   i d = " { 5 3 4 2 9 B A 1 - 3 9 3 1 - 4 5 4 4 - 8 9 4 4 - F 7 9 1 9 1 3 7 F A 5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0 ; p 5 5 " > < a : e x t L s t > < a : e x t   u r i = " { 7 F E 5 B 6 2 9 - D 7 E 2 - 4 F 2 9 - 8 2 D 6 - C C 6 5 C 8 3 5 9 2 B 6 } " > < a 1 6 : c r e a t i o n I d   x m l n s : a 1 6 = " h t t p : / / s c h e m a s . m i c r o s o f t . c o m / o f f i c e / d r a w i n g / 2 0 1 0 / m a i n "   i d = " { 8 2 2 A C A B 4 - 5 1 B E - 4 9 2 4 - B 9 D D - C 8 5 D 3 C 9 C 7 D 1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1 ; p 5 5 " > < a : e x t L s t > < a : e x t   u r i = " { 4 0 9 2 A D A C - 1 D 2 8 - 4 B 6 0 - A A 9 B - 9 7 5 4 1 0 A 7 5 3 8 0 } " > < a 1 6 : c r e a t i o n I d   x m l n s : a 1 6 = " h t t p : / / s c h e m a s . m i c r o s o f t . c o m / o f f i c e / d r a w i n g / 2 0 1 0 / m a i n "   i d = " { C 4 0 C 0 7 8 5 - 7 4 3 F - 4 C 1 A - A 9 E F - F 9 D 7 5 9 F 3 4 B 5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8 1 1 7 F 9 9 - E 6 0 C - 4 C 3 7 - 8 3 B 9 - 8 E B C A 1 2 6 0 0 E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8 2 ; p 5 5 " > < a : e x t L s t > < a : e x t   u r i = " { 6 0 E 4 2 C A 0 - F 0 B 7 - 4 7 8 C - 8 4 8 9 - C F F 2 8 6 1 8 D 1 0 B } " > < a 1 6 : c r e a t i o n I d   x m l n s : a 1 6 = " h t t p : / / s c h e m a s . m i c r o s o f t . c o m / o f f i c e / d r a w i n g / 2 0 1 0 / m a i n "   i d = " { B 8 3 D B 3 D D - 1 6 1 7 - 4 2 C A - 8 D E 8 - F C C 6 0 2 7 2 F 9 4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8 3 ; p 5 5 " > < a : e x t L s t > < a : e x t   u r i = " { B 8 0 7 7 D B 7 - 9 B 1 7 - 4 5 B 3 - 8 9 9 C - E 1 D 1 5 E 7 5 7 0 9 7 } " > < a 1 6 : c r e a t i o n I d   x m l n s : a 1 6 = " h t t p : / / s c h e m a s . m i c r o s o f t . c o m / o f f i c e / d r a w i n g / 2 0 1 0 / m a i n "   i d = " { C F E 2 7 7 7 E - 0 A 7 A - 4 2 E 2 - 8 7 8 5 - 3 8 D 2 F C B 1 D 4 D 7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4 7 6 5 D 9 A - 1 6 8 B - 4 2 C 5 - A 2 2 C - F 0 2 8 F 2 A A F 5 3 0 } " > < p 1 4 : c r e a t i o n I d   x m l n s : p 1 4 = " h t t p : / / s c h e m a s . m i c r o s o f t . c o m / o f f i c e / p o w e r p o i n t / 2 0 1 0 / m a i n "   v a l = " 1 6 6 3 6 9 1 6 6 8 4 0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9 ; p 3 8 " > < a : e x t L s t > < a : e x t   u r i = " { F 6 F D 4 A 9 D - F 5 6 D - 4 F 2 F - A B A F - E 6 8 2 6 A A C E 4 3 B } " > < a 1 6 : c r e a t i o n I d   x m l n s : a 1 6 = " h t t p : / / s c h e m a s . m i c r o s o f t . c o m / o f f i c e / d r a w i n g / 2 0 1 0 / m a i n "   i d = " { 5 E 1 B 4 2 4 3 - 1 C 0 C - 4 F 1 5 - 8 D 5 B - 0 C C E 6 A F D 2 1 C 2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0 ; p 3 8 " > < a : e x t L s t > < a : e x t   u r i = " { F 0 4 A 9 E 8 9 - 3 5 D D - 4 6 9 2 - 8 C 0 A - F E C C E C 8 6 3 1 5 2 } " > < a 1 6 : c r e a t i o n I d   x m l n s : a 1 6 = " h t t p : / / s c h e m a s . m i c r o s o f t . c o m / o f f i c e / d r a w i n g / 2 0 1 0 / m a i n "   i d = " { 9 D D C 5 5 3 D - 8 4 B A - 4 A 2 6 - 9 7 3 9 - F F 6 6 2 F C A D 9 7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7 1 ; p 3 8 " > < a : e x t L s t > < a : e x t   u r i = " { 4 C 2 1 7 5 0 5 - 5 F 0 F - 4 C 4 A - 9 3 4 B - C 8 5 A D 3 C F 5 0 6 9 } " > < a 1 6 : c r e a t i o n I d   x m l n s : a 1 6 = " h t t p : / / s c h e m a s . m i c r o s o f t . c o m / o f f i c e / d r a w i n g / 2 0 1 0 / m a i n "   i d = " { 9 E 5 3 0 5 0 C - 0 6 8 D - 4 1 0 5 - 9 3 A 0 - A 1 1 F C 5 A E A F A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B D F C D 0 A - E 3 F 5 - 4 1 D 7 - 8 6 A 9 - A 9 E 2 D A 4 4 C 9 8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1 7 2 ; p 3 8 " > < a : e x t L s t > < a : e x t   u r i = " { 2 8 B D A B 8 F - 5 0 2 1 - 4 4 1 D - B 3 0 9 - 7 7 4 6 0 C C 1 7 C 1 6 } " > < a 1 6 : c r e a t i o n I d   x m l n s : a 1 6 = " h t t p : / / s c h e m a s . m i c r o s o f t . c o m / o f f i c e / d r a w i n g / 2 0 1 0 / m a i n "   i d = " { 4 8 2 6 7 B C 5 - B 9 D 6 - 4 5 A 7 - B 3 1 E - F 1 8 2 D 6 D 2 C 3 1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E B 7 F 2 F A - 7 4 4 8 - 4 3 7 4 - 9 8 C 8 - B D D 5 1 F A A F E C D } " > < p 1 4 : c r e a t i o n I d   x m l n s : p 1 4 = " h t t p : / / s c h e m a s . m i c r o s o f t . c o m / o f f i c e / p o w e r p o i n t / 2 0 1 0 / m a i n "   v a l = " 1 6 6 3 6 9 1 6 6 8 3 4 4 " / > < / p : e x t > < / p : e x t L s t > < / p : c S l d > < p : c l r M a p O v r > < a : m a s t e r C l r M a p p i n g / > < / p : c l r M a p O v r > < / p : s l d L a y o u t >
</file>

<file path=ppt/slideLayouts/slideLayout2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8 5 ; p 5 6 " > < a : e x t L s t > < a : e x t   u r i = " { 9 F 9 5 4 4 A 6 - F 8 D 9 - 4 7 9 4 - B 8 7 4 - D C 1 C 0 2 C 2 3 9 6 3 } " > < a 1 6 : c r e a t i o n I d   x m l n s : a 1 6 = " h t t p : / / s c h e m a s . m i c r o s o f t . c o m / o f f i c e / d r a w i n g / 2 0 1 0 / m a i n "   i d = " { 8 A 8 8 3 E 8 B - A 8 6 4 - 4 0 F C - B 0 4 C - F 2 4 F D 0 C 5 F B F E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8 6 ; p 5 6 " > < a : e x t L s t > < a : e x t   u r i = " { 5 7 1 A E D 1 0 - 5 E 3 8 - 4 B 8 A - A A 5 A - 7 1 5 1 5 4 A 8 B 8 D 2 } " > < a 1 6 : c r e a t i o n I d   x m l n s : a 1 6 = " h t t p : / / s c h e m a s . m i c r o s o f t . c o m / o f f i c e / d r a w i n g / 2 0 1 0 / m a i n "   i d = " { 0 3 3 7 D D 7 A - 2 8 7 1 - 4 A 8 7 - A 2 6 B - 6 2 0 7 6 2 5 A F F 1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8 7 ; p 5 6 " > < a : e x t L s t > < a : e x t   u r i = " { C 1 0 C 5 6 9 A - 9 3 1 3 - 4 4 0 2 - 8 A 7 3 - 5 4 A C E 5 A 6 6 E 7 A } " > < a 1 6 : c r e a t i o n I d   x m l n s : a 1 6 = " h t t p : / / s c h e m a s . m i c r o s o f t . c o m / o f f i c e / d r a w i n g / 2 0 1 0 / m a i n "   i d = " { 1 4 C 6 8 B 3 F - A D 3 C - 4 4 2 9 - 8 2 2 2 - 0 1 1 9 5 B C 2 4 D 9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8 ; p 5 6 " > < a : e x t L s t > < a : e x t   u r i = " { A 4 7 F 2 5 F B - 9 2 F 3 - 4 7 7 4 - B B 6 C - A F 1 3 1 9 2 9 E 4 E 3 } " > < a 1 6 : c r e a t i o n I d   x m l n s : a 1 6 = " h t t p : / / s c h e m a s . m i c r o s o f t . c o m / o f f i c e / d r a w i n g / 2 0 1 0 / m a i n "   i d = " { C 4 7 9 1 0 E 4 - 7 1 8 7 - 4 9 C 6 - B D 1 3 - 5 6 3 9 6 3 C 9 A 5 C B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9 ; p 5 6 " > < a : e x t L s t > < a : e x t   u r i = " { 3 0 4 1 A E 9 B - 5 B A E - 4 2 1 4 - A C 8 B - C 4 F B 7 3 7 2 4 5 1 D } " > < a 1 6 : c r e a t i o n I d   x m l n s : a 1 6 = " h t t p : / / s c h e m a s . m i c r o s o f t . c o m / o f f i c e / d r a w i n g / 2 0 1 0 / m a i n "   i d = " { 1 8 5 7 5 6 2 E - 3 D 2 5 - 4 5 0 E - B 1 E F - 3 1 0 1 D 3 B D 8 3 8 B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4 A 7 6 C A 8 B - 9 5 D 9 - 4 D F C - B 2 C C - 5 8 8 9 B B 7 9 A 6 3 B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0 ; p 5 6 " > < a : e x t L s t > < a : e x t   u r i = " { A 9 6 7 8 9 D F - 2 3 D F - 4 6 3 C - 8 F 8 6 - 8 F 3 B 0 A 8 0 6 D 1 C } " > < a 1 6 : c r e a t i o n I d   x m l n s : a 1 6 = " h t t p : / / s c h e m a s . m i c r o s o f t . c o m / o f f i c e / d r a w i n g / 2 0 1 0 / m a i n "   i d = " { 9 6 4 0 B 8 8 7 - F F 0 0 - 4 F 5 5 - 9 0 D D - 5 A 0 0 5 B D A A 2 D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1 ; p 5 6 " > < a : e x t L s t > < a : e x t   u r i = " { 5 0 3 2 2 9 B 8 - 0 7 A F - 4 3 F 7 - B 2 2 C - 2 6 9 4 1 C F 7 7 9 0 0 } " > < a 1 6 : c r e a t i o n I d   x m l n s : a 1 6 = " h t t p : / / s c h e m a s . m i c r o s o f t . c o m / o f f i c e / d r a w i n g / 2 0 1 0 / m a i n "   i d = " { 4 8 2 4 1 0 A C - F 8 C 5 - 4 C 3 5 - B 9 D 3 - 6 5 A C 9 4 3 8 5 B 4 5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8 E C F B B 4 - 5 F 8 5 - 4 0 9 7 - 8 2 B 2 - 3 7 F 8 E D 7 4 6 8 F 9 } " > < p 1 4 : c r e a t i o n I d   x m l n s : p 1 4 = " h t t p : / / s c h e m a s . m i c r o s o f t . c o m / o f f i c e / p o w e r p o i n t / 2 0 1 0 / m a i n "   v a l = " 1 6 6 3 6 9 1 6 6 8 4 0 6 " / > < / p : e x t > < / p : e x t L s t > < / p : c S l d > < p : c l r M a p O v r > < a : m a s t e r C l r M a p p i n g / > < / p : c l r M a p O v r > < / p : s l d L a y o u t >
</file>

<file path=ppt/slideLayouts/slideLayout2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3 ; p 5 7 " > < a : e x t L s t > < a : e x t   u r i = " { D 9 7 0 9 C 1 7 - C 2 4 3 - 4 F 7 C - 8 3 C 1 - 2 6 D D 2 A 6 5 6 2 4 7 } " > < a 1 6 : c r e a t i o n I d   x m l n s : a 1 6 = " h t t p : / / s c h e m a s . m i c r o s o f t . c o m / o f f i c e / d r a w i n g / 2 0 1 0 / m a i n "   i d = " { B A 5 0 A 5 4 5 - B 6 4 0 - 4 4 B 1 - 9 A F 4 - 1 8 F 2 E 8 0 E D 6 6 5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9 4 ; p 5 7 " > < a : e x t L s t > < a : e x t   u r i = " { D 4 9 2 0 6 1 3 - C 8 0 0 - 4 2 D 7 - 9 4 9 6 - C E 0 C 3 6 6 6 C B F E } " > < a 1 6 : c r e a t i o n I d   x m l n s : a 1 6 = " h t t p : / / s c h e m a s . m i c r o s o f t . c o m / o f f i c e / d r a w i n g / 2 0 1 0 / m a i n "   i d = " { F 4 B F D 9 7 B - F 5 0 5 - 4 A 9 3 - A 0 C 5 - C 2 5 3 7 8 E 2 5 6 9 F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9 5 ; p 5 7 " > < a : e x t L s t > < a : e x t   u r i = " { 6 2 B 2 9 F 0 0 - A 8 5 3 - 4 6 5 9 - 9 F 2 9 - 3 5 8 C 1 0 7 1 8 4 A 9 } " > < a 1 6 : c r e a t i o n I d   x m l n s : a 1 6 = " h t t p : / / s c h e m a s . m i c r o s o f t . c o m / o f f i c e / d r a w i n g / 2 0 1 0 / m a i n "   i d = " { A 1 1 C 7 5 5 0 - F 4 8 C - 4 9 0 3 - B 9 B 2 - 1 4 B 0 A 6 8 B 0 B B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9 6 ; p 5 7 " > < a : e x t L s t > < a : e x t   u r i = " { 7 1 1 9 7 8 0 D - F E 2 D - 4 F 4 3 - A 8 0 6 - D 9 8 8 1 5 D B A 3 9 A } " > < a 1 6 : c r e a t i o n I d   x m l n s : a 1 6 = " h t t p : / / s c h e m a s . m i c r o s o f t . c o m / o f f i c e / d r a w i n g / 2 0 1 0 / m a i n "   i d = " { B 8 F D A E A 2 - 1 C C 7 - 4 F D 4 - A 7 D 6 - B C C B E C A 5 E B 1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9 7 ; p 5 7 " > < a : e x t L s t > < a : e x t   u r i = " { 8 E 7 5 6 3 E 5 - 5 3 2 C - 4 E 2 8 - A 0 9 E - 8 D D 2 5 8 E 2 7 1 F F } " > < a 1 6 : c r e a t i o n I d   x m l n s : a 1 6 = " h t t p : / / s c h e m a s . m i c r o s o f t . c o m / o f f i c e / d r a w i n g / 2 0 1 0 / m a i n "   i d = " { A D 3 7 F B D 6 - 0 2 5 3 - 4 3 5 C - B 9 6 E - 2 5 D 1 4 4 B 1 6 9 D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F 6 4 0 3 7 7 - A 4 1 8 - 4 6 D 3 - A 9 7 4 - B 0 1 9 B 4 A 7 4 A F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8 ; p 5 7 " > < a : e x t L s t > < a : e x t   u r i = " { B 7 6 3 1 A 1 6 - 6 5 4 F - 4 B 4 3 - 8 7 5 2 - 4 5 C B A E 2 6 F 8 B F } " > < a 1 6 : c r e a t i o n I d   x m l n s : a 1 6 = " h t t p : / / s c h e m a s . m i c r o s o f t . c o m / o f f i c e / d r a w i n g / 2 0 1 0 / m a i n "   i d = " { 3 6 A 4 2 F 3 C - F 0 0 6 - 4 9 6 F - 9 7 6 4 - 8 7 2 2 8 2 6 3 0 1 4 3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9 ; p 5 7 " > < a : e x t L s t > < a : e x t   u r i = " { 5 7 D 0 8 0 4 7 - 3 5 1 4 - 4 3 7 C - 8 6 A E - C C 2 E 8 F 2 A 8 1 A 4 } " > < a 1 6 : c r e a t i o n I d   x m l n s : a 1 6 = " h t t p : / / s c h e m a s . m i c r o s o f t . c o m / o f f i c e / d r a w i n g / 2 0 1 0 / m a i n "   i d = " { 7 A 0 B 4 6 1 3 - D 8 A 5 - 4 F C 9 - 8 E B 8 - C 4 5 5 4 3 8 D 7 4 3 C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B 6 A C 2 5 5 - 5 6 7 9 - 4 9 1 0 - A 7 3 0 - 4 4 9 A 9 6 D F 4 1 1 1 } " > < p 1 4 : c r e a t i o n I d   x m l n s : p 1 4 = " h t t p : / / s c h e m a s . m i c r o s o f t . c o m / o f f i c e / p o w e r p o i n t / 2 0 1 0 / m a i n "   v a l = " 1 6 6 3 6 9 1 6 6 8 4 1 0 " / > < / p : e x t > < / p : e x t L s t > < / p : c S l d > < p : c l r M a p O v r > < a : m a s t e r C l r M a p p i n g / > < / p : c l r M a p O v r > < / p : s l d L a y o u t >
</file>

<file path=ppt/slideLayouts/slideLayout2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1 ; p 5 8 " > < a : e x t L s t > < a : e x t   u r i = " { 8 2 4 A F 1 0 3 - A F 1 A - 4 B C 8 - A 6 D D - 4 7 5 5 3 9 1 3 C F 0 0 } " > < a 1 6 : c r e a t i o n I d   x m l n s : a 1 6 = " h t t p : / / s c h e m a s . m i c r o s o f t . c o m / o f f i c e / d r a w i n g / 2 0 1 0 / m a i n "   i d = " { B C 7 0 A 1 B B - 5 B E 9 - 4 5 B F - A 0 A 7 - 1 3 B C 0 D 8 1 F 9 5 4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0 2 ; p 5 8 " > < a : e x t L s t > < a : e x t   u r i = " { 8 8 B 5 B 7 2 2 - F 7 8 D - 4 2 9 5 - A 1 9 7 - B D 2 3 9 3 8 1 4 9 3 8 } " > < a 1 6 : c r e a t i o n I d   x m l n s : a 1 6 = " h t t p : / / s c h e m a s . m i c r o s o f t . c o m / o f f i c e / d r a w i n g / 2 0 1 0 / m a i n "   i d = " { B 9 9 A 2 6 5 5 - 7 9 C C - 4 6 0 6 - A 7 4 4 - 3 6 A 8 5 D E 3 C 8 C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0 3 ; p 5 8 " > < a : e x t L s t > < a : e x t   u r i = " { 7 B 6 1 9 5 4 9 - 3 6 5 6 - 4 D A 8 - A C 4 D - 7 8 5 5 A C F 2 B 8 1 D } " > < a 1 6 : c r e a t i o n I d   x m l n s : a 1 6 = " h t t p : / / s c h e m a s . m i c r o s o f t . c o m / o f f i c e / d r a w i n g / 2 0 1 0 / m a i n "   i d = " { 7 B E 2 E 1 6 1 - 6 E 3 C - 4 B 9 7 - A B 9 2 - 2 0 3 B D 6 A E 4 7 0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C 0 E D D B 8 - 9 8 C C - 4 D 6 7 - B 2 E D - 5 B B A B 9 5 5 D 3 E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0 4 ; p 5 8 " > < a : e x t L s t > < a : e x t   u r i = " { D 0 1 8 0 9 4 4 - F 0 F 4 - 4 7 E D - B B C 0 - 6 A A 3 E A 9 4 4 B E 8 } " > < a 1 6 : c r e a t i o n I d   x m l n s : a 1 6 = " h t t p : / / s c h e m a s . m i c r o s o f t . c o m / o f f i c e / d r a w i n g / 2 0 1 0 / m a i n "   i d = " { 0 8 A 8 4 0 3 0 - 2 B 1 2 - 4 B B 0 - A E 7 4 - A 5 8 6 4 A B 6 5 4 D C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3 0 5 ; p 5 8 " > < a : e x t L s t > < a : e x t   u r i = " { 1 E 1 9 D F D 7 - 6 B F F - 4 2 7 F - B 6 C 9 - 9 7 F 2 6 D 1 3 C 5 E 9 } " > < a 1 6 : c r e a t i o n I d   x m l n s : a 1 6 = " h t t p : / / s c h e m a s . m i c r o s o f t . c o m / o f f i c e / d r a w i n g / 2 0 1 0 / m a i n "   i d = " { A 1 D C 9 B 0 9 - 9 B 5 9 - 4 7 6 9 - A 1 F 3 - 5 0 D 2 3 9 8 3 9 D 7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0 6 ; p 5 8 " > < a : e x t L s t > < a : e x t   u r i = " { 1 1 B 0 A D 4 C - 3 9 0 6 - 4 2 5 4 - A C 6 7 - E 5 7 C 3 C 9 D E 7 7 3 } " > < a 1 6 : c r e a t i o n I d   x m l n s : a 1 6 = " h t t p : / / s c h e m a s . m i c r o s o f t . c o m / o f f i c e / d r a w i n g / 2 0 1 0 / m a i n "   i d = " { D D E B B 0 7 5 - 5 9 8 5 - 4 5 9 8 - B A A B - D 7 C 3 4 9 C 0 E E B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3 0 7 ; p 5 8 " > < a : e x t L s t > < a : e x t   u r i = " { 2 3 B 2 E C D E - F C C 2 - 4 9 4 F - 9 E 9 4 - 0 4 0 2 4 1 8 6 2 8 0 7 } " > < a 1 6 : c r e a t i o n I d   x m l n s : a 1 6 = " h t t p : / / s c h e m a s . m i c r o s o f t . c o m / o f f i c e / d r a w i n g / 2 0 1 0 / m a i n "   i d = " { D 9 A 9 3 3 C 5 - D 2 5 D - 4 6 2 8 - 9 F 4 0 - 2 E 1 6 3 1 1 9 5 6 8 F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5 E 2 9 F 0 7 - 5 3 5 5 - 4 F 4 3 - 9 E E 2 - 2 1 3 6 2 E 8 4 E D 2 D } " > < p 1 4 : c r e a t i o n I d   x m l n s : p 1 4 = " h t t p : / / s c h e m a s . m i c r o s o f t . c o m / o f f i c e / p o w e r p o i n t / 2 0 1 0 / m a i n "   v a l = " 1 6 6 3 6 9 1 6 6 8 4 1 4 " / > < / p : e x t > < / p : e x t L s t > < / p : c S l d > < p : c l r M a p O v r > < a : m a s t e r C l r M a p p i n g / > < / p : c l r M a p O v r > < / p : s l d L a y o u t >
</file>

<file path=ppt/slideLayouts/slideLayout2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0 9 ; p 5 9 " > < a : e x t L s t > < a : e x t   u r i = " { 1 4 E 5 A 9 E F - A C 0 C - 4 A C 4 - B A E D - 0 7 B 0 5 C 9 1 C 4 8 9 } " > < a 1 6 : c r e a t i o n I d   x m l n s : a 1 6 = " h t t p : / / s c h e m a s . m i c r o s o f t . c o m / o f f i c e / d r a w i n g / 2 0 1 0 / m a i n "   i d = " { C 7 A 0 C F 6 E - D D F C - 4 5 F D - 8 1 4 A - C B 9 A D F F 6 B 5 4 4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3 1 0 ; p 5 9 " > < a : e x t L s t > < a : e x t   u r i = " { 7 7 4 1 B 6 7 D - 6 5 4 2 - 4 1 4 B - A 1 1 1 - B F C 6 F 4 9 D F 8 0 D } " > < a 1 6 : c r e a t i o n I d   x m l n s : a 1 6 = " h t t p : / / s c h e m a s . m i c r o s o f t . c o m / o f f i c e / d r a w i n g / 2 0 1 0 / m a i n "   i d = " { E F 3 E 8 D B 6 - C 3 4 F - 4 B 4 9 - A 5 E 8 - F 7 E F 9 2 8 9 A 2 C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3 1 1 ; p 5 9 " > < a : e x t L s t > < a : e x t   u r i = " { 5 8 2 5 F E 5 E - 0 7 7 A - 4 E E 8 - 8 2 D 5 - 4 B 9 7 2 1 1 F 6 C B C } " > < a 1 6 : c r e a t i o n I d   x m l n s : a 1 6 = " h t t p : / / s c h e m a s . m i c r o s o f t . c o m / o f f i c e / d r a w i n g / 2 0 1 0 / m a i n "   i d = " { 9 F C 1 6 5 6 F - B F 0 A - 4 4 A E - 8 D F F - 2 5 D 8 7 9 A 9 C B B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1 2 ; p 5 9 " > < a : e x t L s t > < a : e x t   u r i = " { B A 4 5 5 4 9 A - A A 1 1 - 4 2 2 0 - 8 5 F 1 - E 7 2 1 A 1 6 3 5 A 8 4 } " > < a 1 6 : c r e a t i o n I d   x m l n s : a 1 6 = " h t t p : / / s c h e m a s . m i c r o s o f t . c o m / o f f i c e / d r a w i n g / 2 0 1 0 / m a i n "   i d = " { 1 F 0 A 9 0 8 D - 0 9 6 F - 4 3 1 D - 8 5 6 B - B 4 8 A 1 D 5 E 6 E 3 B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9 0 8 9 9 F C D - 5 C D 0 - 4 C 0 B - B F 7 A - 6 C D 1 F 1 6 2 8 7 7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3 1 3 ; p 5 9 " > < a : e x t L s t > < a : e x t   u r i = " { 3 5 0 3 4 5 A 6 - 1 0 2 7 - 4 5 8 F - 9 B A D - 0 4 B B 4 3 8 9 2 1 C B } " > < a 1 6 : c r e a t i o n I d   x m l n s : a 1 6 = " h t t p : / / s c h e m a s . m i c r o s o f t . c o m / o f f i c e / d r a w i n g / 2 0 1 0 / m a i n "   i d = " { 7 9 B 6 1 E B 9 - 6 5 9 6 - 4 6 A 0 - 8 F 2 A - 3 F 5 7 3 F 2 2 8 D 3 1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6 0 1 C C 6 3 - 5 C C A - 4 B 4 E - A E 2 6 - 7 D 7 3 B 7 E 5 6 D 1 5 } " > < p 1 4 : c r e a t i o n I d   x m l n s : p 1 4 = " h t t p : / / s c h e m a s . m i c r o s o f t . c o m / o f f i c e / p o w e r p o i n t / 2 0 1 0 / m a i n "   v a l = " 1 6 6 3 6 9 1 6 6 8 4 1 7 " / > < / p : e x t > < / p : e x t L s t > < / p : c S l d > < p : c l r M a p O v r > < a : m a s t e r C l r M a p p i n g / > < / p : c l r M a p O v r > < / p : s l d L a y o u t >
</file>

<file path=ppt/slideLayouts/slideLayout2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+   F o o t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1 5 ; p 6 0 " > < a : e x t L s t > < a : e x t   u r i = " { C 5 A 5 5 D 0 1 - 5 9 9 8 - 4 C C A - 8 1 5 B - 5 F F 6 D 8 5 A E 7 1 0 } " > < a 1 6 : c r e a t i o n I d   x m l n s : a 1 6 = " h t t p : / / s c h e m a s . m i c r o s o f t . c o m / o f f i c e / d r a w i n g / 2 0 1 0 / m a i n "   i d = " { D 9 E 0 6 4 7 C - 5 6 D 7 - 4 1 A 2 - 9 9 A 6 - 0 B 1 3 B 3 1 1 5 D D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6 ; p 6 0 " > < a : e x t L s t > < a : e x t   u r i = " { 6 E 6 D 0 6 C B - 4 6 D 8 - 4 2 7 7 - A F B 1 - 3 7 9 C A 9 C 1 1 3 C 9 } " > < a 1 6 : c r e a t i o n I d   x m l n s : a 1 6 = " h t t p : / / s c h e m a s . m i c r o s o f t . c o m / o f f i c e / d r a w i n g / 2 0 1 0 / m a i n "   i d = " { 1 F 9 3 F 2 5 D - C D B 8 - 4 A E B - 8 4 E 4 - D 5 E 9 F 0 E 8 E 8 3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1 7 ; p 6 0 " > < a : e x t L s t > < a : e x t   u r i = " { E 7 B 3 1 9 3 F - 6 F 7 D - 4 A 9 F - A 4 8 4 - E 5 6 8 D 8 F 1 A E A B } " > < a 1 6 : c r e a t i o n I d   x m l n s : a 1 6 = " h t t p : / / s c h e m a s . m i c r o s o f t . c o m / o f f i c e / d r a w i n g / 2 0 1 0 / m a i n "   i d = " { C 7 2 C B D 5 E - 2 2 D 4 - 4 8 A F - 9 A 8 5 - 1 5 F E 7 8 4 B 6 9 6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B 2 3 E D C C - F 3 0 D - 4 6 4 C - A E 2 4 - D B F F 7 5 8 8 3 D D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3 1 8 ; p 6 0 " > < a : e x t L s t > < a : e x t   u r i = " { 3 6 F 0 C B A 4 - 7 C 8 6 - 4 E E 5 - 8 8 E 3 - 7 E 1 D E 8 8 E E 8 F 5 } " > < a 1 6 : c r e a t i o n I d   x m l n s : a 1 6 = " h t t p : / / s c h e m a s . m i c r o s o f t . c o m / o f f i c e / d r a w i n g / 2 0 1 0 / m a i n "   i d = " { D A C 5 1 F F F - 7 3 2 2 - 4 2 F 7 - B 7 A D - B C B D 0 5 B 4 D 5 7 0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F 0 E 9 1 2 B - C D 3 A - 4 6 5 8 - A 6 6 9 - 7 2 B C 0 7 B B 3 C A 8 } " > < p 1 4 : c r e a t i o n I d   x m l n s : p 1 4 = " h t t p : / / s c h e m a s . m i c r o s o f t . c o m / o f f i c e / p o w e r p o i n t / 2 0 1 0 / m a i n "   v a l = " 1 6 6 3 6 9 1 6 6 8 4 2 0 " / > < / p : e x t > < / p : e x t L s t > < / p : c S l d > < p : c l r M a p O v r > < a : m a s t e r C l r M a p p i n g / > < / p : c l r M a p O v r > < / p : s l d L a y o u t >
</file>

<file path=ppt/slideLayouts/slideLayout2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  -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0 ; p 6 1 " > < a : e x t L s t > < a : e x t   u r i = " { 4 C A D F C D A - 4 C 1 0 - 4 A 7 E - B 4 5 8 - E A D 5 1 A 7 C 6 9 2 4 } " > < a 1 6 : c r e a t i o n I d   x m l n s : a 1 6 = " h t t p : / / s c h e m a s . m i c r o s o f t . c o m / o f f i c e / d r a w i n g / 2 0 1 0 / m a i n "   i d = " { D B A F F B B 5 - 5 2 5 C - 4 4 0 8 - 9 9 8 1 - 4 8 C E B A 7 6 C 8 D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5 0 A 3 4 8 F - D A 9 F - 4 4 D B - 8 C F C - 8 F 5 2 8 6 5 E 0 1 9 9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1 ; p 6 1 " > < a : e x t L s t > < a : e x t   u r i = " { 7 5 3 9 A 7 6 B - 8 C 8 E - 4 1 E 3 - 8 F 0 8 - C 1 0 B 9 B E C A 8 C 7 } " > < a 1 6 : c r e a t i o n I d   x m l n s : a 1 6 = " h t t p : / / s c h e m a s . m i c r o s o f t . c o m / o f f i c e / d r a w i n g / 2 0 1 0 / m a i n "   i d = " { 9 A 8 A 1 6 E 3 - 2 8 1 C - 4 1 0 B - A D 8 1 - A 5 A 6 C C 3 E 6 C 7 F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0 2 3 F 9 3 6 - 3 1 2 2 - 4 F 8 0 - 9 1 4 8 - B B B 3 7 6 2 C 6 A F 4 } " > < p 1 4 : c r e a t i o n I d   x m l n s : p 1 4 = " h t t p : / / s c h e m a s . m i c r o s o f t . c o m / o f f i c e / p o w e r p o i n t / 2 0 1 0 / m a i n "   v a l = " 1 6 6 3 6 9 1 6 6 8 4 2 2 " / > < / p : e x t > < / p : e x t L s t > < / p : c S l d > < p : c l r M a p O v r > < a : m a s t e r C l r M a p p i n g / > < / p : c l r M a p O v r > < / p : s l d L a y o u t >
</file>

<file path=ppt/slideLayouts/slideLayout2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3 ; p 6 2 " > < a : e x t L s t > < a : e x t   u r i = " { A 7 0 1 C 0 E F - 3 8 5 1 - 4 6 0 3 - 8 6 2 2 - 6 F 7 0 1 9 E 5 E 5 D 0 } " > < a 1 6 : c r e a t i o n I d   x m l n s : a 1 6 = " h t t p : / / s c h e m a s . m i c r o s o f t . c o m / o f f i c e / d r a w i n g / 2 0 1 0 / m a i n "   i d = " { 0 B 5 B B 0 6 F - A 6 0 B - 4 7 0 B - 8 5 6 0 - B 0 1 2 5 1 4 8 F 9 2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6 9 F 9 B D D - 1 E 6 4 - 4 5 1 7 - B 6 4 4 - 8 8 4 8 0 4 E 6 D F 1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4 ; p 6 2 " > < a : e x t L s t > < a : e x t   u r i = " { 6 D 6 A E 9 A D - 0 4 8 5 - 4 8 7 3 - B 2 C 1 - B 5 5 4 8 D B E 2 B 4 8 } " > < a 1 6 : c r e a t i o n I d   x m l n s : a 1 6 = " h t t p : / / s c h e m a s . m i c r o s o f t . c o m / o f f i c e / d r a w i n g / 2 0 1 0 / m a i n "   i d = " { 6 7 7 E 5 5 7 B - 3 1 B E - 4 A B 9 - B 5 D F - D A 0 2 D 0 8 F 7 3 2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F 6 8 A 2 9 1 - 9 0 7 A - 4 7 4 3 - 8 F F 3 - A 3 9 C 6 9 D 2 9 3 F 4 } " > < p 1 4 : c r e a t i o n I d   x m l n s : p 1 4 = " h t t p : / / s c h e m a s . m i c r o s o f t . c o m / o f f i c e / p o w e r p o i n t / 2 0 1 0 / m a i n "   v a l = " 1 6 6 3 6 9 1 6 6 8 4 2 4 " / > < / p : e x t > < / p : e x t L s t > < / p : c S l d > < p : c l r M a p O v r > < a : m a s t e r C l r M a p p i n g / > < / p : c l r M a p O v r > < / p : s l d L a y o u t >
</file>

<file path=ppt/slideLayouts/slideLayout2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B a s a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6 ; p 6 3 " > < a : e x t L s t > < a : e x t   u r i = " { 7 2 3 5 3 B 0 D - 4 2 9 1 - 4 F 0 4 - A 5 B D - 5 1 7 B 3 7 E 9 8 A 3 5 } " > < a 1 6 : c r e a t i o n I d   x m l n s : a 1 6 = " h t t p : / / s c h e m a s . m i c r o s o f t . c o m / o f f i c e / d r a w i n g / 2 0 1 0 / m a i n "   i d = " { 3 C B 0 3 6 7 C - 8 F 4 0 - 4 C 7 E - 9 7 8 A - 9 9 6 1 6 6 B B 8 1 8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B D 9 9 6 7 A A - 8 0 8 6 - 4 3 1 9 - 8 6 C D - B C F 2 9 C 3 7 F A 3 7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2 7 ; p 6 3 " > < a : e x t L s t > < a : e x t   u r i = " { A C 8 7 3 B 0 2 - 4 5 4 E - 4 6 7 F - A B D B - D 9 F 4 F 7 1 0 5 9 A E } " > < a 1 6 : c r e a t i o n I d   x m l n s : a 1 6 = " h t t p : / / s c h e m a s . m i c r o s o f t . c o m / o f f i c e / d r a w i n g / 2 0 1 0 / m a i n "   i d = " { 5 4 0 8 3 B 2 8 - 9 A 2 6 - 4 6 9 E - 8 3 1 6 - D A 7 9 4 1 1 F E E E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5 0 8 F 6 C F - B 5 E 1 - 4 8 8 0 - B 1 0 A - 4 2 E B A 1 1 F 8 9 0 A } " > < p 1 4 : c r e a t i o n I d   x m l n s : p 1 4 = " h t t p : / / s c h e m a s . m i c r o s o f t . c o m / o f f i c e / p o w e r p o i n t / 2 0 1 0 / m a i n "   v a l = " 1 6 6 3 6 9 1 6 6 8 4 2 6 " / > < / p : e x t > < / p : e x t L s t > < / p : c S l d > < p : c l r M a p O v r > < a : m a s t e r C l r M a p p i n g / > < / p : c l r M a p O v r > < / p : s l d L a y o u t >
</file>

<file path=ppt/slideLayouts/slideLayout2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K o h l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9 ; p 6 4 " > < a : e x t L s t > < a : e x t   u r i = " { 8 E 4 4 C 7 7 9 - 3 0 0 A - 4 4 8 4 - 8 3 D 1 - A 7 D D 1 0 7 0 B F 6 4 } " > < a 1 6 : c r e a t i o n I d   x m l n s : a 1 6 = " h t t p : / / s c h e m a s . m i c r o s o f t . c o m / o f f i c e / d r a w i n g / 2 0 1 0 / m a i n "   i d = " { C 2 E 8 1 8 7 9 - B 8 5 8 - 4 4 2 4 - A 6 8 A - 9 2 E 5 4 3 D D 1 2 B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8 4 5 C 6 C 0 - D 3 F B - 4 0 1 6 - 9 2 6 9 - A A E C 2 E 8 4 F 4 F 8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3 0 ; p 6 4 " > < a : e x t L s t > < a : e x t   u r i = " { 7 C 2 8 A 7 4 C - 2 F 0 A - 4 5 7 7 - 8 E 0 F - 5 E 5 4 8 7 5 C 2 9 0 6 } " > < a 1 6 : c r e a t i o n I d   x m l n s : a 1 6 = " h t t p : / / s c h e m a s . m i c r o s o f t . c o m / o f f i c e / d r a w i n g / 2 0 1 0 / m a i n "   i d = " { 1 2 F D 9 A 2 E - F C 0 1 - 4 2 B C - B B D 3 - 2 8 7 D F 5 E B 1 5 F 4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8 B 8 B 0 3 8 - 8 8 5 0 - 4 0 2 9 - 9 2 F B - 1 F D 2 1 F 3 5 1 8 C 4 } " > < p 1 4 : c r e a t i o n I d   x m l n s : p 1 4 = " h t t p : / / s c h e m a s . m i c r o s o f t . c o m / o f f i c e / p o w e r p o i n t / 2 0 1 0 / m a i n "   v a l = " 1 6 6 3 6 9 1 6 6 8 4 2 8 " / > < / p : e x t > < / p : e x t L s t > < / p : c S l d > < p : c l r M a p O v r > < a : m a s t e r C l r M a p p i n g / > < / p : c l r M a p O v r > < / p : s l d L a y o u t >
</file>

<file path=ppt/slideLayouts/slideLayout2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2 ; p 6 5 " > < a : e x t L s t > < a : e x t   u r i = " { 6 2 4 2 5 3 5 D - 3 E 7 1 - 4 B 9 3 - A F 5 5 - 4 8 6 C 9 9 2 4 7 A 5 0 } " > < a 1 6 : c r e a t i o n I d   x m l n s : a 1 6 = " h t t p : / / s c h e m a s . m i c r o s o f t . c o m / o f f i c e / d r a w i n g / 2 0 1 0 / m a i n "   i d = " { D 8 0 2 5 E 9 D - E 9 C 9 - 4 8 A D - A 9 5 D - 6 4 5 5 E 2 6 2 8 3 0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9 1 1 3 8 0 A 7 - 0 6 F 6 - 4 9 8 A - 9 1 F D - D 6 8 1 3 A E 5 B 7 5 6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3 3 ; p 6 5 " > < a : e x t L s t > < a : e x t   u r i = " { F E 0 2 5 C 8 C - 7 F F D - 4 E C 6 - 8 B 9 9 - 3 4 6 1 F 3 F 3 9 5 C 1 } " > < a 1 6 : c r e a t i o n I d   x m l n s : a 1 6 = " h t t p : / / s c h e m a s . m i c r o s o f t . c o m / o f f i c e / d r a w i n g / 2 0 1 0 / m a i n "   i d = " { 6 A A 4 B 0 8 9 - 7 2 D 0 - 4 E 9 0 - 8 3 E 4 - 6 0 F 6 3 0 4 D E 0 2 F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6 9 8 2 A 2 9 - 9 8 2 E - 4 E 4 3 - 9 B A 3 - 1 1 9 E E 1 E A 0 4 8 D } " > < p 1 4 : c r e a t i o n I d   x m l n s : p 1 4 = " h t t p : / / s c h e m a s . m i c r o s o f t . c o m / o f f i c e / p o w e r p o i n t / 2 0 1 0 / m a i n "   v a l = " 1 6 6 3 6 9 1 6 6 8 4 3 0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4 ; p 3 9 " > < a : e x t L s t > < a : e x t   u r i = " { 2 6 A 0 9 4 E 0 - 4 8 A 5 - 4 C A 7 - 8 2 E C - 1 8 5 1 4 9 5 6 A 3 2 3 } " > < a 1 6 : c r e a t i o n I d   x m l n s : a 1 6 = " h t t p : / / s c h e m a s . m i c r o s o f t . c o m / o f f i c e / d r a w i n g / 2 0 1 0 / m a i n "   i d = " { 2 9 7 2 F 9 2 C - A 2 A D - 4 B A C - 8 E D 9 - 3 1 9 1 C D 7 2 E 7 1 E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B 3 2 5 6 0 7 - 1 5 6 4 - 4 9 2 0 - 8 D 9 0 - 2 D 9 F 8 C D C B D F 4 } " > < p 1 4 : c r e a t i o n I d   x m l n s : p 1 4 = " h t t p : / / s c h e m a s . m i c r o s o f t . c o m / o f f i c e / p o w e r p o i n t / 2 0 1 0 / m a i n "   v a l = " 1 6 6 3 6 9 1 6 6 8 3 4 6 " / > < / p : e x t > < / p : e x t L s t > < / p : c S l d > < p : c l r M a p O v r > < a : m a s t e r C l r M a p p i n g / > < / p : c l r M a p O v r > < / p : s l d L a y o u t >
</file>

<file path=ppt/slideLayouts/slideLayout3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; p 1 1 " > < a : e x t L s t > < a : e x t   u r i = " { D 5 9 B D 4 E D - 4 7 1 3 - 4 1 2 6 - 8 C 0 B - 2 8 4 2 2 8 A 8 9 6 B A } " > < a 1 6 : c r e a t i o n I d   x m l n s : a 1 6 = " h t t p : / / s c h e m a s . m i c r o s o f t . c o m / o f f i c e / d r a w i n g / 2 0 1 0 / m a i n "   i d = " { E 1 A D C F B 3 - 5 9 E 8 - 4 1 6 E - A E D 0 - 7 8 F F A 5 C 5 C D D D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0 ; p 1 1 " > < a : e x t L s t > < a : e x t   u r i = " { 7 0 B 9 B 2 0 F - 4 2 D C - 4 C A E - 8 6 3 3 - D 9 A 4 F 7 7 6 7 3 9 6 } " > < a 1 6 : c r e a t i o n I d   x m l n s : a 1 6 = " h t t p : / / s c h e m a s . m i c r o s o f t . c o m / o f f i c e / d r a w i n g / 2 0 1 0 / m a i n "   i d = " { 0 2 7 0 1 5 5 8 - D 3 6 9 - 4 D D A - 8 4 A B - 1 3 2 D 0 E C 6 9 2 A 4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1 ; p 1 1 " > < a : e x t L s t > < a : e x t   u r i = " { 2 5 2 B 1 C 4 1 - 1 C B 9 - 4 6 5 4 - A 1 3 9 - 6 3 8 8 1 0 0 9 C D 0 F } " > < a 1 6 : c r e a t i o n I d   x m l n s : a 1 6 = " h t t p : / / s c h e m a s . m i c r o s o f t . c o m / o f f i c e / d r a w i n g / 2 0 1 0 / m a i n "   i d = " { 6 1 0 A F 7 8 2 - 0 2 1 7 - 4 E E 6 - 9 3 D C - B C C 4 0 9 D 7 9 5 6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2 ; p 1 1 " > < a : e x t L s t > < a : e x t   u r i = " { 7 D 6 D F 0 9 9 - A F 9 6 - 4 A B 8 - A E A E - A F 0 A C C 1 D 2 8 2 1 } " > < a 1 6 : c r e a t i o n I d   x m l n s : a 1 6 = " h t t p : / / s c h e m a s . m i c r o s o f t . c o m / o f f i c e / d r a w i n g / 2 0 1 0 / m a i n "   i d = " { 6 8 E 3 9 F F B - 5 3 7 1 - 4 D 4 3 - 9 F 8 F - D C C 1 C B 3 2 D D 3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D 6 E 0 E A 8 - 4 D E 2 - 4 6 8 5 - B 6 E A - A 8 B C 1 A 1 2 D 6 4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F 3 7 E 3 0 9 9 - 5 F 1 2 - 4 6 5 F - 9 2 0 7 - B 0 E A 2 C F E F B 8 4 } " > < p 1 4 : c r e a t i o n I d   x m l n s : p 1 4 = " h t t p : / / s c h e m a s . m i c r o s o f t . c o m / o f f i c e / p o w e r p o i n t / 2 0 1 0 / m a i n "   v a l = " 1 6 6 3 6 9 1 6 6 8 4 3 3 " / > < / p : e x t > < / p : e x t L s t > < / p : c S l d > < p : c l r M a p O v r > < a : m a s t e r C l r M a p p i n g / > < / p : c l r M a p O v r > < / p : s l d L a y o u t >
</file>

<file path=ppt/slideLayouts/slideLayout3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4 ; p 1 4 " > < a : e x t L s t > < a : e x t   u r i = " { 1 8 8 F 3 9 7 A - 7 3 C 7 - 4 F 8 B - A D 7 2 - D 9 D 3 1 6 C 7 9 B 0 1 } " > < a 1 6 : c r e a t i o n I d   x m l n s : a 1 6 = " h t t p : / / s c h e m a s . m i c r o s o f t . c o m / o f f i c e / d r a w i n g / 2 0 1 0 / m a i n "   i d = " { C 7 B E 3 5 5 7 - 7 2 D E - 4 F A 4 - A C 3 E - 2 3 7 2 F 1 9 2 1 D 5 6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0 "   y = " 4 9 6 9 0 2 4 " / > < a : e x t   c x = " 9 1 4 4 0 0 0 "   c y = " 1 7 4 4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5 ; p 1 4 " > < a : e x t L s t > < a : e x t   u r i = " { 6 7 D 3 D 0 4 2 - D 1 F 4 - 4 B A 6 - 9 7 E 7 - B 1 5 0 E 7 9 2 F F 0 1 } " > < a 1 6 : c r e a t i o n I d   x m l n s : a 1 6 = " h t t p : / / s c h e m a s . m i c r o s o f t . c o m / o f f i c e / d r a w i n g / 2 0 1 0 / m a i n "   i d = " { 0 3 5 B 8 7 6 1 - 2 1 7 E - 4 1 3 F - 9 F 6 A - A 1 6 A D 0 0 D 4 0 3 3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6 ; p 1 4 " > < a : e x t L s t > < a : e x t   u r i = " { F 7 E A 4 2 5 1 - 8 A 1 7 - 4 0 C 8 - 8 4 4 0 - 6 A B 1 2 6 B F 7 4 9 7 } " > < a 1 6 : c r e a t i o n I d   x m l n s : a 1 6 = " h t t p : / / s c h e m a s . m i c r o s o f t . c o m / o f f i c e / d r a w i n g / 2 0 1 0 / m a i n "   i d = " { F 0 F 2 E 4 E 2 - E 9 6 8 - 4 2 A 5 - A 3 0 D - 3 A 9 F E 8 1 6 C 3 9 1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1 7 ; p 1 4 " > < a : e x t L s t > < a : e x t   u r i = " { 6 2 4 9 9 B C 6 - 0 7 4 D - 4 7 8 A - 8 B 4 0 - A C 7 B 3 3 D B C 3 C 4 } " > < a 1 6 : c r e a t i o n I d   x m l n s : a 1 6 = " h t t p : / / s c h e m a s . m i c r o s o f t . c o m / o f f i c e / d r a w i n g / 2 0 1 0 / m a i n "   i d = " { A 4 2 9 F 9 1 A - A 1 3 B - 4 B F 6 - 9 F B 9 - 1 3 2 B C C 6 0 F E E 8 } " / > < / a : e x t > < / a : e x t L s t > < / p : c N v P r > < p : c N v P i c P r / > < p : n v P r / > < / p : n v P i c P r > < p : b l i p F i l l > < a : b l i p   r : e m b e d = " r I d 4 " / > < a : s r c R e c t   b = " 0 "   l = " 0 "   r = " 0 "   t = " 0 " / > < a : s t r e t c h > < a : f i l l R e c t / > < / a : s t r e t c h > < / p : b l i p F i l l > < p : s p P r > < a : x f r m   r o t = " 0 " > < a : o f f   x = " 6 5 3 0 1 5 "   y = " 9 0 9 9 2 5 " / > < a : e x t   c x = " 1 2 6 0 8 4 4 "   c y = " 3 1 5 2 1 1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1 5 D 0 3 6 8 - 8 8 C 9 - 4 7 6 8 - 8 0 2 6 - 4 1 2 6 D 7 5 C 6 9 C 1 } " > < p 1 4 : c r e a t i o n I d   x m l n s : p 1 4 = " h t t p : / / s c h e m a s . m i c r o s o f t . c o m / o f f i c e / p o w e r p o i n t / 2 0 1 0 / m a i n "   v a l = " 1 6 6 3 6 9 1 6 6 8 4 3 5 " / > < / p : e x t > < / p : e x t L s t > < / p : c S l d > < p : c l r M a p O v r > < a : m a s t e r C l r M a p p i n g / > < / p : c l r M a p O v r > < / p : s l d L a y o u t >
</file>

<file path=ppt/slideLayouts/slideLayout3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; p 1 5 " > < a : e x t L s t > < a : e x t   u r i = " { D 5 2 D 4 3 3 F - B F 6 1 - 4 D 6 4 - B B 2 2 - A 5 7 E 6 4 F 1 D D 0 1 } " > < a 1 6 : c r e a t i o n I d   x m l n s : a 1 6 = " h t t p : / / s c h e m a s . m i c r o s o f t . c o m / o f f i c e / d r a w i n g / 2 0 1 0 / m a i n "   i d = " { 2 4 4 0 1 C 4 D - 5 1 0 2 - 4 C 9 E - B 7 6 0 - C 2 A 0 3 7 0 F E 8 A 4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6 3 3 C 1 3 7 4 - 3 3 F B - 4 1 1 9 - 9 E 1 D - 0 8 6 B 2 0 B D D 4 4 2 } " > < p 1 4 : c r e a t i o n I d   x m l n s : p 1 4 = " h t t p : / / s c h e m a s . m i c r o s o f t . c o m / o f f i c e / p o w e r p o i n t / 2 0 1 0 / m a i n "   v a l = " 1 6 6 3 6 9 1 6 6 8 4 3 9 " / > < / p : e x t > < / p : e x t L s t > < / p : c S l d > < p : c l r M a p O v r > < a : m a s t e r C l r M a p p i n g / > < / p : c l r M a p O v r > < / p : s l d L a y o u t >
</file>

<file path=ppt/slideLayouts/slideLayout3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1 ; p 1 6 " > < a : e x t L s t > < a : e x t   u r i = " { F 2 3 4 C 5 3 5 - B 0 7 F - 4 3 0 4 - 8 0 2 F - A E A 3 D A 2 9 8 B B 8 } " > < a 1 6 : c r e a t i o n I d   x m l n s : a 1 6 = " h t t p : / / s c h e m a s . m i c r o s o f t . c o m / o f f i c e / d r a w i n g / 2 0 1 0 / m a i n "   i d = " { F 2 F 5 B E 5 9 - 3 3 C A - 4 9 4 5 - 9 8 0 B - 1 F 3 7 6 0 A A D 9 5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3 6 1 9 5 0 0 "   y = " 2 3 3 3 6 2 5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C B D 6 D A 0 - D 8 4 7 - 4 2 3 C - B 4 A 9 - 4 5 9 E E B E 5 F 4 C 1 } " > < p 1 4 : c r e a t i o n I d   x m l n s : p 1 4 = " h t t p : / / s c h e m a s . m i c r o s o f t . c o m / o f f i c e / p o w e r p o i n t / 2 0 1 0 / m a i n "   v a l = " 1 6 6 3 6 9 1 6 6 8 4 4 2 " / > < / p : e x t > < / p : e x t L s t > < / p : c S l d > < p : c l r M a p O v r > < a : m a s t e r C l r M a p p i n g / > < / p : c l r M a p O v r > < / p : s l d L a y o u t >
</file>

<file path=ppt/slideLayouts/slideLayout3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3 ; p 1 7 " > < a : e x t L s t > < a : e x t   u r i = " { 9 2 9 9 9 9 4 3 - 3 9 0 F - 4 9 5 D - A 2 9 2 - 5 7 7 B 2 F 4 B 9 9 3 F } " > < a 1 6 : c r e a t i o n I d   x m l n s : a 1 6 = " h t t p : / / s c h e m a s . m i c r o s o f t . c o m / o f f i c e / d r a w i n g / 2 0 1 0 / m a i n "   i d = " { F A C 8 1 1 0 0 - 6 1 D 2 - 4 E F C - 8 0 2 8 - D 8 5 B E 1 B F 0 B D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2 4 ; p 1 7 " > < a : e x t L s t > < a : e x t   u r i = " { F 2 4 3 F 3 5 1 - 0 4 7 A - 4 6 3 8 - 8 4 C D - 0 C 9 6 3 E 7 6 7 B D 8 } " > < a 1 6 : c r e a t i o n I d   x m l n s : a 1 6 = " h t t p : / / s c h e m a s . m i c r o s o f t . c o m / o f f i c e / d r a w i n g / 2 0 1 0 / m a i n "   i d = " { A 6 6 D C 3 2 8 - F D D 7 - 4 4 5 5 - A 1 6 A - 7 8 4 0 0 6 E 7 F 3 5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2 5 ; p 1 7 " > < a : e x t L s t > < a : e x t   u r i = " { 5 F 2 5 4 2 A 4 - D 6 D F - 4 1 3 2 - 8 8 F 0 - 2 8 0 1 C 6 5 C 1 8 E 4 } " > < a 1 6 : c r e a t i o n I d   x m l n s : a 1 6 = " h t t p : / / s c h e m a s . m i c r o s o f t . c o m / o f f i c e / d r a w i n g / 2 0 1 0 / m a i n "   i d = " { 7 D A A A C A 5 - C 2 C 8 - 4 3 A E - B C 5 C - B 5 F D 6 1 0 F 6 9 C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1 E E 8 8 0 F - 5 A 2 B - 4 B E A - A 0 B 9 - 6 6 7 6 4 A E A D 5 E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6 ; p 1 7 " > < a : e x t L s t > < a : e x t   u r i = " { 7 2 A 6 8 C 2 2 - A A 5 6 - 4 C C E - A F 9 6 - 8 5 F 4 F 1 8 8 1 E 4 2 } " > < a 1 6 : c r e a t i o n I d   x m l n s : a 1 6 = " h t t p : / / s c h e m a s . m i c r o s o f t . c o m / o f f i c e / d r a w i n g / 2 0 1 0 / m a i n "   i d = " { 0 F 8 C 8 9 4 B - F E F F - 4 9 C 6 - A 6 6 D - 3 8 9 A B F 5 7 2 2 3 2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7 ; p 1 7 " > < a : e x t L s t > < a : e x t   u r i = " { 1 2 3 0 3 6 4 3 - 9 C 5 4 - 4 C F 9 - 9 8 0 7 - 1 8 D 7 9 B B B 0 3 D 0 } " > < a 1 6 : c r e a t i o n I d   x m l n s : a 1 6 = " h t t p : / / s c h e m a s . m i c r o s o f t . c o m / o f f i c e / d r a w i n g / 2 0 1 0 / m a i n "   i d = " { 1 3 2 7 3 2 5 D - 7 3 7 A - 4 9 C B - A 7 C 7 - 9 C 9 B 6 1 B 5 2 8 E A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2 8 ; p 1 7 " > < a : e x t L s t > < a : e x t   u r i = " { 2 6 2 4 B A F C - D 7 E B - 4 1 B 6 - A D 0 6 - C A B 7 D D B F 7 6 E F } " > < a 1 6 : c r e a t i o n I d   x m l n s : a 1 6 = " h t t p : / / s c h e m a s . m i c r o s o f t . c o m / o f f i c e / d r a w i n g / 2 0 1 0 / m a i n "   i d = " { 3 A 0 8 F 1 5 D - F 2 D 3 - 4 A C A - A 9 C 2 - A 2 F 4 0 3 4 7 6 6 A 3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B D 7 4 E 1 6 - F 1 7 4 - 4 6 3 D - B E E 6 - D 5 A D F 3 2 D 8 6 A F } " > < p 1 4 : c r e a t i o n I d   x m l n s : p 1 4 = " h t t p : / / s c h e m a s . m i c r o s o f t . c o m / o f f i c e / p o w e r p o i n t / 2 0 1 0 / m a i n "   v a l = " 1 6 6 3 6 9 1 6 6 8 4 4 4 " / > < / p : e x t > < / p : e x t L s t > < / p : c S l d > < p : c l r M a p O v r > < a : m a s t e r C l r M a p p i n g / > < / p : c l r M a p O v r > < / p : s l d L a y o u t >
</file>

<file path=ppt/slideLayouts/slideLayout3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; p 1 8 " > < a : e x t L s t > < a : e x t   u r i = " { A E 4 4 B 1 D 0 - 8 9 F 1 - 4 7 1 1 - A 3 B B - B B 6 6 3 6 0 E 7 3 2 E } " > < a 1 6 : c r e a t i o n I d   x m l n s : a 1 6 = " h t t p : / / s c h e m a s . m i c r o s o f t . c o m / o f f i c e / d r a w i n g / 2 0 1 0 / m a i n "   i d = " { 1 D D 7 2 3 4 1 - F F 6 F - 4 F 7 5 - 8 A 0 8 - 1 B 7 6 A A D A 9 F 7 6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; p 1 8 " > < a : e x t L s t > < a : e x t   u r i = " { B F 1 D 4 E A A - 5 8 8 5 - 4 3 A 3 - 8 8 5 A - 3 3 A 4 B 0 A C C 7 D E } " > < a 1 6 : c r e a t i o n I d   x m l n s : a 1 6 = " h t t p : / / s c h e m a s . m i c r o s o f t . c o m / o f f i c e / d r a w i n g / 2 0 1 0 / m a i n "   i d = " { 9 5 E 3 7 6 5 5 - 4 E 5 9 - 4 4 D 3 - B 4 A D - 2 4 7 1 0 C B 4 B 0 7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2 ; p 1 8 " > < a : e x t L s t > < a : e x t   u r i = " { 9 0 A 1 F 2 1 A - 7 F B 2 - 4 E 9 F - 8 5 6 9 - 3 5 2 5 2 7 B 4 B 9 6 7 } " > < a 1 6 : c r e a t i o n I d   x m l n s : a 1 6 = " h t t p : / / s c h e m a s . m i c r o s o f t . c o m / o f f i c e / d r a w i n g / 2 0 1 0 / m a i n "   i d = " { B 1 8 D 4 7 A 8 - C C F 3 - 4 E 8 D - 8 6 5 D - D 1 1 9 0 B 2 9 7 3 2 E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3 3 E 4 7 B 5 - E 3 A A - 4 1 2 1 - A E 0 D - B C D 4 0 2 0 1 7 5 E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3 ; p 1 8 " > < a : e x t L s t > < a : e x t   u r i = " { 3 3 4 2 B 1 6 C - 2 5 1 A - 4 5 C 0 - 9 1 D E - 3 7 F A E 8 4 9 6 7 1 F } " > < a 1 6 : c r e a t i o n I d   x m l n s : a 1 6 = " h t t p : / / s c h e m a s . m i c r o s o f t . c o m / o f f i c e / d r a w i n g / 2 0 1 0 / m a i n "   i d = " { A 3 6 7 2 E 5 F - 7 5 8 4 - 4 1 E 9 - B C 3 D - 4 7 D 0 8 E B 8 1 A F 9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3 4 ; p 1 8 " > < a : e x t L s t > < a : e x t   u r i = " { 1 F 4 D C E A D - B 6 3 7 - 4 9 6 0 - A F 4 E - 9 D E 7 F 5 0 7 9 E 5 E } " > < a 1 6 : c r e a t i o n I d   x m l n s : a 1 6 = " h t t p : / / s c h e m a s . m i c r o s o f t . c o m / o f f i c e / d r a w i n g / 2 0 1 0 / m a i n "   i d = " { B F 4 1 8 8 F C - E B 7 0 - 4 D F 5 - B B 0 8 - 3 2 D 4 2 1 2 C 8 D F 6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5 ; p 1 8 " > < a : e x t L s t > < a : e x t   u r i = " { 1 3 E C 9 1 5 C - 9 0 7 F - 4 C B 4 - 8 7 A 9 - 4 1 5 5 D 1 2 7 2 9 1 F } " > < a 1 6 : c r e a t i o n I d   x m l n s : a 1 6 = " h t t p : / / s c h e m a s . m i c r o s o f t . c o m / o f f i c e / d r a w i n g / 2 0 1 0 / m a i n "   i d = " { C D A C 3 C 5 2 - A 9 D 7 - 4 E 9 2 - A E D 1 - 0 2 0 D C C 7 5 2 C C 3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E E A 2 9 2 8 3 - 4 9 0 8 - 4 1 B 9 - A C C 0 - E 4 6 7 D 7 9 E F F B 5 } " > < p 1 4 : c r e a t i o n I d   x m l n s : p 1 4 = " h t t p : / / s c h e m a s . m i c r o s o f t . c o m / o f f i c e / p o w e r p o i n t / 2 0 1 0 / m a i n "   v a l = " 1 6 6 3 6 9 1 6 6 8 4 4 9 " / > < / p : e x t > < / p : e x t L s t > < / p : c S l d > < p : c l r M a p O v r > < a : m a s t e r C l r M a p p i n g / > < / p : c l r M a p O v r > < / p : s l d L a y o u t >
</file>

<file path=ppt/slideLayouts/slideLayout3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; p 1 9 " > < a : e x t L s t > < a : e x t   u r i = " { 9 D F E 3 5 C 4 - 3 4 6 E - 4 4 4 4 - A 9 6 7 - 8 F 2 2 F E C A 1 1 C 3 } " > < a 1 6 : c r e a t i o n I d   x m l n s : a 1 6 = " h t t p : / / s c h e m a s . m i c r o s o f t . c o m / o f f i c e / d r a w i n g / 2 0 1 0 / m a i n "   i d = " { E E 3 3 8 8 A 2 - 8 D 6 0 - 4 B B 0 - A 2 C A - 0 4 B 9 9 C 6 C 4 6 F 5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8 ; p 1 9 " > < a : e x t L s t > < a : e x t   u r i = " { C 0 2 1 4 0 0 E - 7 9 A 7 - 4 A 7 B - 9 F 0 7 - C B 4 A 5 6 A 5 F 7 E B } " > < a 1 6 : c r e a t i o n I d   x m l n s : a 1 6 = " h t t p : / / s c h e m a s . m i c r o s o f t . c o m / o f f i c e / d r a w i n g / 2 0 1 0 / m a i n "   i d = " { C 6 2 8 5 E 6 5 - D E C E - 4 E 0 0 - B 9 8 F - 5 1 5 6 3 8 8 5 1 D 4 0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3 9 ; p 1 9 " > < a : e x t L s t > < a : e x t   u r i = " { E 5 E E 3 3 1 0 - B 4 E 7 - 4 B A 8 - B 5 5 3 - E 7 1 3 F 0 F 3 F 3 A 9 } " > < a 1 6 : c r e a t i o n I d   x m l n s : a 1 6 = " h t t p : / / s c h e m a s . m i c r o s o f t . c o m / o f f i c e / d r a w i n g / 2 0 1 0 / m a i n "   i d = " { 6 2 8 B 3 3 0 0 - A B 5 5 - 4 2 9 4 - B D 3 0 - 3 5 F 8 1 9 F 0 8 8 C 4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0 ; p 1 9 " > < a : e x t L s t > < a : e x t   u r i = " { 8 C B 9 1 8 D 7 - 6 0 D 5 - 4 B C 9 - 8 F 7 E - 2 4 E B E E 1 0 9 5 E A } " > < a 1 6 : c r e a t i o n I d   x m l n s : a 1 6 = " h t t p : / / s c h e m a s . m i c r o s o f t . c o m / o f f i c e / d r a w i n g / 2 0 1 0 / m a i n "   i d = " { E 3 2 C 3 C 2 E - D C B 3 - 4 6 3 0 - A 7 8 9 - F C 4 8 D 3 D 6 E 1 0 B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1 ; p 1 9 " > < a : e x t L s t > < a : e x t   u r i = " { F A 7 6 7 E 3 3 - A C 2 9 - 4 2 4 9 - 8 7 A D - 1 D 0 F 2 C 2 E A 8 8 0 } " > < a 1 6 : c r e a t i o n I d   x m l n s : a 1 6 = " h t t p : / / s c h e m a s . m i c r o s o f t . c o m / o f f i c e / d r a w i n g / 2 0 1 0 / m a i n "   i d = " { 6 9 6 3 5 9 2 A - 6 5 9 1 - 4 7 9 2 - B 4 D A - 6 E 8 E 6 1 7 F F B 3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4 2 ; p 1 9 " > < a : e x t L s t > < a : e x t   u r i = " { 7 1 F 9 6 A E 1 - E B 5 B - 4 A C E - 8 F 5 5 - A D 3 6 E 0 2 8 8 6 5 3 } " > < a 1 6 : c r e a t i o n I d   x m l n s : a 1 6 = " h t t p : / / s c h e m a s . m i c r o s o f t . c o m / o f f i c e / d r a w i n g / 2 0 1 0 / m a i n "   i d = " { 6 6 5 E E 0 9 7 - A 5 B 8 - 4 5 9 0 - 8 0 4 0 - 5 A 9 4 2 7 D A 3 0 3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5 2 0 F F F 8 - 3 7 5 7 - 4 F 1 6 - A 6 8 A - B 1 E 0 3 0 8 4 4 4 C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4 3 ; p 1 9 " > < a : e x t L s t > < a : e x t   u r i = " { D 2 8 B 2 5 3 E - 7 0 A E - 4 0 F D - 8 4 0 7 - 5 C 2 6 5 E 9 C E 4 0 C } " > < a 1 6 : c r e a t i o n I d   x m l n s : a 1 6 = " h t t p : / / s c h e m a s . m i c r o s o f t . c o m / o f f i c e / d r a w i n g / 2 0 1 0 / m a i n "   i d = " { 4 E 4 B 7 D 7 8 - 0 0 B 7 - 4 5 D 7 - B 7 1 C - E 3 C C 5 C 7 9 9 7 9 8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4 4 ; p 1 9 " > < a : e x t L s t > < a : e x t   u r i = " { D 0 D 2 C 0 7 8 - 3 B A F - 4 3 5 E - A 9 8 E - B 6 5 A 7 C C 8 6 9 D 9 } " > < a 1 6 : c r e a t i o n I d   x m l n s : a 1 6 = " h t t p : / / s c h e m a s . m i c r o s o f t . c o m / o f f i c e / d r a w i n g / 2 0 1 0 / m a i n "   i d = " { F 1 5 4 3 A 0 2 - 3 E 9 5 - 4 E 0 B - A C 3 7 - C A D 2 F 1 9 8 8 3 9 5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9 F 1 E 1 9 6 - 9 6 7 C - 4 4 6 B - 8 9 5 8 - 3 A 8 3 2 F 2 4 1 9 4 1 } " > < p 1 4 : c r e a t i o n I d   x m l n s : p 1 4 = " h t t p : / / s c h e m a s . m i c r o s o f t . c o m / o f f i c e / p o w e r p o i n t / 2 0 1 0 / m a i n "   v a l = " 1 6 6 3 6 9 1 6 6 8 4 5 3 " / > < / p : e x t > < / p : e x t L s t > < / p : c S l d > < p : c l r M a p O v r > < a : m a s t e r C l r M a p p i n g / > < / p : c l r M a p O v r > < / p : s l d L a y o u t >
</file>

<file path=ppt/slideLayouts/slideLayout3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2 0 " > < a : e x t L s t > < a : e x t   u r i = " { 2 B C F E C 1 8 - C 5 9 7 - 4 D 3 E - 9 9 F C - A 1 9 D E E 8 6 3 9 4 7 } " > < a 1 6 : c r e a t i o n I d   x m l n s : a 1 6 = " h t t p : / / s c h e m a s . m i c r o s o f t . c o m / o f f i c e / d r a w i n g / 2 0 1 0 / m a i n "   i d = " { F B 3 4 4 7 9 F - F 3 F 6 - 4 3 2 0 - B 9 F D - 5 0 C 0 5 C 3 1 6 B F C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2 0 " > < a : e x t L s t > < a : e x t   u r i = " { 5 4 A 7 B E 4 D - D C 7 4 - 4 D 1 C - B B 6 3 - 5 6 2 D 8 9 D B C C B B } " > < a 1 6 : c r e a t i o n I d   x m l n s : a 1 6 = " h t t p : / / s c h e m a s . m i c r o s o f t . c o m / o f f i c e / d r a w i n g / 2 0 1 0 / m a i n "   i d = " { 6 A 9 7 7 2 0 D - 8 F C 0 - 4 2 1 A - A 9 8 8 - F E 9 5 E D A 6 3 9 0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4 8 ; p 2 0 " > < a : e x t L s t > < a : e x t   u r i = " { 5 8 2 E 0 4 B 9 - 2 E 9 3 - 4 7 2 7 - B 6 0 8 - 3 1 8 0 4 4 F 8 5 D 2 4 } " > < a 1 6 : c r e a t i o n I d   x m l n s : a 1 6 = " h t t p : / / s c h e m a s . m i c r o s o f t . c o m / o f f i c e / d r a w i n g / 2 0 1 0 / m a i n "   i d = " { E A 2 5 A C 0 4 - 6 5 A D - 4 C 4 6 - B 6 3 7 - E 9 E A 3 D 2 D 0 8 2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9 ; p 2 0 " > < a : e x t L s t > < a : e x t   u r i = " { 2 A F E 3 D A F - D 1 E 7 - 4 0 9 D - B C 7 1 - 7 F 5 2 0 A 3 5 F A 6 E } " > < a 1 6 : c r e a t i o n I d   x m l n s : a 1 6 = " h t t p : / / s c h e m a s . m i c r o s o f t . c o m / o f f i c e / d r a w i n g / 2 0 1 0 / m a i n "   i d = " { C 8 3 D 6 6 2 5 - 7 9 4 9 - 4 D A C - 9 5 B 8 - D 4 7 C 2 4 D 9 B D 4 B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5 0 ; p 2 0 " > < a : e x t L s t > < a : e x t   u r i = " { 5 2 8 1 4 B 8 6 - 0 A D 4 - 4 5 2 0 - B 7 C B - C 4 6 6 0 8 8 4 1 5 5 4 } " > < a 1 6 : c r e a t i o n I d   x m l n s : a 1 6 = " h t t p : / / s c h e m a s . m i c r o s o f t . c o m / o f f i c e / d r a w i n g / 2 0 1 0 / m a i n "   i d = " { 0 1 9 2 4 A 5 C - 0 6 7 B - 4 0 2 5 - B 4 8 0 - 4 4 C 4 D 5 2 2 B F A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5 1 ; p 2 0 " > < a : e x t L s t > < a : e x t   u r i = " { 0 2 4 1 D 7 2 E - 6 4 A 0 - 4 5 D 6 - A 3 2 F - 2 F D 3 C 8 9 A 7 D F 1 } " > < a 1 6 : c r e a t i o n I d   x m l n s : a 1 6 = " h t t p : / / s c h e m a s . m i c r o s o f t . c o m / o f f i c e / d r a w i n g / 2 0 1 0 / m a i n "   i d = " { 0 9 C 5 D B F B - 8 A B 6 - 4 4 C D - A 9 6 C - 2 2 4 7 D D F E E 3 C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D 0 0 8 C 7 F - F 1 6 B - 4 5 5 6 - 9 0 E 5 - 9 3 7 4 9 E 2 0 7 D D D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5 2 ; p 2 0 " > < a : e x t L s t > < a : e x t   u r i = " { 6 F 7 D 8 1 5 3 - 8 9 3 3 - 4 8 4 B - 8 1 C 4 - B 0 6 B 3 D 1 9 5 B E B } " > < a 1 6 : c r e a t i o n I d   x m l n s : a 1 6 = " h t t p : / / s c h e m a s . m i c r o s o f t . c o m / o f f i c e / d r a w i n g / 2 0 1 0 / m a i n "   i d = " { 6 8 5 4 8 E 7 D - E E 5 0 - 4 0 3 E - B 9 3 3 - 8 4 D 1 6 2 8 D C E A E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5 3 ; p 2 0 " > < a : e x t L s t > < a : e x t   u r i = " { 8 3 2 5 4 8 A E - C D A 1 - 4 F B 4 - 8 7 D F - 3 F 4 2 9 A 9 1 E D E 5 } " > < a 1 6 : c r e a t i o n I d   x m l n s : a 1 6 = " h t t p : / / s c h e m a s . m i c r o s o f t . c o m / o f f i c e / d r a w i n g / 2 0 1 0 / m a i n "   i d = " { F E 3 6 0 A 6 2 - F 3 5 F - 4 0 8 D - 9 2 D 3 - B B B 5 F 7 6 F 8 E 5 E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5 4 ; p 2 0 " > < a : e x t L s t > < a : e x t   u r i = " { F C 2 F 2 4 8 4 - C 8 7 9 - 4 C E B - B 6 1 7 - 5 2 2 4 A 6 5 D 7 F 8 0 } " > < a 1 6 : c r e a t i o n I d   x m l n s : a 1 6 = " h t t p : / / s c h e m a s . m i c r o s o f t . c o m / o f f i c e / d r a w i n g / 2 0 1 0 / m a i n "   i d = " { C 5 4 C A 7 8 1 - 2 7 2 A - 4 C 7 4 - A 3 F 7 - 1 1 E 9 A 9 A 2 5 C F 3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5 5 ; p 2 0 " > < a : e x t L s t > < a : e x t   u r i = " { 3 8 A 6 E E B 0 - 0 E 2 1 - 4 6 8 9 - A F 8 8 - 5 8 8 0 C F D 9 3 1 3 D } " > < a 1 6 : c r e a t i o n I d   x m l n s : a 1 6 = " h t t p : / / s c h e m a s . m i c r o s o f t . c o m / o f f i c e / d r a w i n g / 2 0 1 0 / m a i n "   i d = " { E F 1 E 9 0 8 4 - 5 2 A 0 - 4 A 2 0 - A 2 9 C - C 6 7 5 F B 5 B 1 A F E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D B 5 1 9 5 A F - C E D 9 - 4 D 3 E - 8 F 6 E - B 2 0 9 7 D D 0 5 F E 0 } " > < p 1 4 : c r e a t i o n I d   x m l n s : p 1 4 = " h t t p : / / s c h e m a s . m i c r o s o f t . c o m / o f f i c e / p o w e r p o i n t / 2 0 1 0 / m a i n "   v a l = " 1 6 6 3 6 9 1 6 6 8 4 5 8 " / > < / p : e x t > < / p : e x t L s t > < / p : c S l d > < p : c l r M a p O v r > < a : m a s t e r C l r M a p p i n g / > < / p : c l r M a p O v r > < / p : s l d L a y o u t >
</file>

<file path=ppt/slideLayouts/slideLayout3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7 ; p 2 1 " > < a : e x t L s t > < a : e x t   u r i = " { 7 8 A 5 B E 8 8 - E D 6 6 - 4 2 9 F - B F 4 4 - B 6 2 4 9 9 2 9 E 2 8 8 } " > < a 1 6 : c r e a t i o n I d   x m l n s : a 1 6 = " h t t p : / / s c h e m a s . m i c r o s o f t . c o m / o f f i c e / d r a w i n g / 2 0 1 0 / m a i n "   i d = " { 5 A 6 1 2 F 2 2 - 5 D D E - 4 8 2 2 - 8 C 2 1 - A 9 3 4 F 4 D B B F 1 9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5 8 ; p 2 1 " > < a : e x t L s t > < a : e x t   u r i = " { 7 4 2 C B 9 C C - 2 1 6 7 - 4 D E 3 - 9 2 4 9 - 4 D E 6 A F C C 0 E 6 E } " > < a 1 6 : c r e a t i o n I d   x m l n s : a 1 6 = " h t t p : / / s c h e m a s . m i c r o s o f t . c o m / o f f i c e / d r a w i n g / 2 0 1 0 / m a i n "   i d = " { 6 B 7 F 9 6 5 1 - 0 9 B 1 - 4 A D D - 9 E C A - F 9 8 3 D C 6 0 1 8 4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5 9 ; p 2 1 " > < a : e x t L s t > < a : e x t   u r i = " { 3 D 9 A E 6 6 C - D A 0 F - 4 C A A - 8 4 4 F - 4 1 8 C 8 7 9 E F 1 7 7 } " > < a 1 6 : c r e a t i o n I d   x m l n s : a 1 6 = " h t t p : / / s c h e m a s . m i c r o s o f t . c o m / o f f i c e / d r a w i n g / 2 0 1 0 / m a i n "   i d = " { 4 2 0 3 7 2 6 9 - A A E 5 - 4 0 A 1 - 8 9 C 0 - 1 A 5 6 E 5 D E 1 A D 7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6 0 ; p 2 1 " > < a : e x t L s t > < a : e x t   u r i = " { A 7 2 8 5 6 9 0 - 7 C D D - 4 4 7 D - B E 5 6 - F 6 7 1 E 7 8 D A 8 0 D } " > < a 1 6 : c r e a t i o n I d   x m l n s : a 1 6 = " h t t p : / / s c h e m a s . m i c r o s o f t . c o m / o f f i c e / d r a w i n g / 2 0 1 0 / m a i n "   i d = " { D 7 A A 3 1 2 7 - A 2 F 0 - 4 4 A 1 - B 8 8 A - 8 D B F F 8 A 5 5 F 6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6 1 ; p 2 1 " > < a : e x t L s t > < a : e x t   u r i = " { 6 A 2 D 6 2 F 0 - 9 F 6 8 - 4 9 B A - A 6 3 E - 8 D B 3 F 2 7 B 3 F 9 4 } " > < a 1 6 : c r e a t i o n I d   x m l n s : a 1 6 = " h t t p : / / s c h e m a s . m i c r o s o f t . c o m / o f f i c e / d r a w i n g / 2 0 1 0 / m a i n "   i d = " { 8 0 A 3 B 0 D F - 3 B 6 E - 4 A 5 6 - A A F 0 - F C 4 C E 9 0 D A 0 A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8 9 D C 1 4 B - B E 2 E - 4 1 8 2 - B E 2 C - F C 8 E 8 5 4 6 E 3 4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6 2 ; p 2 1 " > < a : e x t L s t > < a : e x t   u r i = " { 5 C 8 2 C 5 5 9 - 7 3 C A - 4 6 9 D - A 5 C 5 - F 8 F 1 8 E B 3 0 7 3 7 } " > < a 1 6 : c r e a t i o n I d   x m l n s : a 1 6 = " h t t p : / / s c h e m a s . m i c r o s o f t . c o m / o f f i c e / d r a w i n g / 2 0 1 0 / m a i n "   i d = " { 3 D 0 1 4 3 2 8 - 2 A 5 2 - 4 3 6 4 - A 2 2 3 - E B 5 9 F 9 2 0 3 B 0 C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6 3 ; p 2 1 " > < a : e x t L s t > < a : e x t   u r i = " { E 9 F 9 B 5 5 6 - B 7 A 1 - 4 F E 3 - A 4 2 E - 4 A E 6 9 5 2 8 A 1 8 1 } " > < a 1 6 : c r e a t i o n I d   x m l n s : a 1 6 = " h t t p : / / s c h e m a s . m i c r o s o f t . c o m / o f f i c e / d r a w i n g / 2 0 1 0 / m a i n "   i d = " { 4 D C 7 4 2 5 4 - 1 5 8 3 - 4 7 9 8 - A 6 A 6 - 9 0 F 8 7 F 0 2 2 6 7 E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6 4 ; p 2 1 " > < a : e x t L s t > < a : e x t   u r i = " { A 6 8 F F 6 0 8 - 3 2 D 2 - 4 F F 7 - A 1 B 1 - D 1 B 9 C 1 8 F 5 F 1 9 } " > < a 1 6 : c r e a t i o n I d   x m l n s : a 1 6 = " h t t p : / / s c h e m a s . m i c r o s o f t . c o m / o f f i c e / d r a w i n g / 2 0 1 0 / m a i n "   i d = " { 8 B 2 F 9 7 E 6 - E 2 1 0 - 4 7 2 B - A 7 E C - F 3 0 0 2 3 B 9 A 9 C 4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6 5 ; p 2 1 " > < a : e x t L s t > < a : e x t   u r i = " { E D 4 1 8 C 5 0 - 6 C 6 B - 4 6 4 F - 9 0 4 6 - 2 E D A 3 4 E 9 2 3 D A } " > < a 1 6 : c r e a t i o n I d   x m l n s : a 1 6 = " h t t p : / / s c h e m a s . m i c r o s o f t . c o m / o f f i c e / d r a w i n g / 2 0 1 0 / m a i n "   i d = " { A 0 F 8 2 C B A - 9 B 8 3 - 4 A 2 C - B B C E - A 0 3 C C A B F C 2 1 6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6 6 ; p 2 1 " > < a : e x t L s t > < a : e x t   u r i = " { 8 4 2 B 2 9 F 7 - 5 5 2 9 - 4 4 7 A - 9 8 3 8 - E E C E 6 4 4 B 0 0 2 4 } " > < a 1 6 : c r e a t i o n I d   x m l n s : a 1 6 = " h t t p : / / s c h e m a s . m i c r o s o f t . c o m / o f f i c e / d r a w i n g / 2 0 1 0 / m a i n "   i d = " { 9 D C 8 D D E 7 - 5 5 3 F - 4 C 3 A - 8 C 9 C - 9 4 B 8 C 4 7 2 9 5 A 4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6 7 ; p 2 1 " > < a : e x t L s t > < a : e x t   u r i = " { 2 8 1 C 4 9 3 6 - C 5 3 7 - 4 8 E C - 8 B 4 1 - 3 C F A F 1 D C 8 9 4 3 } " > < a 1 6 : c r e a t i o n I d   x m l n s : a 1 6 = " h t t p : / / s c h e m a s . m i c r o s o f t . c o m / o f f i c e / d r a w i n g / 2 0 1 0 / m a i n "   i d = " { A 8 0 A 5 E 1 0 - D 1 8 A - 4 7 4 9 - 8 6 F 9 - B C 2 7 1 7 5 C F F 0 7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6 8 ; p 2 1 " > < a : e x t L s t > < a : e x t   u r i = " { 7 4 6 E 8 5 0 1 - A F 2 A - 4 D B E - B C 9 C - 1 F B 6 9 0 9 9 1 0 B C } " > < a 1 6 : c r e a t i o n I d   x m l n s : a 1 6 = " h t t p : / / s c h e m a s . m i c r o s o f t . c o m / o f f i c e / d r a w i n g / 2 0 1 0 / m a i n "   i d = " { A 5 E 3 9 9 F 2 - 3 1 B 9 - 4 7 8 2 - 8 D 5 9 - 9 8 1 8 2 3 F 3 C E B 7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7 9 F 2 8 4 0 8 - C 0 A E - 4 2 5 2 - B F 5 A - 5 F 6 0 D 6 3 F 1 9 4 D } " > < p 1 4 : c r e a t i o n I d   x m l n s : p 1 4 = " h t t p : / / s c h e m a s . m i c r o s o f t . c o m / o f f i c e / p o w e r p o i n t / 2 0 1 0 / m a i n "   v a l = " 1 6 6 3 6 9 1 6 6 8 4 6 3 " / > < / p : e x t > < / p : e x t L s t > < / p : c S l d > < p : c l r M a p O v r > < a : m a s t e r C l r M a p p i n g / > < / p : c l r M a p O v r > < / p : s l d L a y o u t >
</file>

<file path=ppt/slideLayouts/slideLayout3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2 2 " > < a : e x t L s t > < a : e x t   u r i = " { C 4 2 5 D 0 0 2 - C 7 4 A - 4 A 1 3 - B 3 0 9 - F 6 D 2 4 7 5 B 6 F B A } " > < a 1 6 : c r e a t i o n I d   x m l n s : a 1 6 = " h t t p : / / s c h e m a s . m i c r o s o f t . c o m / o f f i c e / d r a w i n g / 2 0 1 0 / m a i n "   i d = " { 7 2 A 5 E 0 D 7 - 0 E C B - 4 9 B B - 8 3 E F - F 0 4 8 B 2 8 6 9 0 7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1 ; p 2 2 " > < a : e x t L s t > < a : e x t   u r i = " { 2 5 5 6 5 D 9 1 - A C 3 4 - 4 E F 8 - 8 8 8 4 - B 4 D B B 9 B 1 F 5 D 9 } " > < a 1 6 : c r e a t i o n I d   x m l n s : a 1 6 = " h t t p : / / s c h e m a s . m i c r o s o f t . c o m / o f f i c e / d r a w i n g / 2 0 1 0 / m a i n "   i d = " { C E 7 7 2 9 E 7 - 2 8 6 D - 4 7 E F - B 9 C C - F 6 B 0 1 E 6 9 4 D 1 3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2 ; p 2 2 " > < a : e x t L s t > < a : e x t   u r i = " { A 0 8 4 A D B 4 - 4 0 A B - 4 6 5 C - 8 3 F 2 - 0 4 F B 1 5 E 3 1 6 9 C } " > < a 1 6 : c r e a t i o n I d   x m l n s : a 1 6 = " h t t p : / / s c h e m a s . m i c r o s o f t . c o m / o f f i c e / d r a w i n g / 2 0 1 0 / m a i n "   i d = " { C E 1 3 1 0 1 E - 2 C 5 4 - 4 8 7 1 - A C 1 7 - 4 3 6 B 3 D D D F 6 3 7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7 3 ; p 2 2 " > < a : e x t L s t > < a : e x t   u r i = " { 4 F C E 2 5 1 8 - 4 A D 4 - 4 1 8 C - A 6 1 8 - 4 5 3 9 6 A 1 D 1 A C 5 } " > < a 1 6 : c r e a t i o n I d   x m l n s : a 1 6 = " h t t p : / / s c h e m a s . m i c r o s o f t . c o m / o f f i c e / d r a w i n g / 2 0 1 0 / m a i n "   i d = " { 9 6 B B 1 5 3 3 - 3 D 7 F - 4 5 4 B - B 1 C 7 - 9 3 1 8 9 2 A B 8 6 A F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7 4 ; p 2 2 " > < a : e x t L s t > < a : e x t   u r i = " { 5 3 0 4 2 8 0 4 - 2 5 D C - 4 F 9 7 - 9 B C 0 - 8 C 1 C 4 D 3 F 6 5 1 5 } " > < a 1 6 : c r e a t i o n I d   x m l n s : a 1 6 = " h t t p : / / s c h e m a s . m i c r o s o f t . c o m / o f f i c e / d r a w i n g / 2 0 1 0 / m a i n "   i d = " { 2 6 D 8 1 1 9 F - F 7 2 F - 4 3 1 D - B A D 4 - B 9 D E A D 6 6 6 C E F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7 5 ; p 2 2 " > < a : e x t L s t > < a : e x t   u r i = " { 8 F 0 5 7 9 A D - C B C 9 - 4 8 9 5 - 9 9 6 6 - E 0 9 C A 0 D 2 2 3 A 0 } " > < a 1 6 : c r e a t i o n I d   x m l n s : a 1 6 = " h t t p : / / s c h e m a s . m i c r o s o f t . c o m / o f f i c e / d r a w i n g / 2 0 1 0 / m a i n "   i d = " { D 0 2 0 4 D 6 8 - 6 1 4 A - 4 C 4 6 - A C 3 C - B C 8 7 B 4 F 8 9 E 7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3 6 6 E 3 A 1 - B F 2 A - 4 2 2 D - 8 2 F F - 7 B 3 5 1 0 0 D 5 F A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8 D 7 0 6 2 B C - 8 A B 6 - 4 5 7 E - 8 0 0 E - 1 1 6 2 F D B A 6 E A A } " > < p 1 4 : c r e a t i o n I d   x m l n s : p 1 4 = " h t t p : / / s c h e m a s . m i c r o s o f t . c o m / o f f i c e / p o w e r p o i n t / 2 0 1 0 / m a i n "   v a l = " 1 6 6 3 6 9 1 6 6 8 4 7 0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  +   S i g n a t u r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6 ; p 4 0 " > < a : e x t L s t > < a : e x t   u r i = " { 3 E 0 3 A 1 4 0 - A 8 C 8 - 4 F 4 3 - B D 1 2 - D 8 B 7 3 B 1 1 5 6 A 5 } " > < a 1 6 : c r e a t i o n I d   x m l n s : a 1 6 = " h t t p : / / s c h e m a s . m i c r o s o f t . c o m / o f f i c e / d r a w i n g / 2 0 1 0 / m a i n "   i d = " { 9 D 1 1 4 4 C 3 - F 1 3 4 - 4 4 1 1 - A B D 4 - F 7 A D A 4 6 4 5 E 8 3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7 ; p 4 0 " > < a : e x t L s t > < a : e x t   u r i = " { 4 6 F D 2 8 6 C - D D C F - 4 8 7 F - A D 8 D - B 0 F 4 4 8 C 7 B 4 A C } " > < a 1 6 : c r e a t i o n I d   x m l n s : a 1 6 = " h t t p : / / s c h e m a s . m i c r o s o f t . c o m / o f f i c e / d r a w i n g / 2 0 1 0 / m a i n "   i d = " { 3 E 9 A 2 3 F 5 - 4 3 9 C - 4 7 F B - A 0 E D - 1 4 9 B 0 A 1 6 7 0 D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4 9 7 7 6 "   y = " 3 2 8 4 0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0 E 0 2 9 4 1 - 5 1 C 6 - 4 8 A 2 - 9 E 4 D - 2 F 6 0 6 4 7 4 7 6 E A } " > < p 1 4 : c r e a t i o n I d   x m l n s : p 1 4 = " h t t p : / / s c h e m a s . m i c r o s o f t . c o m / o f f i c e / p o w e r p o i n t / 2 0 1 0 / m a i n "   v a l = " 1 6 6 3 6 9 1 6 6 8 3 4 8 " / > < / p : e x t > < / p : e x t L s t > < / p : c S l d > < p : c l r M a p O v r > < a : m a s t e r C l r M a p p i n g / > < / p : c l r M a p O v r > < / p : s l d L a y o u t >
</file>

<file path=ppt/slideLayouts/slideLayout4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2 3 " > < a : e x t L s t > < a : e x t   u r i = " { 5 0 F 0 D 1 0 2 - 2 F F 1 - 4 E 7 2 - 9 A 5 9 - 5 A A 4 2 7 A F 1 E E 2 } " > < a 1 6 : c r e a t i o n I d   x m l n s : a 1 6 = " h t t p : / / s c h e m a s . m i c r o s o f t . c o m / o f f i c e / d r a w i n g / 2 0 1 0 / m a i n "   i d = " { 5 1 9 1 E 9 D 0 - E 3 2 9 - 4 F 9 6 - B F 5 7 - B 2 F 9 C 5 7 F F 4 2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8 ; p 2 3 " > < a : e x t L s t > < a : e x t   u r i = " { F 7 1 5 8 5 5 6 - B 5 C D - 4 B 2 0 - 8 B 0 6 - 0 7 4 4 4 0 D 8 0 1 4 1 } " > < a 1 6 : c r e a t i o n I d   x m l n s : a 1 6 = " h t t p : / / s c h e m a s . m i c r o s o f t . c o m / o f f i c e / d r a w i n g / 2 0 1 0 / m a i n "   i d = " { E 3 7 A 7 6 7 F - 1 5 F B - 4 6 1 F - A 2 C 4 - 3 9 E B 5 B C B E 4 9 F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9 ; p 2 3 " > < a : e x t L s t > < a : e x t   u r i = " { 3 8 7 C B 2 A 0 - 7 A 2 8 - 4 D D C - 8 8 8 0 - F 4 0 B 1 E F 1 3 8 A B } " > < a 1 6 : c r e a t i o n I d   x m l n s : a 1 6 = " h t t p : / / s c h e m a s . m i c r o s o f t . c o m / o f f i c e / d r a w i n g / 2 0 1 0 / m a i n "   i d = " { 7 5 D 8 6 A E D - 5 2 1 2 - 4 B C 3 - 9 D A 3 - B A C D E 1 8 8 6 8 6 9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8 0 ; p 2 3 " > < a : e x t L s t > < a : e x t   u r i = " { 6 9 A 3 A 4 D 6 - D 5 B B - 4 2 A 8 - A F D 5 - 3 C 9 0 0 8 C 5 7 1 D 5 } " > < a 1 6 : c r e a t i o n I d   x m l n s : a 1 6 = " h t t p : / / s c h e m a s . m i c r o s o f t . c o m / o f f i c e / d r a w i n g / 2 0 1 0 / m a i n "   i d = " { 0 8 9 0 9 B 9 8 - C 8 9 1 - 4 6 B 1 - B 3 3 3 - C E 8 2 1 6 D 1 3 8 1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8 1 ; p 2 3 " > < a : e x t L s t > < a : e x t   u r i = " { B 4 7 6 8 0 6 D - 1 2 C B - 4 E 9 D - A D B 0 - 0 2 8 0 0 E 7 B 2 6 F C } " > < a 1 6 : c r e a t i o n I d   x m l n s : a 1 6 = " h t t p : / / s c h e m a s . m i c r o s o f t . c o m / o f f i c e / d r a w i n g / 2 0 1 0 / m a i n "   i d = " { E 1 1 F 9 1 C C - E 8 3 2 - 4 0 7 7 - A 6 A 5 - 2 1 B 6 2 2 8 1 9 6 4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8 2 ; p 2 3 " > < a : e x t L s t > < a : e x t   u r i = " { A 1 3 C 7 A 3 2 - 8 1 3 6 - 4 5 C 4 - 9 0 5 C - 3 3 7 7 3 7 0 6 2 8 3 2 } " > < a 1 6 : c r e a t i o n I d   x m l n s : a 1 6 = " h t t p : / / s c h e m a s . m i c r o s o f t . c o m / o f f i c e / d r a w i n g / 2 0 1 0 / m a i n "   i d = " { 9 9 4 2 B 6 2 0 - 4 D 3 F - 4 9 3 C - A D 2 E - A 5 5 C E 0 E C 0 4 2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9 2 D C 4 A 1 - 0 9 6 4 - 4 7 9 3 - 8 F 8 4 - E 0 9 5 1 9 3 A 5 8 3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E 8 3 0 B B 4 0 - A 9 E 8 - 4 2 C F - 9 2 F 6 - 7 E 5 9 A E 8 1 3 3 6 B } " > < p 1 4 : c r e a t i o n I d   x m l n s : p 1 4 = " h t t p : / / s c h e m a s . m i c r o s o f t . c o m / o f f i c e / p o w e r p o i n t / 2 0 1 0 / m a i n "   v a l = " 1 6 6 3 6 9 1 6 6 8 4 7 4 " / > < / p : e x t > < / p : e x t L s t > < / p : c S l d > < p : c l r M a p O v r > < a : m a s t e r C l r M a p p i n g / > < / p : c l r M a p O v r > < / p : s l d L a y o u t >
</file>

<file path=ppt/slideLayouts/slideLayout4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4 ; p 2 4 " > < a : e x t L s t > < a : e x t   u r i = " { B A D 1 B D 1 9 - B B 8 8 - 4 7 6 2 - 8 E 1 9 - 4 E 7 D 8 F A A 6 3 C 2 } " > < a 1 6 : c r e a t i o n I d   x m l n s : a 1 6 = " h t t p : / / s c h e m a s . m i c r o s o f t . c o m / o f f i c e / d r a w i n g / 2 0 1 0 / m a i n "   i d = " { 3 8 1 0 F 2 C B - D 6 0 7 - 4 3 4 0 - 8 6 D B - 9 2 0 2 4 1 9 E 6 6 E 1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8 5 ; p 2 4 " > < a : e x t L s t > < a : e x t   u r i = " { F 3 3 7 B 8 0 6 - 9 F B D - 4 9 0 9 - B 1 D E - 5 0 6 6 2 8 0 C 7 A 5 5 } " > < a 1 6 : c r e a t i o n I d   x m l n s : a 1 6 = " h t t p : / / s c h e m a s . m i c r o s o f t . c o m / o f f i c e / d r a w i n g / 2 0 1 0 / m a i n "   i d = " { 4 A 9 3 3 7 D 3 - 1 C E D - 4 6 F 0 - B 2 F C - 2 B 3 C A C 2 3 6 1 E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8 6 ; p 2 4 " > < a : e x t L s t > < a : e x t   u r i = " { 5 5 1 A A E 2 B - F F B B - 4 8 F E - 9 1 D E - 6 A F 2 E 4 9 8 0 7 1 B } " > < a 1 6 : c r e a t i o n I d   x m l n s : a 1 6 = " h t t p : / / s c h e m a s . m i c r o s o f t . c o m / o f f i c e / d r a w i n g / 2 0 1 0 / m a i n "   i d = " { 6 4 3 7 1 E F 6 - 5 9 7 F - 4 A 1 B - 8 B E E - 8 7 E 1 D 5 6 4 F A 1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8 7 ; p 2 4 " > < a : e x t L s t > < a : e x t   u r i = " { 9 F 6 E 0 F 3 1 - D 9 9 E - 4 F 5 6 - 8 2 E A - 3 7 B 7 1 E 8 A B 3 D 6 } " > < a 1 6 : c r e a t i o n I d   x m l n s : a 1 6 = " h t t p : / / s c h e m a s . m i c r o s o f t . c o m / o f f i c e / d r a w i n g / 2 0 1 0 / m a i n "   i d = " { 6 F 4 6 2 3 2 6 - E 5 9 F - 4 3 B 8 - A E B B - 1 0 F 6 0 6 0 9 A A A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5 4 C F 7 1 F D - 1 A E E - 4 2 2 4 - B 9 1 2 - 8 4 6 C A 7 8 4 C C A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E 8 9 8 3 8 5 4 - F 8 5 D - 4 6 2 6 - B 0 2 F - 0 F 6 E 9 C D 9 0 6 1 C } " > < p 1 4 : c r e a t i o n I d   x m l n s : p 1 4 = " h t t p : / / s c h e m a s . m i c r o s o f t . c o m / o f f i c e / p o w e r p o i n t / 2 0 1 0 / m a i n "   v a l = " 1 6 6 3 6 9 1 6 6 8 4 7 7 " / > < / p : e x t > < / p : e x t L s t > < / p : c S l d > < p : c l r M a p O v r > < a : m a s t e r C l r M a p p i n g / > < / p : c l r M a p O v r > < / p : s l d L a y o u t >
</file>

<file path=ppt/slideLayouts/slideLayout4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2 5 " > < a : e x t L s t > < a : e x t   u r i = " { C C 2 7 0 8 4 3 - 7 1 0 9 - 4 9 F 1 - 8 0 B 4 - E 3 2 D D 5 8 5 0 4 9 0 } " > < a 1 6 : c r e a t i o n I d   x m l n s : a 1 6 = " h t t p : / / s c h e m a s . m i c r o s o f t . c o m / o f f i c e / d r a w i n g / 2 0 1 0 / m a i n "   i d = " { 2 5 4 9 4 B 2 D - B 1 0 B - 4 2 0 C - B 9 6 6 - 3 F B 1 E 4 4 0 4 A C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0 ; p 2 5 " > < a : e x t L s t > < a : e x t   u r i = " { 9 2 B 0 5 6 3 3 - 5 0 B 2 - 4 C B 7 - A 7 F 6 - B 1 6 5 B D 6 7 E 9 1 5 } " > < a 1 6 : c r e a t i o n I d   x m l n s : a 1 6 = " h t t p : / / s c h e m a s . m i c r o s o f t . c o m / o f f i c e / d r a w i n g / 2 0 1 0 / m a i n "   i d = " { 8 D D E D D C B - 7 F 2 B - 4 A 8 7 - A 5 F 4 - A 5 1 A E 6 3 5 C 9 0 6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1 ; p 2 5 " > < a : e x t L s t > < a : e x t   u r i = " { D 8 4 1 D A 2 2 - 9 5 B 0 - 4 3 A D - 9 A 9 9 - 2 8 0 2 E F C 1 7 E 4 0 } " > < a 1 6 : c r e a t i o n I d   x m l n s : a 1 6 = " h t t p : / / s c h e m a s . m i c r o s o f t . c o m / o f f i c e / d r a w i n g / 2 0 1 0 / m a i n "   i d = " { 0 D 9 1 7 0 9 2 - C B D 9 - 4 6 4 3 - A F 9 5 - 1 F 0 1 2 F C 5 B E D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2 ; p 2 5 " > < a : e x t L s t > < a : e x t   u r i = " { D 5 D B E A F 8 - A 1 0 3 - 4 4 5 2 - 9 C A 3 - 1 C 1 0 6 A 0 4 7 F D A } " > < a 1 6 : c r e a t i o n I d   x m l n s : a 1 6 = " h t t p : / / s c h e m a s . m i c r o s o f t . c o m / o f f i c e / d r a w i n g / 2 0 1 0 / m a i n "   i d = " { 6 0 D E 5 9 3 9 - 0 7 C C - 4 A 1 7 - B 2 3 1 - 5 6 3 9 7 1 1 E 4 D 2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3 ; p 2 5 " > < a : e x t L s t > < a : e x t   u r i = " { 5 6 A 7 B 9 B 8 - 8 A 5 F - 4 0 5 0 - B 1 B C - 8 0 2 1 C 1 C 3 5 8 6 4 } " > < a 1 6 : c r e a t i o n I d   x m l n s : a 1 6 = " h t t p : / / s c h e m a s . m i c r o s o f t . c o m / o f f i c e / d r a w i n g / 2 0 1 0 / m a i n "   i d = " { 5 6 8 8 8 5 7 F - 0 8 6 0 - 4 E B 9 - A B 2 F - 4 0 5 D D C A 5 E A D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4 5 A 9 9 4 8 - 4 D 1 6 - 4 7 C 2 - A 3 8 F - 1 9 A 3 8 F 0 0 6 8 8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9 B 9 F 8 4 A C - A 2 3 7 - 4 2 E 6 - B F A B - 7 3 4 C 1 1 F B F E 1 6 } " > < p 1 4 : c r e a t i o n I d   x m l n s : p 1 4 = " h t t p : / / s c h e m a s . m i c r o s o f t . c o m / o f f i c e / p o w e r p o i n t / 2 0 1 0 / m a i n "   v a l = " 1 6 6 3 6 9 1 6 6 8 4 8 0 " / > < / p : e x t > < / p : e x t L s t > < / p : c S l d > < p : c l r M a p O v r > < a : m a s t e r C l r M a p p i n g / > < / p : c l r M a p O v r > < / p : s l d L a y o u t >
</file>

<file path=ppt/slideLayouts/slideLayout4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5 ; p 2 6 " > < a : e x t L s t > < a : e x t   u r i = " { 3 3 D F D 7 6 C - 1 5 D 9 - 4 D 3 2 - A A 4 8 - 2 A 2 6 8 9 2 0 E E E 6 } " > < a 1 6 : c r e a t i o n I d   x m l n s : a 1 6 = " h t t p : / / s c h e m a s . m i c r o s o f t . c o m / o f f i c e / d r a w i n g / 2 0 1 0 / m a i n "   i d = " { B 8 0 5 9 7 3 E - E 1 A 4 - 4 2 7 E - 8 9 C 8 - 5 3 8 0 F D 9 3 6 8 3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6 ; p 2 6 " > < a : e x t L s t > < a : e x t   u r i = " { F 5 E A 6 7 6 9 - 4 C D 8 - 4 C 4 3 - A 0 2 B - B E 0 C 5 C 5 8 F 6 F A } " > < a 1 6 : c r e a t i o n I d   x m l n s : a 1 6 = " h t t p : / / s c h e m a s . m i c r o s o f t . c o m / o f f i c e / d r a w i n g / 2 0 1 0 / m a i n "   i d = " { 3 4 7 3 E 7 5 A - 2 3 E 1 - 4 8 E C - 9 C 2 F - F A E F 4 C 1 F 8 9 7 C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7 ; p 2 6 " > < a : e x t L s t > < a : e x t   u r i = " { 6 4 7 B D 8 4 4 - A D 2 8 - 4 5 5 F - B D 5 4 - A 4 E 4 B D 4 1 2 C 6 D } " > < a 1 6 : c r e a t i o n I d   x m l n s : a 1 6 = " h t t p : / / s c h e m a s . m i c r o s o f t . c o m / o f f i c e / d r a w i n g / 2 0 1 0 / m a i n "   i d = " { 4 6 0 8 F A 9 7 - 3 3 4 C - 4 6 7 4 - 8 3 B F - B 6 F B F 2 7 C 4 4 8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8 ; p 2 6 " > < a : e x t L s t > < a : e x t   u r i = " { F 7 1 B A 6 E 5 - 6 4 8 3 - 4 A 7 8 - B C A 9 - A B 1 4 7 4 6 A 5 4 1 8 } " > < a 1 6 : c r e a t i o n I d   x m l n s : a 1 6 = " h t t p : / / s c h e m a s . m i c r o s o f t . c o m / o f f i c e / d r a w i n g / 2 0 1 0 / m a i n "   i d = " { E 8 5 B E C A 7 - 5 0 8 6 - 4 8 A 3 - B 1 E D - 2 E 5 0 6 9 7 7 1 0 1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9 ; p 2 6 " > < a : e x t L s t > < a : e x t   u r i = " { A 1 E D C A 5 2 - B 7 E 9 - 4 1 5 D - 8 2 4 C - 9 6 2 4 4 E E 8 0 9 E 7 } " > < a 1 6 : c r e a t i o n I d   x m l n s : a 1 6 = " h t t p : / / s c h e m a s . m i c r o s o f t . c o m / o f f i c e / d r a w i n g / 2 0 1 0 / m a i n "   i d = " { C 8 E 8 C F 2 0 - F B 2 9 - 4 7 5 8 - A E 9 C - D B C 9 4 2 7 9 A 3 8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A E A E 6 8 A - A 0 B 0 - 4 7 D C - 8 D E 4 - E C 4 2 4 F B 8 3 9 1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9 D F D 3 E B 9 - D D 1 F - 4 8 6 6 - 9 5 E A - C 4 0 D 8 0 E 6 F D 9 1 } " > < p 1 4 : c r e a t i o n I d   x m l n s : p 1 4 = " h t t p : / / s c h e m a s . m i c r o s o f t . c o m / o f f i c e / p o w e r p o i n t / 2 0 1 0 / m a i n "   v a l = " 1 6 6 3 6 9 1 6 6 8 4 8 3 " / > < / p : e x t > < / p : e x t L s t > < / p : c S l d > < p : c l r M a p O v r > < a : m a s t e r C l r M a p p i n g / > < / p : c l r M a p O v r > < / p : s l d L a y o u t >
</file>

<file path=ppt/slideLayouts/slideLayout4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1 ; p 2 7 " > < a : e x t L s t > < a : e x t   u r i = " { 8 0 5 4 D 3 9 0 - 7 2 7 1 - 4 B 0 5 - 8 5 B 8 - 4 1 7 A 2 9 A D C 6 1 B } " > < a 1 6 : c r e a t i o n I d   x m l n s : a 1 6 = " h t t p : / / s c h e m a s . m i c r o s o f t . c o m / o f f i c e / d r a w i n g / 2 0 1 0 / m a i n "   i d = " { 9 2 3 2 A F E F - B B 8 6 - 4 E 4 9 - 8 0 F 6 - 9 0 8 3 C 5 4 9 4 3 9 F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0 2 ; p 2 7 " > < a : e x t L s t > < a : e x t   u r i = " { 2 3 E F 6 B F F - 5 8 D E - 4 4 1 C - B C 3 2 - 8 8 3 D 4 D E 1 5 3 E C } " > < a 1 6 : c r e a t i o n I d   x m l n s : a 1 6 = " h t t p : / / s c h e m a s . m i c r o s o f t . c o m / o f f i c e / d r a w i n g / 2 0 1 0 / m a i n "   i d = " { C 4 A 4 D 0 7 1 - B 5 9 5 - 4 7 3 1 - A 5 5 7 - F D 8 F 7 0 5 E 7 6 E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3 2 D F 9 3 F A - 6 9 1 9 - 4 D 4 1 - B 7 5 8 - 1 9 6 4 4 5 5 5 1 1 4 8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/ p : s p T r e e > < p : e x t L s t > < p : e x t   u r i = " { 6 7 D 6 0 8 3 7 - 2 3 8 2 - 4 D 6 0 - 9 7 3 8 - F 9 6 A 0 A 1 F 0 6 B 2 } " > < p 1 4 : c r e a t i o n I d   x m l n s : p 1 4 = " h t t p : / / s c h e m a s . m i c r o s o f t . c o m / o f f i c e / p o w e r p o i n t / 2 0 1 0 / m a i n "   v a l = " 1 6 6 3 6 9 1 6 6 8 4 8 6 " / > < / p : e x t > < / p : e x t L s t > < / p : c S l d > < p : c l r M a p O v r > < a : m a s t e r C l r M a p p i n g / > < / p : c l r M a p O v r > < / p : s l d L a y o u t >
</file>

<file path=ppt/slideLayouts/slideLayout4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4 ; p 2 8 " > < a : e x t L s t > < a : e x t   u r i = " { C A 7 9 E 1 C 1 - 8 1 2 0 - 4 A 7 5 - 9 1 C 6 - 1 F 0 B 5 F 6 C 4 6 7 5 } " > < a 1 6 : c r e a t i o n I d   x m l n s : a 1 6 = " h t t p : / / s c h e m a s . m i c r o s o f t . c o m / o f f i c e / d r a w i n g / 2 0 1 0 / m a i n "   i d = " { 8 F 9 D A A 3 1 - C C D 3 - 4 C 8 E - B 5 6 F - 1 9 6 A 2 2 F 7 E 5 8 4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0 5 ; p 2 8 " > < a : e x t L s t > < a : e x t   u r i = " { 0 B 7 7 C E 3 0 - A 8 7 D - 4 A B 1 - B D 8 9 - 3 5 8 6 5 2 6 8 1 D 3 C } " > < a 1 6 : c r e a t i o n I d   x m l n s : a 1 6 = " h t t p : / / s c h e m a s . m i c r o s o f t . c o m / o f f i c e / d r a w i n g / 2 0 1 0 / m a i n "   i d = " { 3 E 8 E F 2 B 2 - E 3 1 3 - 4 0 A 5 - B 0 9 0 - 3 8 B B 3 A E A B B D 4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0 6 ; p 2 8 " > < a : e x t L s t > < a : e x t   u r i = " { F 1 A 9 6 6 E 5 - A 1 E 4 - 4 7 1 8 - 8 6 6 3 - 3 6 F 7 0 4 4 E 4 3 D E } " > < a 1 6 : c r e a t i o n I d   x m l n s : a 1 6 = " h t t p : / / s c h e m a s . m i c r o s o f t . c o m / o f f i c e / d r a w i n g / 2 0 1 0 / m a i n "   i d = " { E D 9 D C E 8 9 - 9 A 7 2 - 4 7 2 D - 8 5 4 7 - A F 3 D B F 2 7 5 9 8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0 7 ; p 2 8 " > < a : e x t L s t > < a : e x t   u r i = " { 8 2 3 9 0 E 7 A - 1 3 C C - 4 5 F 6 - A 1 4 5 - B 7 6 0 E F 0 B 6 D 7 2 } " > < a 1 6 : c r e a t i o n I d   x m l n s : a 1 6 = " h t t p : / / s c h e m a s . m i c r o s o f t . c o m / o f f i c e / d r a w i n g / 2 0 1 0 / m a i n "   i d = " { 8 E D 1 D D A 4 - 3 3 9 F - 4 C 7 A - B C 3 5 - D C 2 8 C B F 7 2 1 7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0 8 ; p 2 8 " > < a : e x t L s t > < a : e x t   u r i = " { 4 6 3 5 0 3 F 1 - A 9 5 6 - 4 B 7 C - 9 5 5 9 - C D D E B D 8 B 4 6 C A } " > < a 1 6 : c r e a t i o n I d   x m l n s : a 1 6 = " h t t p : / / s c h e m a s . m i c r o s o f t . c o m / o f f i c e / d r a w i n g / 2 0 1 0 / m a i n "   i d = " { 8 A 3 1 B 2 E A - 7 C 2 7 - 4 6 5 0 - 8 C 0 E - 8 A A 8 2 1 8 C A A A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9 0 2 4 0 6 5 - 3 1 A D - 4 2 8 A - 8 2 E C - 1 E 4 F 6 A D D F A 4 B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0 9 ; p 2 8 " > < a : e x t L s t > < a : e x t   u r i = " { 3 7 1 3 4 0 2 5 - 6 F F A - 4 B 0 7 - 8 2 D A - B 1 E A 8 9 A F 1 7 C A } " > < a 1 6 : c r e a t i o n I d   x m l n s : a 1 6 = " h t t p : / / s c h e m a s . m i c r o s o f t . c o m / o f f i c e / d r a w i n g / 2 0 1 0 / m a i n "   i d = " { 3 0 8 A E 7 9 F - 7 5 1 D - 4 D 8 7 - B C C B - 6 E 6 C 0 2 D F D 7 1 C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B 9 B B 7 C 5 - E 5 C A - 4 7 3 B - B D 1 8 - 0 1 6 4 5 9 6 2 9 D A B } " > < p 1 4 : c r e a t i o n I d   x m l n s : p 1 4 = " h t t p : / / s c h e m a s . m i c r o s o f t . c o m / o f f i c e / p o w e r p o i n t / 2 0 1 0 / m a i n "   v a l = " 1 6 6 3 6 9 1 6 6 8 4 8 9 " / > < / p : e x t > < / p : e x t L s t > < / p : c S l d > < p : c l r M a p O v r > < a : m a s t e r C l r M a p p i n g / > < / p : c l r M a p O v r > < / p : s l d L a y o u t >
</file>

<file path=ppt/slideLayouts/slideLayout4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1 ; p 2 9 " > < a : e x t L s t > < a : e x t   u r i = " { 9 7 2 C 2 2 1 3 - A 4 7 9 - 4 8 B 1 - 9 A 7 8 - 3 C 8 1 F A 8 3 8 B 7 2 } " > < a 1 6 : c r e a t i o n I d   x m l n s : a 1 6 = " h t t p : / / s c h e m a s . m i c r o s o f t . c o m / o f f i c e / d r a w i n g / 2 0 1 0 / m a i n "   i d = " { D 1 E 0 4 5 A B - 7 0 1 5 - 4 C A 0 - 9 A 6 C - 1 0 0 4 5 6 0 7 9 C 3 8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2 ; p 2 9 " > < a : e x t L s t > < a : e x t   u r i = " { A 6 4 8 5 B B E - D D 7 0 - 4 2 A 3 - A E 4 6 - C 9 2 D 0 0 2 7 3 C 8 6 } " > < a 1 6 : c r e a t i o n I d   x m l n s : a 1 6 = " h t t p : / / s c h e m a s . m i c r o s o f t . c o m / o f f i c e / d r a w i n g / 2 0 1 0 / m a i n "   i d = " { 2 0 F 3 C A 8 0 - 0 A C 4 - 4 2 9 1 - 9 6 C D - 8 D C B 5 5 C A 0 A 0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1 3 ; p 2 9 " > < a : e x t L s t > < a : e x t   u r i = " { 1 8 6 9 3 2 F B - B E 3 D - 4 2 0 2 - 8 A D 6 - E 8 8 3 5 E D 3 A A 6 6 } " > < a 1 6 : c r e a t i o n I d   x m l n s : a 1 6 = " h t t p : / / s c h e m a s . m i c r o s o f t . c o m / o f f i c e / d r a w i n g / 2 0 1 0 / m a i n "   i d = " { 9 D 5 3 9 3 7 F - A 8 F 4 - 4 8 3 A - 8 6 F B - 5 4 3 1 B B 0 1 0 C B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1 4 ; p 2 9 " > < a : e x t L s t > < a : e x t   u r i = " { 3 2 6 0 8 C 2 5 - D 0 3 1 - 4 C B F - 8 F 0 0 - C 8 F 0 1 8 4 F E A 2 F } " > < a 1 6 : c r e a t i o n I d   x m l n s : a 1 6 = " h t t p : / / s c h e m a s . m i c r o s o f t . c o m / o f f i c e / d r a w i n g / 2 0 1 0 / m a i n "   i d = " { 5 0 0 4 F 7 5 2 - 0 3 C D - 4 B 3 5 - 8 A 7 0 - A 2 2 F 3 F 3 2 C A 8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1 5 ; p 2 9 " > < a : e x t L s t > < a : e x t   u r i = " { A 1 F 9 3 B 7 9 - 0 D 5 2 - 4 1 F 4 - B 9 F E - 9 7 D 0 4 6 D 2 3 D 6 0 } " > < a 1 6 : c r e a t i o n I d   x m l n s : a 1 6 = " h t t p : / / s c h e m a s . m i c r o s o f t . c o m / o f f i c e / d r a w i n g / 2 0 1 0 / m a i n "   i d = " { C 4 A 3 7 8 E 0 - A 1 C 3 - 4 D 0 0 - 8 7 1 F - 0 1 2 F 4 6 4 8 F 6 1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E 0 D 2 B 9 4 - 3 C 4 9 - 4 5 8 7 - A 4 8 A - D 0 7 5 D E 2 8 7 3 9 0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1 6 ; p 2 9 " > < a : e x t L s t > < a : e x t   u r i = " { 0 4 D 9 0 4 8 B - 4 B 6 A - 4 C 2 2 - 9 B 5 9 - 1 D F 6 B E 4 0 B E 9 1 } " > < a 1 6 : c r e a t i o n I d   x m l n s : a 1 6 = " h t t p : / / s c h e m a s . m i c r o s o f t . c o m / o f f i c e / d r a w i n g / 2 0 1 0 / m a i n "   i d = " { 8 2 2 4 D A D 2 - 2 2 D 0 - 4 3 9 5 - B A B 7 - 4 E C 8 2 E F A E A D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4 F 4 D 5 5 D - 8 9 7 E - 4 5 5 A - B 5 E 8 - F F D 8 4 B D 2 F 1 4 3 } " > < p 1 4 : c r e a t i o n I d   x m l n s : p 1 4 = " h t t p : / / s c h e m a s . m i c r o s o f t . c o m / o f f i c e / p o w e r p o i n t / 2 0 1 0 / m a i n "   v a l = " 1 6 6 3 6 9 1 6 6 8 4 9 4 " / > < / p : e x t > < / p : e x t L s t > < / p : c S l d > < p : c l r M a p O v r > < a : m a s t e r C l r M a p p i n g / > < / p : c l r M a p O v r > < / p : s l d L a y o u t >
</file>

<file path=ppt/slideLayouts/slideLayout4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8 ; p 3 0 " > < a : e x t L s t > < a : e x t   u r i = " { E C 5 7 3 A 6 2 - 1 6 9 4 - 4 0 0 2 - 8 3 D 0 - 2 8 8 3 1 B D 1 1 6 1 6 } " > < a 1 6 : c r e a t i o n I d   x m l n s : a 1 6 = " h t t p : / / s c h e m a s . m i c r o s o f t . c o m / o f f i c e / d r a w i n g / 2 0 1 0 / m a i n "   i d = " { 7 D 9 7 1 E 4 E - A 7 4 2 - 4 9 E 1 - B 1 D 4 - 9 8 9 1 6 C A 7 0 D 5 8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9 ; p 3 0 " > < a : e x t L s t > < a : e x t   u r i = " { 5 B 1 9 1 B 9 D - 3 8 A 8 - 4 8 D B - 8 8 2 8 - B 1 6 D 0 9 6 4 1 9 E 3 } " > < a 1 6 : c r e a t i o n I d   x m l n s : a 1 6 = " h t t p : / / s c h e m a s . m i c r o s o f t . c o m / o f f i c e / d r a w i n g / 2 0 1 0 / m a i n "   i d = " { F 0 8 6 E 4 8 E - 9 C 2 0 - 4 9 B 9 - 8 2 B 0 - 7 B 4 8 C 4 B 0 6 A E D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0 ; p 3 0 " > < a : e x t L s t > < a : e x t   u r i = " { 8 6 1 1 5 C 8 6 - 8 4 4 3 - 4 B 6 E - B 7 8 6 - 5 8 D 2 F B 9 E 3 7 2 A } " > < a 1 6 : c r e a t i o n I d   x m l n s : a 1 6 = " h t t p : / / s c h e m a s . m i c r o s o f t . c o m / o f f i c e / d r a w i n g / 2 0 1 0 / m a i n "   i d = " { 7 6 3 3 D E B 4 - 0 E 4 3 - 4 0 6 3 - 9 4 0 0 - 4 A 4 F 9 6 E 3 D E C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1 ; p 3 0 " > < a : e x t L s t > < a : e x t   u r i = " { 6 0 7 6 9 C 1 3 - B D A E - 4 A 6 B - A 8 8 2 - 0 A 2 0 2 B 7 0 A 2 1 5 } " > < a 1 6 : c r e a t i o n I d   x m l n s : a 1 6 = " h t t p : / / s c h e m a s . m i c r o s o f t . c o m / o f f i c e / d r a w i n g / 2 0 1 0 / m a i n "   i d = " { 4 5 E 8 A A F 0 - 8 0 C A - 4 8 0 6 - A B 5 9 - F C 2 3 A D 9 B D 6 6 6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2 ; p 3 0 " > < a : e x t L s t > < a : e x t   u r i = " { D 8 0 D D 4 6 A - 5 F 1 D - 4 8 8 7 - 9 C 7 E - C F 9 5 8 7 4 5 5 F E 4 } " > < a 1 6 : c r e a t i o n I d   x m l n s : a 1 6 = " h t t p : / / s c h e m a s . m i c r o s o f t . c o m / o f f i c e / d r a w i n g / 2 0 1 0 / m a i n "   i d = " { 9 3 5 9 5 5 7 1 - 8 A B 5 - 4 8 D 1 - 8 5 6 9 - E 4 A E 5 9 E 3 F 7 F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9 2 D 8 C B 3 - 7 8 E B - 4 7 E 8 - A 2 B 3 - D 0 C 0 6 2 D A 1 5 2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2 3 ; p 3 0 " > < a : e x t L s t > < a : e x t   u r i = " { 5 8 8 5 9 5 1 E - B 1 3 2 - 4 2 B C - B 8 4 D - 3 D 9 9 B C 1 4 E 4 1 E } " > < a 1 6 : c r e a t i o n I d   x m l n s : a 1 6 = " h t t p : / / s c h e m a s . m i c r o s o f t . c o m / o f f i c e / d r a w i n g / 2 0 1 0 / m a i n "   i d = " { B E C 3 6 A 4 5 - 2 C 8 D - 4 9 1 8 - B 4 F 4 - 6 E D E 7 9 4 A 6 E 0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B D 8 C E E D - C 5 2 5 - 4 3 F A - 8 5 3 C - E A 3 4 9 3 1 0 A A F 3 } " > < p 1 4 : c r e a t i o n I d   x m l n s : p 1 4 = " h t t p : / / s c h e m a s . m i c r o s o f t . c o m / o f f i c e / p o w e r p o i n t / 2 0 1 0 / m a i n "   v a l = " 1 6 6 3 6 9 1 6 6 8 4 9 8 " / > < / p : e x t > < / p : e x t L s t > < / p : c S l d > < p : c l r M a p O v r > < a : m a s t e r C l r M a p p i n g / > < / p : c l r M a p O v r > < / p : s l d L a y o u t >
</file>

<file path=ppt/slideLayouts/slideLayout4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5 ; p 3 1 " > < a : e x t L s t > < a : e x t   u r i = " { A A 1 9 B 6 E 9 - 4 3 D 9 - 4 4 5 D - B 4 B 1 - E B 6 4 D D 8 F C 5 F 9 } " > < a 1 6 : c r e a t i o n I d   x m l n s : a 1 6 = " h t t p : / / s c h e m a s . m i c r o s o f t . c o m / o f f i c e / d r a w i n g / 2 0 1 0 / m a i n "   i d = " { C 6 1 E 5 8 1 9 - D E B 9 - 4 8 B 0 - B 4 6 B - 1 5 0 6 A 4 2 6 1 D C 0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2 6 ; p 3 1 " > < a : e x t L s t > < a : e x t   u r i = " { 6 6 F 2 C 0 C D - 8 D A D - 4 2 3 4 - A 7 B E - 5 7 B B A 7 B B B 9 D 4 } " > < a 1 6 : c r e a t i o n I d   x m l n s : a 1 6 = " h t t p : / / s c h e m a s . m i c r o s o f t . c o m / o f f i c e / d r a w i n g / 2 0 1 0 / m a i n "   i d = " { C 1 E 2 F C 5 B - E C 5 2 - 4 E B A - 8 2 8 F - A 5 8 5 2 3 E 0 4 B F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7 ; p 3 1 " > < a : e x t L s t > < a : e x t   u r i = " { 5 D C E A 7 A E - A 9 4 4 - 4 C F A - A 3 2 D - 4 8 5 2 C 4 6 B 4 7 F F } " > < a 1 6 : c r e a t i o n I d   x m l n s : a 1 6 = " h t t p : / / s c h e m a s . m i c r o s o f t . c o m / o f f i c e / d r a w i n g / 2 0 1 0 / m a i n "   i d = " { 0 7 2 B D 1 8 0 - D 0 F E - 4 9 F 8 - B D 9 5 - E 6 3 B 2 A D 5 4 E C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8 ; p 3 1 " > < a : e x t L s t > < a : e x t   u r i = " { C A 7 B 3 4 2 9 - A D 1 0 - 4 9 3 A - B 6 9 D - D 6 1 3 F 9 1 D 3 5 1 1 } " > < a 1 6 : c r e a t i o n I d   x m l n s : a 1 6 = " h t t p : / / s c h e m a s . m i c r o s o f t . c o m / o f f i c e / d r a w i n g / 2 0 1 0 / m a i n "   i d = " { 3 E 2 E 7 D C B - 3 4 B 3 - 4 E 9 2 - 9 1 E F - 5 9 7 0 0 2 F 1 3 B 8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9 ; p 3 1 " > < a : e x t L s t > < a : e x t   u r i = " { B 4 E B 9 3 0 4 - 8 9 7 F - 4 5 B 8 - 8 F 1 2 - 8 6 0 0 A A 5 F D F 2 2 } " > < a 1 6 : c r e a t i o n I d   x m l n s : a 1 6 = " h t t p : / / s c h e m a s . m i c r o s o f t . c o m / o f f i c e / d r a w i n g / 2 0 1 0 / m a i n "   i d = " { F 9 E 2 1 1 D 9 - 2 7 4 2 - 4 B 1 7 - B 0 2 4 - 9 A 8 A A E 7 1 0 A B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1 1 B C 6 1 4 - 7 0 9 E - 4 7 1 0 - B 4 2 9 - C D A 1 5 5 3 D 1 5 2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3 0 ; p 3 1 " > < a : e x t L s t > < a : e x t   u r i = " { F B 0 7 5 3 E 0 - E 1 C 0 - 4 B A F - A A 1 9 - 5 D C 0 1 1 9 5 6 C 7 0 } " > < a 1 6 : c r e a t i o n I d   x m l n s : a 1 6 = " h t t p : / / s c h e m a s . m i c r o s o f t . c o m / o f f i c e / d r a w i n g / 2 0 1 0 / m a i n "   i d = " { 1 4 F A 8 1 A C - 7 A B A - 4 6 D 2 - 8 8 A 1 - E 2 1 9 0 3 A 7 1 D 7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6 6 3 3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0 A 1 6 4 6 D - A 8 F E - 4 D 5 C - B 5 D B - 1 5 5 F E 8 4 8 B C E 9 } " > < p 1 4 : c r e a t i o n I d   x m l n s : p 1 4 = " h t t p : / / s c h e m a s . m i c r o s o f t . c o m / o f f i c e / p o w e r p o i n t / 2 0 1 0 / m a i n "   v a l = " 1 6 6 3 6 9 1 6 6 8 5 0 1 " / > < / p : e x t > < / p : e x t L s t > < / p : c S l d > < p : c l r M a p O v r > < a : m a s t e r C l r M a p p i n g / > < / p : c l r M a p O v r > < / p : s l d L a y o u t >
</file>

<file path=ppt/slideLayouts/slideLayout4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2 ; p 3 2 " > < a : e x t L s t > < a : e x t   u r i = " { E 2 7 4 3 3 2 E - F 5 0 6 - 4 7 D 6 - 8 6 4 0 - 6 D 3 D C 7 8 8 2 5 E 6 } " > < a 1 6 : c r e a t i o n I d   x m l n s : a 1 6 = " h t t p : / / s c h e m a s . m i c r o s o f t . c o m / o f f i c e / d r a w i n g / 2 0 1 0 / m a i n "   i d = " { 6 8 7 6 3 0 F F - F 0 0 3 - 4 1 3 9 - B F C 1 - A 0 4 8 9 A 3 C 0 0 3 0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3 3 ; p 3 2 " > < a : e x t L s t > < a : e x t   u r i = " { F F A 6 7 4 E 2 - C 9 A E - 4 B 4 6 - 9 5 6 2 - 4 D F 1 2 7 1 3 0 7 0 B } " > < a 1 6 : c r e a t i o n I d   x m l n s : a 1 6 = " h t t p : / / s c h e m a s . m i c r o s o f t . c o m / o f f i c e / d r a w i n g / 2 0 1 0 / m a i n "   i d = " { 1 C C 0 8 A 2 A - 5 E 0 7 - 4 F 3 4 - 8 C 9 0 - 1 3 F 2 3 0 0 9 5 4 A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3 4 ; p 3 2 " > < a : e x t L s t > < a : e x t   u r i = " { B 5 C C F 1 D E - D C B 8 - 4 5 9 9 - B 1 E D - 7 4 B 1 F 5 0 5 4 9 A B } " > < a 1 6 : c r e a t i o n I d   x m l n s : a 1 6 = " h t t p : / / s c h e m a s . m i c r o s o f t . c o m / o f f i c e / d r a w i n g / 2 0 1 0 / m a i n "   i d = " { D 3 2 8 A E 4 4 - C 1 B 1 - 4 5 8 7 - 8 4 6 5 - 7 3 A 4 1 1 F 7 2 8 0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4 D C E 9 7 E - 7 3 E B - 4 E D 6 - 8 F 5 6 - 4 F A 3 E 7 F 6 C 3 4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3 5 ; p 3 2 " > < a : e x t L s t > < a : e x t   u r i = " { C 5 0 4 A 2 D 7 - 2 7 6 E - 4 2 7 B - 9 1 7 E - 9 E C D 1 9 E 0 5 1 6 D } " > < a 1 6 : c r e a t i o n I d   x m l n s : a 1 6 = " h t t p : / / s c h e m a s . m i c r o s o f t . c o m / o f f i c e / d r a w i n g / 2 0 1 0 / m a i n "   i d = " { 2 3 8 2 9 3 2 B - A 4 5 C - 4 B 8 0 - 8 B 0 7 - D 9 6 5 9 B E D A 1 F 8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3 6 ; p 3 2 " > < a : e x t L s t > < a : e x t   u r i = " { E 9 8 E E C D E - 8 1 9 C - 4 3 A 1 - A A 4 D - 6 6 F B 0 D 7 F C C 6 5 } " > < a 1 6 : c r e a t i o n I d   x m l n s : a 1 6 = " h t t p : / / s c h e m a s . m i c r o s o f t . c o m / o f f i c e / d r a w i n g / 2 0 1 0 / m a i n "   i d = " { 7 B 1 2 3 1 7 9 - 9 7 6 4 - 4 5 2 8 - 9 D 5 6 - 5 1 6 3 0 9 7 6 7 8 F E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3 7 ; p 3 2 " > < a : e x t L s t > < a : e x t   u r i = " { 9 5 A 2 7 B D D - 3 B F 5 - 4 1 1 7 - B D F D - B 8 4 F 2 9 2 6 E B 8 0 } " > < a 1 6 : c r e a t i o n I d   x m l n s : a 1 6 = " h t t p : / / s c h e m a s . m i c r o s o f t . c o m / o f f i c e / d r a w i n g / 2 0 1 0 / m a i n "   i d = " { 2 8 8 E B D 2 0 - 4 6 C E - 4 2 D E - B 6 1 D - 0 2 C B 4 C A B C 4 9 6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0 2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B A 4 8 2 1 7 - 9 1 3 8 - 4 2 2 6 - 9 2 1 C - 8 8 4 A 5 7 3 F B 0 5 0 } " > < p 1 4 : c r e a t i o n I d   x m l n s : p 1 4 = " h t t p : / / s c h e m a s . m i c r o s o f t . c o m / o f f i c e / p o w e r p o i n t / 2 0 1 0 / m a i n "   v a l = " 1 6 6 3 6 9 1 6 6 8 5 0 4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7 9 ; p 4 1 " > < a : e x t L s t > < a : e x t   u r i = " { 0 5 3 7 8 2 F A - A 9 B 1 - 4 E 3 4 - 9 5 2 6 - E E F 1 4 1 4 E 3 0 0 1 } " > < a 1 6 : c r e a t i o n I d   x m l n s : a 1 6 = " h t t p : / / s c h e m a s . m i c r o s o f t . c o m / o f f i c e / d r a w i n g / 2 0 1 0 / m a i n "   i d = " { 8 9 6 3 0 1 A 1 - 3 8 E 4 - 4 7 C B - B F F A - C B F 2 F A E 3 A 1 3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3 6 1 9 5 0 0 "   y = " 2 0 9 5 5 0 0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0 5 C 0 8 F 4 - 9 E 8 D - 4 0 D 9 - A A 8 A - 5 F D 4 6 8 1 B D F 7 1 } " > < p 1 4 : c r e a t i o n I d   x m l n s : p 1 4 = " h t t p : / / s c h e m a s . m i c r o s o f t . c o m / o f f i c e / p o w e r p o i n t / 2 0 1 0 / m a i n "   v a l = " 1 6 6 3 6 9 1 6 6 8 3 5 1 " / > < / p : e x t > < / p : e x t L s t > < / p : c S l d > < p : c l r M a p O v r > < a : m a s t e r C l r M a p p i n g / > < / p : c l r M a p O v r > < / p : s l d L a y o u t >
</file>

<file path=ppt/slideLayouts/slideLayout5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9 ; p 3 3 " > < a : e x t L s t > < a : e x t   u r i = " { 3 4 3 A C 2 5 3 - B E E 5 - 4 7 5 D - A A 1 5 - B 0 B A 9 5 8 2 E F 3 4 } " > < a 1 6 : c r e a t i o n I d   x m l n s : a 1 6 = " h t t p : / / s c h e m a s . m i c r o s o f t . c o m / o f f i c e / d r a w i n g / 2 0 1 0 / m a i n "   i d = " { 9 0 C E F F E 9 - F 9 5 5 - 4 3 7 B - 9 E E 7 - 9 7 2 3 7 6 7 5 F 1 E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4 0 ; p 3 3 " > < a : e x t L s t > < a : e x t   u r i = " { 5 4 5 8 F C D D - D 3 9 6 - 4 D E 6 - 9 5 0 9 - 5 2 A D 9 D 4 4 F F 1 9 } " > < a 1 6 : c r e a t i o n I d   x m l n s : a 1 6 = " h t t p : / / s c h e m a s . m i c r o s o f t . c o m / o f f i c e / d r a w i n g / 2 0 1 0 / m a i n "   i d = " { 7 B 6 0 4 8 6 6 - 9 C A 1 - 4 7 F 3 - B A 8 6 - B 7 8 5 5 2 C F B 5 D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4 1 ; p 3 3 " > < a : e x t L s t > < a : e x t   u r i = " { B 6 F C C 0 8 A - 7 7 5 5 - 4 0 7 3 - 9 8 6 0 - 9 C 5 A 0 E B D 7 E 1 2 } " > < a 1 6 : c r e a t i o n I d   x m l n s : a 1 6 = " h t t p : / / s c h e m a s . m i c r o s o f t . c o m / o f f i c e / d r a w i n g / 2 0 1 0 / m a i n "   i d = " { F 0 E 5 2 A 5 3 - B D B 7 - 4 8 8 4 - A E 9 F - F C C 8 0 C 5 F B 9 E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B A 1 A E C 0 - 0 3 A 2 - 4 4 1 B - B F 4 A - 4 8 9 C 6 8 D 9 2 C D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4 2 ; p 3 3 " > < a : e x t L s t > < a : e x t   u r i = " { D B 3 B 4 0 5 F - 4 4 C 2 - 4 C 9 9 - A 7 4 F - 6 D 6 7 1 C 3 1 6 4 8 C } " > < a 1 6 : c r e a t i o n I d   x m l n s : a 1 6 = " h t t p : / / s c h e m a s . m i c r o s o f t . c o m / o f f i c e / d r a w i n g / 2 0 1 0 / m a i n "   i d = " { 6 C A C 5 8 D C - 9 C F 8 - 4 4 C 1 - A 2 D 6 - A C 6 6 A A 8 0 0 9 3 9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4 3 ; p 3 3 " > < a : e x t L s t > < a : e x t   u r i = " { C 8 E B 2 5 1 9 - D 8 C 3 - 4 5 8 5 - 9 A 0 4 - F 8 8 1 A 1 2 5 1 D 0 E } " > < a 1 6 : c r e a t i o n I d   x m l n s : a 1 6 = " h t t p : / / s c h e m a s . m i c r o s o f t . c o m / o f f i c e / d r a w i n g / 2 0 1 0 / m a i n "   i d = " { F C E 9 E 8 3 C - E E 5 0 - 4 C 2 A - A E D D - C 2 2 0 2 C F 8 7 A E C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4 4 ; p 3 3 " > < a : e x t L s t > < a : e x t   u r i = " { 4 B 0 8 6 7 B C - 1 D 8 F - 4 F D 0 - 8 1 2 D - 8 E E D C A B 0 3 C C 4 } " > < a 1 6 : c r e a t i o n I d   x m l n s : a 1 6 = " h t t p : / / s c h e m a s . m i c r o s o f t . c o m / o f f i c e / d r a w i n g / 2 0 1 0 / m a i n "   i d = " { 1 F 6 2 2 B 6 D - 4 E A 1 - 4 5 9 1 - 8 D F B - 9 7 4 B 5 4 5 9 B B E C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2 2 A 4 0 2 1 2 - 3 2 A 0 - 4 3 6 3 - A 1 8 1 - A 5 2 D E 4 9 2 1 8 A 0 } " > < p 1 4 : c r e a t i o n I d   x m l n s : p 1 4 = " h t t p : / / s c h e m a s . m i c r o s o f t . c o m / o f f i c e / p o w e r p o i n t / 2 0 1 0 / m a i n "   v a l = " 1 6 6 3 6 9 1 6 6 8 5 0 8 " / > < / p : e x t > < / p : e x t L s t > < / p : c S l d > < p : c l r M a p O v r > < a : m a s t e r C l r M a p p i n g / > < / p : c l r M a p O v r > < / p : s l d L a y o u t >
</file>

<file path=ppt/slideLayouts/slideLayout5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6 ; p 3 4 " > < a : e x t L s t > < a : e x t   u r i = " { E C 2 A 1 6 1 4 - A D A 0 - 4 2 3 4 - A 6 1 6 - D 8 C 9 A D 3 3 1 0 F E } " > < a 1 6 : c r e a t i o n I d   x m l n s : a 1 6 = " h t t p : / / s c h e m a s . m i c r o s o f t . c o m / o f f i c e / d r a w i n g / 2 0 1 0 / m a i n "   i d = " { D 5 8 1 4 2 B F - 8 8 9 2 - 4 F B 4 - 8 D 8 3 - D D 3 1 0 B 0 D D 3 2 0 } " / > < / a : e x t > < / a : e x t L s t > < / p : c N v P r > < p : c N v S p P r / > < p : n v P r / > < / p : n v S p P r > < p : s p P r > < a : x f r m   r o t = " 0 " > < a : o f f   x = " 2 1 0 0 "   y = " - 1 2 5 " / > < a : e x t   c x = " 4 5 7 2 0 0 0 "   c y = " 5 1 4 3 5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4 7 ; p 3 4 " > < a : e x t L s t > < a : e x t   u r i = " { 9 5 9 9 F 6 A 8 - 5 4 0 0 - 4 5 4 F - B 4 8 A - 3 E A 3 7 8 3 6 E 8 1 4 } " > < a 1 6 : c r e a t i o n I d   x m l n s : a 1 6 = " h t t p : / / s c h e m a s . m i c r o s o f t . c o m / o f f i c e / d r a w i n g / 2 0 1 0 / m a i n "   i d = " { B C 6 6 A 6 E 9 - D 3 F 3 - 4 7 8 9 - A A A C - 4 9 2 2 D 0 2 5 E 4 6 C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1 5 6 9 7 5 " / > < a : e x t   c x = " 4 0 4 5 2 0 0 "   c y = " 1 4 8 2 3 0 0 " / > < / a : x f r m > < a : p r s t G e o m   p r s t = " r e c t " > < a : a v L s t / > < / a : p r s t G e o m > < a : n o F i l l / > < a : l n > < a : n o F i l l / > < / a : l n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4 8 ; p 3 4 " > < a : e x t L s t > < a : e x t   u r i = " { 7 7 3 7 2 5 0 A - 1 A 7 6 - 4 8 7 3 - B 2 1 D - 0 A B C 5 6 E 6 E 8 3 1 } " > < a 1 6 : c r e a t i o n I d   x m l n s : a 1 6 = " h t t p : / / s c h e m a s . m i c r o s o f t . c o m / o f f i c e / d r a w i n g / 2 0 1 0 / m a i n "   i d = " { 7 A 9 B F A D 0 - C F 3 3 - 4 C 9 3 - 9 B 0 7 - D D C 3 2 9 9 D 2 9 A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7 2 6 8 7 4 " / > < a : e x t   c x = " 4 0 4 5 2 0 0 "   c y = " 1 2 3 5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4 9 ; p 3 4 " > < a : e x t L s t > < a : e x t   u r i = " { F 3 E E 4 3 D 5 - 5 8 C 2 - 4 1 2 C - 8 4 E 2 - D E 0 0 5 3 B 2 5 3 0 9 } " > < a 1 6 : c r e a t i o n I d   x m l n s : a 1 6 = " h t t p : / / s c h e m a s . m i c r o s o f t . c o m / o f f i c e / d r a w i n g / 2 0 1 0 / m a i n "   i d = " { 3 F 2 A 6 D F 6 - 9 4 A 8 - 4 D 0 5 - A 5 E 4 - 4 A 0 4 0 9 9 C F 1 8 C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0 7 5 " / > < a : e x t   c x = " 3 8 3 7 0 0 0 "   c y = " 3 6 9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5 0 ; p 3 4 " > < a : e x t L s t > < a : e x t   u r i = " { 3 2 5 1 E F 5 8 - 5 9 7 C - 4 3 F F - B 6 A 6 - F 2 4 2 F 7 6 2 2 A D F } " > < a 1 6 : c r e a t i o n I d   x m l n s : a 1 6 = " h t t p : / / s c h e m a s . m i c r o s o f t . c o m / o f f i c e / d r a w i n g / 2 0 1 0 / m a i n "   i d = " { 4 B B 8 C 9 D F - A C 7 C - 4 4 9 E - 8 9 7 E - F E A 6 5 B E 6 2 2 E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5 1 ; p 3 4 " > < a : e x t L s t > < a : e x t   u r i = " { D 3 2 5 6 B A 0 - B E 9 2 - 4 2 2 7 - A 7 B A - C 7 A 8 0 2 F E 8 C 1 1 } " > < a 1 6 : c r e a t i o n I d   x m l n s : a 1 6 = " h t t p : / / s c h e m a s . m i c r o s o f t . c o m / o f f i c e / d r a w i n g / 2 0 1 0 / m a i n "   i d = " { F 7 C 2 7 E D 1 - 2 2 9 4 - 4 6 9 E - 9 3 0 8 - 8 F 7 9 8 7 0 E D 3 8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2 4 8 A 2 3 5 - A 4 C 7 - 4 E 1 D - 9 C 2 A - 0 F 7 9 8 5 F 3 A 4 7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2 D 8 B 0 F B 1 - 7 B 4 B - 4 B F 9 - A 8 B 1 - 6 B 9 7 2 6 6 C B E 5 6 } " > < p 1 4 : c r e a t i o n I d   x m l n s : p 1 4 = " h t t p : / / s c h e m a s . m i c r o s o f t . c o m / o f f i c e / p o w e r p o i n t / 2 0 1 0 / m a i n "   v a l = " 1 6 6 3 6 9 1 6 6 8 5 1 1 " / > < / p : e x t > < / p : e x t L s t > < / p : c S l d > < p : c l r M a p O v r > < a : m a s t e r C l r M a p p i n g / > < / p : c l r M a p O v r > < / p : s l d L a y o u t >
</file>

<file path=ppt/slideLayouts/slideLayout5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3 ; p 3 5 " > < a : e x t L s t > < a : e x t   u r i = " { 5 6 B 4 7 2 8 5 - A 2 1 D - 4 C C 9 - B 2 F 4 - E B 5 B 8 F 3 3 A 5 D F } " > < a 1 6 : c r e a t i o n I d   x m l n s : a 1 6 = " h t t p : / / s c h e m a s . m i c r o s o f t . c o m / o f f i c e / d r a w i n g / 2 0 1 0 / m a i n "   i d = " { 5 E F D F A 9 9 - E 4 F 3 - 4 9 B 4 - 9 4 E 2 - F 6 A D 4 A 4 3 9 6 A 9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5 4 ; p 3 5 " > < a : e x t L s t > < a : e x t   u r i = " { 8 1 E F 1 8 2 0 - 5 9 B 9 - 4 F A 3 - 9 A 4 1 - 7 9 3 1 B F E 3 0 E 6 D } " > < a 1 6 : c r e a t i o n I d   x m l n s : a 1 6 = " h t t p : / / s c h e m a s . m i c r o s o f t . c o m / o f f i c e / d r a w i n g / 2 0 1 0 / m a i n "   i d = " { 6 6 2 8 B 4 8 9 - 0 D F 0 - 4 6 1 9 - 8 8 F 0 - 2 9 F 4 9 F 7 4 B 9 0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5 5 ; p 3 5 " > < a : e x t L s t > < a : e x t   u r i = " { 4 4 E E E E 3 C - 3 5 9 E - 4 8 5 F - B B F 2 - 9 8 4 5 9 F C 9 6 A 5 5 } " > < a 1 6 : c r e a t i o n I d   x m l n s : a 1 6 = " h t t p : / / s c h e m a s . m i c r o s o f t . c o m / o f f i c e / d r a w i n g / 2 0 1 0 / m a i n "   i d = " { 6 E 4 0 C A E D - 7 5 A E - 4 2 2 3 - 8 F 0 A - F B 5 C 4 A 7 1 C 1 9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5 6 ; p 3 5 " > < a : e x t L s t > < a : e x t   u r i = " { 4 8 9 A C E 9 0 - 4 F 8 C - 4 3 6 D - 8 0 F E - F 1 4 3 D 7 F 2 1 0 A 0 } " > < a 1 6 : c r e a t i o n I d   x m l n s : a 1 6 = " h t t p : / / s c h e m a s . m i c r o s o f t . c o m / o f f i c e / d r a w i n g / 2 0 1 0 / m a i n "   i d = " { C 4 5 5 F 5 0 6 - 3 F E 9 - 4 4 F 8 - 8 8 3 D - 7 A 4 4 F B 5 5 8 2 8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C F 1 0 E 7 2 - E 5 9 3 - 4 D 2 2 - 9 9 7 0 - A 7 3 0 8 4 4 9 B 2 F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0 F E D D 5 E 8 - C C 5 1 - 4 B 0 E - A F 4 9 - 7 6 A 3 2 0 8 6 E D 0 F } " > < p 1 4 : c r e a t i o n I d   x m l n s : p 1 4 = " h t t p : / / s c h e m a s . m i c r o s o f t . c o m / o f f i c e / p o w e r p o i n t / 2 0 1 0 / m a i n "   v a l = " 1 6 6 3 6 9 1 6 6 8 5 1 4 " / > < / p : e x t > < / p : e x t L s t > < / p : c S l d > < p : c l r M a p O v r > < a : m a s t e r C l r M a p p i n g / > < / p : c l r M a p O v r > < / p : s l d L a y o u t >
</file>

<file path=ppt/slideLayouts/slideLayout5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b g > < p : b g P r > < a : s o l i d F i l l > < a : s r g b C l r   v a l = " 1 b 2 e 8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8 ; p 3 6 " > < a : e x t L s t > < a : e x t   u r i = " { F 1 0 C F 3 4 0 - 4 B B 8 - 4 D E D - B D B D - E 6 4 2 7 1 C 8 1 4 1 9 } " > < a 1 6 : c r e a t i o n I d   x m l n s : a 1 6 = " h t t p : / / s c h e m a s . m i c r o s o f t . c o m / o f f i c e / d r a w i n g / 2 0 1 0 / m a i n "   i d = " { 7 4 1 2 4 5 A E - 7 F 8 0 - 4 A 1 E - B 3 C 2 - 3 9 D 7 2 9 0 5 2 D 4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E 8 8 0 9 6 6 - E 3 B B - 4 4 D B - 8 4 B 2 - C 8 F 5 5 5 F C 1 7 2 2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7 3 0 8 C 3 0 1 - 1 A 3 9 - 4 9 F E - 8 6 B 1 - 1 F 3 D 7 5 9 1 0 4 C 2 } " > < p 1 4 : c r e a t i o n I d   x m l n s : p 1 4 = " h t t p : / / s c h e m a s . m i c r o s o f t . c o m / o f f i c e / p o w e r p o i n t / 2 0 1 0 / m a i n "   v a l = " 1 6 6 3 6 9 1 6 6 8 5 1 6 " / > < / p : e x t > < / p : e x t L s t > < / p : c S l d > < p : c l r M a p O v r > < a : m a s t e r C l r M a p p i n g / > < / p : c l r M a p O v r > < / p : s l d L a y o u t >
</file>

<file path=ppt/slideLayouts/slideLayout5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0 ; p 3 7 " > < a : e x t L s t > < a : e x t   u r i = " { 4 3 5 9 5 5 3 E - 1 C 3 C - 4 6 6 9 - 8 A F C - 4 3 3 8 A 9 C 9 6 D 8 D } " > < a 1 6 : c r e a t i o n I d   x m l n s : a 1 6 = " h t t p : / / s c h e m a s . m i c r o s o f t . c o m / o f f i c e / d r a w i n g / 2 0 1 0 / m a i n "   i d = " { 6 D 6 7 0 2 C 5 - 7 4 9 E - 4 C 8 0 - B E A 3 - C 9 A C E D D 8 5 8 9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9 3 B 6 9 7 7 C - 7 E E 0 - 4 7 D 9 - 8 7 C 4 - 4 3 C B 6 4 7 A 0 6 1 C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/ p : s p T r e e > < p : e x t L s t > < p : e x t   u r i = " { F 6 3 3 F C 6 5 - 0 A 3 3 - 4 A D 5 - A 7 8 2 - 0 9 8 1 C A B 8 6 7 A 3 } " > < p 1 4 : c r e a t i o n I d   x m l n s : p 1 4 = " h t t p : / / s c h e m a s . m i c r o s o f t . c o m / o f f i c e / p o w e r p o i n t / 2 0 1 0 / m a i n "   v a l = " 1 6 6 3 6 9 1 6 6 8 5 1 9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1 ; p 4 2 " > < a : e x t L s t > < a : e x t   u r i = " { 2 9 A B C 4 7 0 - F 5 C 4 - 4 7 7 8 - 8 1 E A - B F 2 C 2 2 C 8 F F 7 6 } " > < a 1 6 : c r e a t i o n I d   x m l n s : a 1 6 = " h t t p : / / s c h e m a s . m i c r o s o f t . c o m / o f f i c e / d r a w i n g / 2 0 1 0 / m a i n "   i d = " { 6 C 9 E 5 5 7 7 - A 5 2 3 - 4 A 3 D - 8 1 1 B - 7 2 8 6 4 B 9 0 3 0 0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2 ; p 4 2 " > < a : e x t L s t > < a : e x t   u r i = " { 6 5 1 8 D E 8 4 - 8 C D 1 - 4 3 1 A - 8 7 C 2 - 7 D 7 5 9 D 5 D 2 7 B 2 } " > < a 1 6 : c r e a t i o n I d   x m l n s : a 1 6 = " h t t p : / / s c h e m a s . m i c r o s o f t . c o m / o f f i c e / d r a w i n g / 2 0 1 0 / m a i n "   i d = " { F 7 D D C D 8 6 - C F 6 B - 4 8 D 0 - B 1 A F - 5 6 1 9 6 A 1 7 E E 0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9 5 4 2 C 1 A 1 - 8 5 8 7 - 4 3 5 E - B 4 0 D - 2 5 4 0 3 6 E 1 E 2 1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8 3 ; p 4 2 " > < a : e x t L s t > < a : e x t   u r i = " { 9 3 C 9 D F D 0 - 8 6 D 5 - 4 D C 8 - B 5 B 8 - 9 F 7 D 0 B B 9 A 5 5 F } " > < a 1 6 : c r e a t i o n I d   x m l n s : a 1 6 = " h t t p : / / s c h e m a s . m i c r o s o f t . c o m / o f f i c e / d r a w i n g / 2 0 1 0 / m a i n "   i d = " { D 1 9 4 C 0 0 3 - 7 E 3 D - 4 5 7 6 - 9 A 9 A - 0 9 E A B A A 3 E 4 F E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8 4 ; p 4 2 " > < a : e x t L s t > < a : e x t   u r i = " { E 7 7 3 9 F 9 8 - C 6 F 4 - 4 9 A C - A 9 5 8 - 4 2 9 E B 2 E C E B E 8 } " > < a 1 6 : c r e a t i o n I d   x m l n s : a 1 6 = " h t t p : / / s c h e m a s . m i c r o s o f t . c o m / o f f i c e / d r a w i n g / 2 0 1 0 / m a i n "   i d = " { 1 9 9 5 5 1 A B - 0 4 3 B - 4 B 2 F - A A 2 F - 8 9 8 D 9 D 3 C E E 2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8 5 ; p 4 2 " > < a : e x t L s t > < a : e x t   u r i = " { 0 C 6 6 4 8 5 0 - F C E 9 - 4 0 9 A - 9 0 1 2 - 1 3 6 3 5 5 E 7 9 D B 9 } " > < a 1 6 : c r e a t i o n I d   x m l n s : a 1 6 = " h t t p : / / s c h e m a s . m i c r o s o f t . c o m / o f f i c e / d r a w i n g / 2 0 1 0 / m a i n "   i d = " { F 5 5 9 B 9 B 5 - 9 6 8 0 - 4 1 8 3 - B 5 D 2 - C 5 3 9 6 A 2 7 1 7 E D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8 6 ; p 4 2 " > < a : e x t L s t > < a : e x t   u r i = " { 3 F 4 2 4 4 2 0 - A 0 9 B - 4 B E 7 - A 2 3 8 - B E 8 E B F 9 0 4 A 9 7 } " > < a 1 6 : c r e a t i o n I d   x m l n s : a 1 6 = " h t t p : / / s c h e m a s . m i c r o s o f t . c o m / o f f i c e / d r a w i n g / 2 0 1 0 / m a i n "   i d = " { 1 D E C B B 0 0 - 5 9 7 0 - 4 E 5 2 - 8 C 8 7 - 6 3 8 9 3 E B 4 E 6 9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F C F 1 0 4 4 3 - 3 2 F 0 - 4 8 0 4 - B 5 C 7 - C 5 8 C 2 3 5 D 0 A E 4 } " > < p 1 4 : c r e a t i o n I d   x m l n s : p 1 4 = " h t t p : / / s c h e m a s . m i c r o s o f t . c o m / o f f i c e / p o w e r p o i n t / 2 0 1 0 / m a i n "   v a l = " 1 6 6 3 6 9 1 6 6 8 3 5 3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8 ; p 4 3 " > < a : e x t L s t > < a : e x t   u r i = " { D 7 3 1 2 6 E 5 - B 2 E 7 - 4 9 6 4 - 9 F 7 D - E D A E 3 A 8 6 5 B B 4 } " > < a 1 6 : c r e a t i o n I d   x m l n s : a 1 6 = " h t t p : / / s c h e m a s . m i c r o s o f t . c o m / o f f i c e / d r a w i n g / 2 0 1 0 / m a i n "   i d = " { 7 9 2 D D 3 5 2 - 5 4 6 B - 4 1 D 9 - B 1 9 2 - 7 F 0 C 9 C 7 3 7 4 E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9 ; p 4 3 " > < a : e x t L s t > < a : e x t   u r i = " { 7 4 9 A B 3 9 0 - A 0 6 C - 4 4 A 0 - A 4 2 3 - 1 A B 9 A F 1 C A 0 B D } " > < a 1 6 : c r e a t i o n I d   x m l n s : a 1 6 = " h t t p : / / s c h e m a s . m i c r o s o f t . c o m / o f f i c e / d r a w i n g / 2 0 1 0 / m a i n "   i d = " { 4 F 1 C A C 5 7 - 4 3 D 9 - 4 8 D F - 8 D A D - 6 0 E 0 9 9 D A E 6 E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D 4 A F D E C - 8 6 6 1 - 4 5 F 8 - 8 1 8 7 - 3 7 3 3 8 D 9 4 D 9 7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9 0 ; p 4 3 " > < a : e x t L s t > < a : e x t   u r i = " { 4 3 6 9 9 A 6 1 - A 3 7 8 - 4 4 9 1 - A 2 2 8 - C 7 2 9 C F 4 7 5 7 6 A } " > < a 1 6 : c r e a t i o n I d   x m l n s : a 1 6 = " h t t p : / / s c h e m a s . m i c r o s o f t . c o m / o f f i c e / d r a w i n g / 2 0 1 0 / m a i n "   i d = " { D 5 A 7 D D C 2 - 1 C 3 6 - 4 C 4 3 - 8 5 7 9 - 2 4 6 B 6 5 6 4 8 9 A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9 1 ; p 4 3 " > < a : e x t L s t > < a : e x t   u r i = " { D 1 B C 9 F D C - E 2 E D - 4 2 9 2 - A D 9 7 - 8 6 F 5 2 9 6 8 6 9 8 A } " > < a 1 6 : c r e a t i o n I d   x m l n s : a 1 6 = " h t t p : / / s c h e m a s . m i c r o s o f t . c o m / o f f i c e / d r a w i n g / 2 0 1 0 / m a i n "   i d = " { E F C 2 C C 3 E - 5 6 9 7 - 4 2 8 D - 9 9 A A - C 8 2 5 D 2 3 3 7 7 D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2 ; p 4 3 " > < a : e x t L s t > < a : e x t   u r i = " { 5 B 8 E 8 3 6 B - A B 5 0 - 4 A 3 3 - A 8 A 5 - 4 0 F 4 D 6 5 7 A F 2 5 } " > < a 1 6 : c r e a t i o n I d   x m l n s : a 1 6 = " h t t p : / / s c h e m a s . m i c r o s o f t . c o m / o f f i c e / d r a w i n g / 2 0 1 0 / m a i n "   i d = " { 8 B 0 E D C 7 F - 6 C 5 C - 4 E 3 4 - 9 5 3 9 - 3 0 B 8 4 B 4 0 0 D A 7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9 3 ; p 4 3 " > < a : e x t L s t > < a : e x t   u r i = " { 1 A C B D 7 E F - 0 7 1 E - 4 2 8 7 - 9 A E A - 1 5 4 4 0 D A A 4 F D 2 } " > < a 1 6 : c r e a t i o n I d   x m l n s : a 1 6 = " h t t p : / / s c h e m a s . m i c r o s o f t . c o m / o f f i c e / d r a w i n g / 2 0 1 0 / m a i n "   i d = " { 1 4 D 5 1 8 0 C - A 4 D 2 - 4 C 2 F - 8 B 9 7 - 4 E B A 0 7 8 0 2 1 A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4 9 0 8 9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8 3 2 0 E D 2 - 0 9 D 3 - 4 4 9 8 - B 0 D 6 - 4 5 3 D F 7 3 8 C 6 8 E } " > < p 1 4 : c r e a t i o n I d   x m l n s : p 1 4 = " h t t p : / / s c h e m a s . m i c r o s o f t . c o m / o f f i c e / p o w e r p o i n t / 2 0 1 0 / m a i n "   v a l = " 1 6 6 3 6 9 1 6 6 8 3 5 7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5 ; p 4 4 " > < a : e x t L s t > < a : e x t   u r i = " { F 2 B 9 A 8 4 8 - 9 E 2 0 - 4 E B E - 9 1 B 5 - 8 A 1 0 C 5 A D 6 1 3 4 } " > < a 1 6 : c r e a t i o n I d   x m l n s : a 1 6 = " h t t p : / / s c h e m a s . m i c r o s o f t . c o m / o f f i c e / d r a w i n g / 2 0 1 0 / m a i n "   i d = " { E C 7 5 A 1 1 E - 0 9 C 0 - 4 4 B F - B D 2 C - 8 B C 6 1 1 1 A 8 1 9 F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9 6 ; p 4 4 " > < a : e x t L s t > < a : e x t   u r i = " { E F F 0 D 3 1 C - 4 6 2 E - 4 C 7 4 - 9 3 B E - 3 D 4 4 3 D A B E 1 C 1 } " > < a 1 6 : c r e a t i o n I d   x m l n s : a 1 6 = " h t t p : / / s c h e m a s . m i c r o s o f t . c o m / o f f i c e / d r a w i n g / 2 0 1 0 / m a i n "   i d = " { B 3 9 5 E 2 D 9 - D 9 D B - 4 5 8 6 - B 5 4 9 - F 0 A 3 6 7 4 1 4 8 0 1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9 7 ; p 4 4 " > < a : e x t L s t > < a : e x t   u r i = " { 5 E 0 4 8 1 4 7 - 4 C 3 A - 4 F D 7 - A A 9 6 - 0 0 7 A 4 2 9 3 D C 4 D } " > < a 1 6 : c r e a t i o n I d   x m l n s : a 1 6 = " h t t p : / / s c h e m a s . m i c r o s o f t . c o m / o f f i c e / d r a w i n g / 2 0 1 0 / m a i n "   i d = " { F 7 0 8 0 3 D 9 - 4 4 0 C - 4 F 2 9 - 9 4 C 1 - 2 B 9 3 D 6 9 5 B 5 F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9 8 ; p 4 4 " > < a : e x t L s t > < a : e x t   u r i = " { 4 7 C 5 9 B A 1 - 7 8 4 8 - 4 8 6 C - A 4 1 5 - 1 D 3 0 0 E 4 A D C C 8 } " > < a 1 6 : c r e a t i o n I d   x m l n s : a 1 6 = " h t t p : / / s c h e m a s . m i c r o s o f t . c o m / o f f i c e / d r a w i n g / 2 0 1 0 / m a i n "   i d = " { E C A 8 B 2 2 6 - D 5 5 7 - 4 8 3 8 - 9 E D B - B A 9 5 5 E 7 7 F 2 1 D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9 ; p 4 4 " > < a : e x t L s t > < a : e x t   u r i = " { 8 4 2 C 3 E 6 D - B 4 4 0 - 4 2 F 6 - B 5 3 D - 5 D 4 B 3 B 3 0 6 2 8 E } " > < a 1 6 : c r e a t i o n I d   x m l n s : a 1 6 = " h t t p : / / s c h e m a s . m i c r o s o f t . c o m / o f f i c e / d r a w i n g / 2 0 1 0 / m a i n "   i d = " { D B 4 0 6 E 8 3 - E B 5 8 - 4 4 1 7 - 8 1 0 E - D D F 3 C E 8 9 8 5 1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0 0 ; p 4 4 " > < a : e x t L s t > < a : e x t   u r i = " { F 0 1 E C D E 1 - C 3 A 2 - 4 6 B D - 8 8 C 0 - B E D A B 1 A 5 8 B 6 6 } " > < a 1 6 : c r e a t i o n I d   x m l n s : a 1 6 = " h t t p : / / s c h e m a s . m i c r o s o f t . c o m / o f f i c e / d r a w i n g / 2 0 1 0 / m a i n "   i d = " { 2 3 2 7 7 F E F - 1 3 A D - 4 6 2 8 - 9 B D A - E 8 5 E 8 B D A 3 D 7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E 6 4 A A 4 1 - 6 2 7 E - 4 6 0 2 - B 4 0 5 - E 5 3 5 3 7 B D E E C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0 1 ; p 4 4 " > < a : e x t L s t > < a : e x t   u r i = " { 3 7 4 F 9 8 7 6 - A 4 C A - 4 8 9 0 - B B 5 7 - D F A D 7 4 8 A 0 A 5 C } " > < a 1 6 : c r e a t i o n I d   x m l n s : a 1 6 = " h t t p : / / s c h e m a s . m i c r o s o f t . c o m / o f f i c e / d r a w i n g / 2 0 1 0 / m a i n "   i d = " { 0 0 7 B 8 0 3 7 - 1 8 6 F - 4 C 0 0 - B 8 3 1 - 2 7 0 E D 7 C 9 8 7 9 6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0 2 ; p 4 4 " > < a : e x t L s t > < a : e x t   u r i = " { F 2 3 3 E 8 4 8 - B 0 3 C - 4 4 2 E - A B B 4 - E 7 E F F E 8 0 8 A 0 6 } " > < a 1 6 : c r e a t i o n I d   x m l n s : a 1 6 = " h t t p : / / s c h e m a s . m i c r o s o f t . c o m / o f f i c e / d r a w i n g / 2 0 1 0 / m a i n "   i d = " { 8 0 2 2 B 5 7 4 - 5 3 3 A - 4 6 8 A - 9 2 8 3 - D C A 1 2 0 3 8 4 5 0 E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0 "   n a m e = " G o o g l e   S h a p e ; 2 0 3 ; p 4 4 " > < a : e x t L s t > < a : e x t   u r i = " { 5 5 8 0 2 D 0 F - 2 C E 1 - 4 5 7 3 - 9 C F 8 - F 1 0 4 D C C F 0 6 F 8 } " > < a 1 6 : c r e a t i o n I d   x m l n s : a 1 6 = " h t t p : / / s c h e m a s . m i c r o s o f t . c o m / o f f i c e / d r a w i n g / 2 0 1 0 / m a i n "   i d = " { 4 C F 1 6 6 E D - F A 4 C - 4 A C 0 - 8 0 8 D - B F E A 1 4 0 D 0 B 8 9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D 7 E B 3 7 2 - A 3 2 A - 4 3 4 E - B C C 1 - D 8 4 8 9 A 3 2 F 4 3 8 } " > < p 1 4 : c r e a t i o n I d   x m l n s : p 1 4 = " h t t p : / / s c h e m a s . m i c r o s o f t . c o m / o f f i c e / p o w e r p o i n t / 2 0 1 0 / m a i n "   v a l = " 1 6 6 3 6 9 1 6 6 8 3 6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5 ; p 4 5 " > < a : e x t L s t > < a : e x t   u r i = " { F 1 2 B 1 E B 9 - 2 0 9 3 - 4 B E 7 - 8 E D 2 - 4 B 4 8 A 0 A 1 9 E 6 3 } " > < a 1 6 : c r e a t i o n I d   x m l n s : a 1 6 = " h t t p : / / s c h e m a s . m i c r o s o f t . c o m / o f f i c e / d r a w i n g / 2 0 1 0 / m a i n "   i d = " { E 5 0 4 2 3 D D - 6 9 2 9 - 4 9 8 F - B 4 7 E - E 8 E 9 4 D 0 8 5 7 1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0 6 ; p 4 5 " > < a : e x t L s t > < a : e x t   u r i = " { 3 A E E 7 8 E 6 - A 3 6 4 - 4 B 0 4 - A A 7 4 - 6 5 A 6 2 3 1 2 9 9 4 2 } " > < a 1 6 : c r e a t i o n I d   x m l n s : a 1 6 = " h t t p : / / s c h e m a s . m i c r o s o f t . c o m / o f f i c e / d r a w i n g / 2 0 1 0 / m a i n "   i d = " { 4 9 B D C D 9 7 - E 4 3 C - 4 F 2 C - A B F 5 - 1 E A 7 B 6 E 0 C B 1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0 7 ; p 4 5 " > < a : e x t L s t > < a : e x t   u r i = " { 5 4 3 8 8 3 1 8 - E C 3 B - 4 9 C 3 - A 7 8 E - 7 B 3 9 5 E 4 6 5 C D 3 } " > < a 1 6 : c r e a t i o n I d   x m l n s : a 1 6 = " h t t p : / / s c h e m a s . m i c r o s o f t . c o m / o f f i c e / d r a w i n g / 2 0 1 0 / m a i n "   i d = " { 8 8 B E C 7 C E - 2 A 3 6 - 4 0 5 2 - 9 1 5 C - 9 B F 5 C C 9 3 8 6 8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0 8 ; p 4 5 " > < a : e x t L s t > < a : e x t   u r i = " { 3 2 5 F E F 0 9 - F 4 1 C - 4 6 F 0 - B 5 0 0 - 3 1 E 8 1 9 7 A 5 D 6 3 } " > < a 1 6 : c r e a t i o n I d   x m l n s : a 1 6 = " h t t p : / / s c h e m a s . m i c r o s o f t . c o m / o f f i c e / d r a w i n g / 2 0 1 0 / m a i n "   i d = " { D 2 7 8 A 6 E B - D E F 7 - 4 3 3 C - 8 7 0 D - 1 B 7 9 C 7 B 3 C 4 6 5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0 9 ; p 4 5 " > < a : e x t L s t > < a : e x t   u r i = " { 6 1 4 4 6 D 9 7 - 2 E 0 9 - 4 8 7 9 - 9 9 0 1 - D 8 5 3 9 E 7 A 1 D D 6 } " > < a 1 6 : c r e a t i o n I d   x m l n s : a 1 6 = " h t t p : / / s c h e m a s . m i c r o s o f t . c o m / o f f i c e / d r a w i n g / 2 0 1 0 / m a i n "   i d = " { B 5 C 3 F E D F - A C D F - 4 A F F - 9 F 2 E - 1 7 E 5 B 1 5 6 5 B 0 3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1 0 ; p 4 5 " > < a : e x t L s t > < a : e x t   u r i = " { 4 2 9 3 9 1 E 7 - F B 9 5 - 4 F C A - A A 6 4 - 6 C 5 8 7 3 5 4 4 E 7 F } " > < a 1 6 : c r e a t i o n I d   x m l n s : a 1 6 = " h t t p : / / s c h e m a s . m i c r o s o f t . c o m / o f f i c e / d r a w i n g / 2 0 1 0 / m a i n "   i d = " { 5 8 6 4 A D 6 B - D 4 8 D - 4 9 5 3 - 9 8 B 7 - 6 A D F 3 8 F 2 E 9 D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C 0 6 F 6 F 1 - C B 9 7 - 4 7 0 C - A B 4 8 - 3 D 0 5 1 F 3 C F 8 0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1 1 ; p 4 5 " > < a : e x t L s t > < a : e x t   u r i = " { 9 F 1 8 5 9 C B - 9 9 B F - 4 F E 9 - B 8 1 1 - 0 5 D 1 2 9 7 6 F 6 5 8 } " > < a 1 6 : c r e a t i o n I d   x m l n s : a 1 6 = " h t t p : / / s c h e m a s . m i c r o s o f t . c o m / o f f i c e / d r a w i n g / 2 0 1 0 / m a i n "   i d = " { 5 6 E 5 3 1 A A - 7 2 8 2 - 4 4 E B - 9 A 0 F - C 9 6 3 E 4 2 5 D 3 C 8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1 2 ; p 4 5 " > < a : e x t L s t > < a : e x t   u r i = " { E 2 0 8 8 6 3 F - 0 1 7 1 - 4 D A 5 - A 8 D C - 0 9 6 4 B 1 4 A 5 B C 4 } " > < a 1 6 : c r e a t i o n I d   x m l n s : a 1 6 = " h t t p : / / s c h e m a s . m i c r o s o f t . c o m / o f f i c e / d r a w i n g / 2 0 1 0 / m a i n "   i d = " { 0 B 0 5 B F C D - 2 5 9 4 - 4 4 F E - 8 B 1 1 - 7 4 C 7 9 7 0 F 1 2 9 5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1 3 ; p 4 5 " > < a : e x t L s t > < a : e x t   u r i = " { A B 4 1 D C 8 3 - E 6 2 9 - 4 5 E 0 - B A 2 4 - C 0 6 2 B A 5 F F 3 B 0 } " > < a 1 6 : c r e a t i o n I d   x m l n s : a 1 6 = " h t t p : / / s c h e m a s . m i c r o s o f t . c o m / o f f i c e / d r a w i n g / 2 0 1 0 / m a i n "   i d = " { F 0 6 C 8 4 C 5 - A 1 2 9 - 4 8 C A - 8 1 D A - 5 6 3 8 4 E B E 5 3 0 2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1 4 ; p 4 5 " > < a : e x t L s t > < a : e x t   u r i = " { 4 F 7 3 E 4 E 6 - 0 0 B 5 - 4 9 B 7 - A 8 1 3 - C 5 3 2 0 A 1 C A F E 7 } " > < a 1 6 : c r e a t i o n I d   x m l n s : a 1 6 = " h t t p : / / s c h e m a s . m i c r o s o f t . c o m / o f f i c e / d r a w i n g / 2 0 1 0 / m a i n "   i d = " { 9 F 8 B 9 0 2 8 - 0 8 0 0 - 4 B 4 4 - 9 E 4 9 - A D B C 2 5 B 8 4 5 4 1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2 "   n a m e = " G o o g l e   S h a p e ; 2 1 5 ; p 4 5 " > < a : e x t L s t > < a : e x t   u r i = " { 1 0 1 F C 2 2 6 - D 1 2 8 - 4 0 4 9 - B A E B - F D D 3 E 9 B B 0 2 B D } " > < a 1 6 : c r e a t i o n I d   x m l n s : a 1 6 = " h t t p : / / s c h e m a s . m i c r o s o f t . c o m / o f f i c e / d r a w i n g / 2 0 1 0 / m a i n "   i d = " { 7 C 3 A 2 8 2 3 - 5 D B A - 4 7 2 A - 9 F 5 9 - 9 4 3 2 5 8 B A 7 2 A 7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A E B 1 2 E A - 1 5 4 7 - 4 F B 4 - A 0 D 2 - 4 D 2 7 E 6 3 7 7 0 A 9 } " > < p 1 4 : c r e a t i o n I d   x m l n s : p 1 4 = " h t t p : / / s c h e m a s . m i c r o s o f t . c o m / o f f i c e / p o w e r p o i n t / 2 0 1 0 / m a i n "   v a l = " 1 6 6 3 6 9 1 6 6 8 3 6 6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1 8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1 9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2 0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2 1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2 2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2 3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2 4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2 5 . x m l "   T y p e = " h t t p : / / s c h e m a s . o p e n x m l f o r m a t s . o r g / o f f i c e D o c u m e n t / 2 0 0 6 / r e l a t i o n s h i p s / s l i d e L a y o u t " / > < R e l a t i o n s h i p   I d = " r I d 2 6 "   T a r g e t = " . . / s l i d e L a y o u t s / s l i d e L a y o u t 2 6 . x m l "   T y p e = " h t t p : / / s c h e m a s . o p e n x m l f o r m a t s . o r g / o f f i c e D o c u m e n t / 2 0 0 6 / r e l a t i o n s h i p s / s l i d e L a y o u t " / > < R e l a t i o n s h i p   I d = " r I d 2 7 "   T a r g e t = " . . / s l i d e L a y o u t s / s l i d e L a y o u t 2 7 . x m l "   T y p e = " h t t p : / / s c h e m a s . o p e n x m l f o r m a t s . o r g / o f f i c e D o c u m e n t / 2 0 0 6 / r e l a t i o n s h i p s / s l i d e L a y o u t " / > < R e l a t i o n s h i p   I d = " r I d 2 8 "   T a r g e t = " . . / s l i d e L a y o u t s / s l i d e L a y o u t 2 8 . x m l "   T y p e = " h t t p : / / s c h e m a s . o p e n x m l f o r m a t s . o r g / o f f i c e D o c u m e n t / 2 0 0 6 / r e l a t i o n s h i p s / s l i d e L a y o u t " / > < R e l a t i o n s h i p   I d = " r I d 2 9 "   T a r g e t = " . . / s l i d e L a y o u t s / s l i d e L a y o u t 2 9 . x m l "   T y p e = " h t t p : / / s c h e m a s . o p e n x m l f o r m a t s . o r g / o f f i c e D o c u m e n t / 2 0 0 6 / r e l a t i o n s h i p s / s l i d e L a y o u t " / > < R e l a t i o n s h i p   I d = " r I d 3 0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_rels/slideMaster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3 1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2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3 3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3 4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3 5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3 6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3 7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3 8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3 9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4 0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4 1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4 2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4 3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4 4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4 5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4 6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4 7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4 8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4 9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5 0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5 1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5 2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5 3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5 4 . x m l "   T y p e = " h t t p : / / s c h e m a s . o p e n x m l f o r m a t s . o r g / o f f i c e D o c u m e n t / 2 0 0 6 / r e l a t i o n s h i p s / s l i d e L a y o u t " / > < R e l a t i o n s h i p   I d = " r I d 2 6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2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2 ; p 1 2 " > < a : e x t L s t > < a : e x t   u r i = " { 2 8 7 9 1 9 1 6 - 3 5 7 4 - 4 8 7 B - A 0 F C - 7 8 0 E B 1 1 0 F 3 3 D } " > < a 1 6 : c r e a t i o n I d   x m l n s : a 1 6 = " h t t p : / / s c h e m a s . m i c r o s o f t . c o m / o f f i c e / d r a w i n g / 2 0 1 0 / m a i n "   i d = " { 9 3 7 E 2 C E E - 3 C D 5 - 4 5 7 4 - 8 4 C F - D 7 9 7 7 4 1 2 E 5 7 4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3 ; p 1 2 " > < a : e x t L s t > < a : e x t   u r i = " { E 1 B 5 0 6 9 2 - 4 6 F 9 - 4 B 0 B - 8 7 A 4 - 1 C 1 4 C 9 0 F 8 3 8 F } " > < a 1 6 : c r e a t i o n I d   x m l n s : a 1 6 = " h t t p : / / s c h e m a s . m i c r o s o f t . c o m / o f f i c e / d r a w i n g / 2 0 1 0 / m a i n "   i d = " { B E D B 1 5 C 1 - 3 B 3 5 - 4 F 1 5 - 8 A 9 6 - 2 E 3 1 9 3 B 2 2 D 6 3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p : s l d L a y o u t I d   i d = " 2 1 4 7 4 8 3 6 6 6 "   r : i d = " r I d 1 8 " / > < p : s l d L a y o u t I d   i d = " 2 1 4 7 4 8 3 6 6 7 "   r : i d = " r I d 1 9 " / > < p : s l d L a y o u t I d   i d = " 2 1 4 7 4 8 3 6 6 8 "   r : i d = " r I d 2 0 " / > < p : s l d L a y o u t I d   i d = " 2 1 4 7 4 8 3 6 6 9 "   r : i d = " r I d 2 1 " / > < p : s l d L a y o u t I d   i d = " 2 1 4 7 4 8 3 6 7 0 "   r : i d = " r I d 2 2 " / > < p : s l d L a y o u t I d   i d = " 2 1 4 7 4 8 3 6 7 1 "   r : i d = " r I d 2 3 " / > < p : s l d L a y o u t I d   i d = " 2 1 4 7 4 8 3 6 7 2 "   r : i d = " r I d 2 4 " / > < p : s l d L a y o u t I d   i d = " 2 1 4 7 4 8 3 6 7 3 "   r : i d = " r I d 2 5 " / > < p : s l d L a y o u t I d   i d = " 2 1 4 7 4 8 3 6 7 4 "   r : i d = " r I d 2 6 " / > < p : s l d L a y o u t I d   i d = " 2 1 4 7 4 8 3 6 7 5 "   r : i d = " r I d 2 7 " / > < p : s l d L a y o u t I d   i d = " 2 1 4 7 4 8 3 6 7 6 "   r : i d = " r I d 2 8 " / > < p : s l d L a y o u t I d   i d = " 2 1 4 7 4 8 3 6 7 7 "   r : i d = " r I d 2 9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Masters/slideMaster2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0 " > < a : e x t L s t > < a : e x t   u r i = " { 3 C D 2 B 3 4 B - D 1 E 0 - 4 E E 4 - 9 5 8 5 - 2 3 F 5 C 2 B A D 9 8 3 } " > < a 1 6 : c r e a t i o n I d   x m l n s : a 1 6 = " h t t p : / / s c h e m a s . m i c r o s o f t . c o m / o f f i c e / d r a w i n g / 2 0 1 0 / m a i n "   i d = " { 9 D E B 1 4 E 9 - 7 0 5 F - 4 9 5 4 - 9 C A 7 - E 1 1 D 1 C B 4 E 1 6 0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0 " > < a : e x t L s t > < a : e x t   u r i = " { 8 C 1 7 E B A 3 - 1 0 1 9 - 4 F 0 D - 9 B F A - A E 4 4 1 D 8 3 0 D 5 7 } " > < a 1 6 : c r e a t i o n I d   x m l n s : a 1 6 = " h t t p : / / s c h e m a s . m i c r o s o f t . c o m / o f f i c e / d r a w i n g / 2 0 1 0 / m a i n "   i d = " { C 7 D 7 0 C 1 B - 4 8 0 7 - 4 6 9 D - B 6 A 9 - 5 3 A 3 A E C 5 9 8 8 B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7 9 "   r : i d = " r I d 1 " / > < p : s l d L a y o u t I d   i d = " 2 1 4 7 4 8 3 6 8 0 "   r : i d = " r I d 2 " / > < p : s l d L a y o u t I d   i d = " 2 1 4 7 4 8 3 6 8 1 "   r : i d = " r I d 3 " / > < p : s l d L a y o u t I d   i d = " 2 1 4 7 4 8 3 6 8 2 "   r : i d = " r I d 4 " / > < p : s l d L a y o u t I d   i d = " 2 1 4 7 4 8 3 6 8 3 "   r : i d = " r I d 5 " / > < p : s l d L a y o u t I d   i d = " 2 1 4 7 4 8 3 6 8 4 "   r : i d = " r I d 6 " / > < p : s l d L a y o u t I d   i d = " 2 1 4 7 4 8 3 6 8 5 "   r : i d = " r I d 7 " / > < p : s l d L a y o u t I d   i d = " 2 1 4 7 4 8 3 6 8 6 "   r : i d = " r I d 8 " / > < p : s l d L a y o u t I d   i d = " 2 1 4 7 4 8 3 6 8 7 "   r : i d = " r I d 9 " / > < p : s l d L a y o u t I d   i d = " 2 1 4 7 4 8 3 6 8 8 "   r : i d = " r I d 1 0 " / > < p : s l d L a y o u t I d   i d = " 2 1 4 7 4 8 3 6 8 9 "   r : i d = " r I d 1 1 " / > < p : s l d L a y o u t I d   i d = " 2 1 4 7 4 8 3 6 9 0 "   r : i d = " r I d 1 2 " / > < p : s l d L a y o u t I d   i d = " 2 1 4 7 4 8 3 6 9 1 "   r : i d = " r I d 1 3 " / > < p : s l d L a y o u t I d   i d = " 2 1 4 7 4 8 3 6 9 2 "   r : i d = " r I d 1 4 " / > < p : s l d L a y o u t I d   i d = " 2 1 4 7 4 8 3 6 9 3 "   r : i d = " r I d 1 5 " / > < p : s l d L a y o u t I d   i d = " 2 1 4 7 4 8 3 6 9 4 "   r : i d = " r I d 1 6 " / > < p : s l d L a y o u t I d   i d = " 2 1 4 7 4 8 3 6 9 5 "   r : i d = " r I d 1 7 " / > < p : s l d L a y o u t I d   i d = " 2 1 4 7 4 8 3 6 9 6 "   r : i d = " r I d 1 8 " / > < p : s l d L a y o u t I d   i d = " 2 1 4 7 4 8 3 6 9 7 "   r : i d = " r I d 1 9 " / > < p : s l d L a y o u t I d   i d = " 2 1 4 7 4 8 3 6 9 8 "   r : i d = " r I d 2 0 " / > < p : s l d L a y o u t I d   i d = " 2 1 4 7 4 8 3 6 9 9 "   r : i d = " r I d 2 1 " / > < p : s l d L a y o u t I d   i d = " 2 1 4 7 4 8 3 7 0 0 "   r : i d = " r I d 2 2 " / > < p : s l d L a y o u t I d   i d = " 2 1 4 7 4 8 3 7 0 1 "   r : i d = " r I d 2 3 " / > < p : s l d L a y o u t I d   i d = " 2 1 4 7 4 8 3 7 0 2 "   r : i d = " r I d 2 4 " / > < p : s l d L a y o u t I d   i d = " 2 1 4 7 4 8 3 7 0 3 "   r : i d = " r I d 2 5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7 . x m l "   T y p e = " h t t p : / / s c h e m a s . o p e n x m l f o r m a t s . o r g / o f f i c e D o c u m e n t / 2 0 0 6 / r e l a t i o n s h i p s / n o t e s S l i d e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8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8 ; p 1 " > < a : e x t L s t > < a : e x t   u r i = " { 3 6 B E 4 5 4 3 - 2 8 6 5 - 4 7 9 F - A 2 9 5 - 2 B 1 A 6 B 0 B 3 5 8 5 } " > < a 1 6 : c r e a t i o n I d   x m l n s : a 1 6 = " h t t p : / / s c h e m a s . m i c r o s o f t . c o m / o f f i c e / d r a w i n g / 2 0 1 0 / m a i n "   i d = " { 4 8 1 2 8 5 6 8 - 3 8 7 5 - 4 3 8 0 - 9 2 0 4 - F B 7 1 B C 1 0 E 3 9 9 } " / > < / a : e x t > < / a : e x t L s t > < / p : c N v P r > < p : c N v S p P r / > < p : n v P r > < p : p h   t y p e = " t i t l e " / > < / p : n v P r > < / p : n v S p P r > < p : s p P r > < a : x f r m   r o t = " 0 " > < a : o f f   x = " 0 "   y = " 1 3 7 1 6 0 0 " / > < a : e x t   c x = " 9 1 4 4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9 6 5 5 1 " / > < a : b u N o n e / > < / a : p P r > < a : r > < a : r P r   d i r t y = " 0 "   l a n g = " e n "   s z = " 2 9 0 0 "   u = " s n g " > < a : s o l i d F i l l > < a : s c h e m e C l r   v a l = " l t 1 " / > < / a : s o l i d F i l l > < a : l a t i n   t y p e f a c e = " T r e b u c h e t   M S " / > < / a : r P r > < a : t > B a n k   o f   B a r o d a   H a c k a t h o n   -   2 0 2 2                                               < / a : t > < / a : r > < a : e n d P a r a R P r   d i r t y = " 0 "   l a n g = " e n "   s z = " 2 9 0 0 "   u = " s n g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3 "   n a m e = " G o o g l e   S h a p e ; 3 3 9 ; p 1 " > < a : e x t L s t > < a : e x t   u r i = " { 4 8 A A 1 D E D - F 4 F 3 - 4 1 6 7 - A E 7 9 - 9 5 6 E 1 D C 3 1 E C 4 } " > < a 1 6 : c r e a t i o n I d   x m l n s : a 1 6 = " h t t p : / / s c h e m a s . m i c r o s o f t . c o m / o f f i c e / d r a w i n g / 2 0 1 0 / m a i n "   i d = " { 2 C 5 7 E E 6 2 - C 1 3 7 - 4 0 C 0 - B F 1 2 - 0 9 F 1 9 4 A 0 F 0 8 C } " / > < / a : e x t > < / a : e x t L s t > < / p : c N v P r > < p : c N v S p P r   t x B o x = " 1 " / > < p : n v P r / > < / p : n v S p P r > < p : s p P r > < a : x f r m   r o t = " 0 " > < a : o f f   x = " 0 "   y = " 2 1 6 1 2 7 5 " / > < a : e x t   c x = " 6 1 9 2 3 0 0 "   c y = " 6 3 1 2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2 4 1 3 7 " / > < a : b u F o n t   t y p e f a c e = " A r i a l " / > < a : b u N o n e / > < / a : p P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 Y o u r   T e a m   N a m e   : M < / a : t > < / a :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 e t a c o g n i t i v e < / a : t > < / a :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  < / a : t > < / a : r > < a : e n d P a r a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4 "   n a m e = " G o o g l e   S h a p e ; 3 4 0 ; p 1 " > < a : e x t L s t > < a : e x t   u r i = " { F B 7 E 4 B B F - C 2 7 D - 4 A B C - 9 8 6 D - 1 F 9 3 1 5 D 0 D F 9 A } " > < a 1 6 : c r e a t i o n I d   x m l n s : a 1 6 = " h t t p : / / s c h e m a s . m i c r o s o f t . c o m / o f f i c e / d r a w i n g / 2 0 1 0 / m a i n "   i d = " { C E D 9 C D 3 8 - 6 4 7 8 - 4 A 2 2 - B D 2 9 - 6 A 2 3 7 F E 0 0 5 8 2 } " / > < / a : e x t > < / a : e x t L s t > < / p : c N v P r > < p : c N v S p P r   t x B o x = " 1 " / > < p : n v P r / > < / p : n v S p P r > < p : s p P r > < a : x f r m   r o t = " 0 " > < a : o f f   x = " 1 3 2 6 8 3 "   y = " 3 0 0 9 9 0 0 " / > < a : e x t   c x = " 4 5 5 9 1 0 3 "   c y = " 4 8 5 5 2 7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5 8 8 2 " / > < a : b u F o n t   t y p e f a c e = " A r i a l " / > < a : b u N o n e / > < / a : p P r > < a : r > < a : r P r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 Y o u r   t e a m   b i o < / a : t > < / a : r > < a : r > < a : r P r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  < / a : t > < / a : r > < a : r > < a : r P r   b = " 0 "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 M . S a r a v a n a n , N . V a s u d e v a n , A l . M a n i k a n d a n < / a : t > < / a : r > < / a : p > < a : p > < a : p P r   a l g n = " l "   i n d e n t = " 0 "   l v l = " 0 "   m a r L = "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8 3 3 3 " / > < a : b u F o n t   t y p e f a c e = " A r i a l " / > < a : b u N o n e / > < / a : p P r > < a : r > < a :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r P r > < a : t > D a t e   : 2 0 / 0 9 / 2 0 2 2 < / a : t > < / a : r > < a : e n d P a r a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p i c > < p : n v P i c P r > < p : c N v P r   i d = " 5 "   n a m e = " G o o g l e   S h a p e ; 3 4 1 ; p 1 " > < a : e x t L s t > < a : e x t   u r i = " { 0 B 9 2 1 8 F E - 4 C E E - 4 9 D B - A 5 5 2 - 1 5 9 C 7 E 4 1 0 8 1 7 } " > < a 1 6 : c r e a t i o n I d   x m l n s : a 1 6 = " h t t p : / / s c h e m a s . m i c r o s o f t . c o m / o f f i c e / d r a w i n g / 2 0 1 0 / m a i n "   i d = " { 5 F B 1 D A 1 A - 1 D 3 2 - 4 9 3 3 - A A B E - D 2 4 C 9 1 2 3 1 8 5 8 } " / > < / a : e x t > < / a : e x t L s t > < / p : c N v P r > < p : c N v P i c P r /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6 8 0 7 4 5 0 "   y = " 2 7 0 3 5 0 " / > < a : e x t   c x = " 2 2 3 5 2 2 8 "   c y = " 7 3 8 8 9 9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3 4 2 ; p 1 " > < a : e x t L s t > < a : e x t   u r i = " { E 0 2 4 5 7 E 6 - B 5 2 F - 4 2 1 0 - 8 D D 6 - 2 7 D C 3 C 7 8 C 9 6 5 } " > < a 1 6 : c r e a t i o n I d   x m l n s : a 1 6 = " h t t p : / / s c h e m a s . m i c r o s o f t . c o m / o f f i c e / d r a w i n g / 2 0 1 0 / m a i n "   i d = " { 7 4 B 0 3 0 5 1 - 5 A C 5 - 4 8 5 A - 8 7 C D - 8 D 2 4 6 6 4 C 6 5 E 1 } " / > < / a : e x t > < / a : e x t L s t > < / p : c N v P r > < p : c N v S p P r   t x B o x = " 1 " / > < p : n v P r / > < / p : n v S p P r > < p : s p P r > < a : x f r m   r o t = " 0 " > < a : o f f   x = " 6 8 0 7 4 5 0 "   y = " 1 1 7 5 7 5 " / > < a : e x t   c x = " 2 3 8 6 2 0 0 "   c y = " 4 0 0 2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c t r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c h e m e C l r   v a l = " d k 1 " / > < / a : s o l i d F i l l > < a : l a t i n   t y p e f a c e = " L a t o " / > < / a : r P r > < a : t > T e c h n o l o g y   P a r t n e r < / a : t > < / a : r > < a : e n d P a r a R P r   d i r t y = " 0 "   l a n g = " e n " > < a : s o l i d F i l l > < a : s c h e m e C l r   v a l = " d k 1 " / > < / a : s o l i d F i l l > < a : l a t i n   t y p e f a c e = " L a t o " / > < / a : e n d P a r a R P r > < / a : p > < / p : t x B o d y > < / p : s p > < / p : s p T r e e > < p : e x t L s t > < p : e x t   u r i = " { 1 8 6 8 D 9 6 B - 6 4 F 0 - 4 C A 6 - A 4 A B - F 7 4 6 2 7 0 2 9 2 8 C } " > < p 1 4 : c r e a t i o n I d   x m l n s : p 1 4 = " h t t p : / / s c h e m a s . m i c r o s o f t . c o m / o f f i c e / p o w e r p o i n t / 2 0 1 0 / m a i n "   v a l = " 1 6 6 3 6 9 1 6 6 8 5 2 6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4 7 ; p 2 " > < a : e x t L s t > < a : e x t   u r i = " { 2 6 C 2 6 6 B 0 - 8 8 B C - 4 6 0 5 - 8 4 2 3 - 3 6 3 B 7 5 0 4 8 D 3 F } " > < a 1 6 : c r e a t i o n I d   x m l n s : a 1 6 = " h t t p : / / s c h e m a s . m i c r o s o f t . c o m / o f f i c e / d r a w i n g / 2 0 1 0 / m a i n "   i d = " { 3 7 8 1 7 8 C F - D 2 A 6 - 4 8 3 7 - B 0 F 2 - 2 8 9 C 0 6 6 D D 2 2 5 } " / > < / a : e x t > < / a : e x t L s t > < / p : c N v P r > < p : c N v S p P r / > < p : n v P r > < p : p h   t y p e = " t i t l e " / > < / p : n v P r > < / p : n v S p P r > < p : s p P r > < a : x f r m   r o t = " 0 " > < a : o f f   x = " 4 9 4 6 3 3 "   y = " 2 1 2 2 9 3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 P r o b l e m   S t a t e m e n t ? < / a : t > < / a : r > < a : e n d P a r a R P r   d i r t y = " 0 "   l a n g = " e n "   s z = " 2 0 0 0 " / > < / a : p > < / p : t x B o d y > < / p : s p > < p : s p > < p : n v S p P r > < p : c N v P r   i d = " 3 "   n a m e = " " > < a : e x t L s t > < a : e x t   u r i = " { 0 D B D 9 1 2 C - 4 0 3 1 - 4 8 6 8 - A C 9 0 - 6 B 2 2 C 0 A E 1 5 A 0 } " > < a 1 6 : c r e a t i o n I d   x m l n s : a 1 6 = " h t t p : / / s c h e m a s . m i c r o s o f t . c o m / o f f i c e / d r a w i n g / 2 0 1 0 / m a i n "   i d = " { 8 D F 5 0 5 D 1 - D B D D - 4 5 1 B - A C 3 8 - 6 2 9 5 D F 1 8 B 6 3 E } " / > < / a : e x t > < / a : e x t L s t > < / p : c N v P r > < p : c N v S p P r   t x B o x = " 1 " / > < p : n v P r / > < / p : n v S p P r > < p : s p P r > < a : x f r m   r o t = " 0 " > < a : o f f   x = " 4 5 2 7 0 4 "   y = " 1 1 5 1 2 9 6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p : s p > < p : n v S p P r > < p : c N v P r   i d = " 4 "   n a m e = " " > < a : e x t L s t > < a : e x t   u r i = " { C E C 9 8 1 4 6 - 8 5 1 E - 4 5 D B - 8 5 E 0 - 5 9 7 E 7 5 D D E 2 E B } " > < a 1 6 : c r e a t i o n I d   x m l n s : a 1 6 = " h t t p : / / s c h e m a s . m i c r o s o f t . c o m / o f f i c e / d r a w i n g / 2 0 1 0 / m a i n "   i d = " { 8 5 8 0 E F A 4 - 7 6 C 4 - 4 B 1 4 - 8 C D F - 9 6 4 E 7 5 9 2 0 1 4 E } " / > < / a : e x t > < / a : e x t L s t > < / p : c N v P r > < p : c N v S p P r   t x B o x = " 1 " / > < p : n v P r / > < / p : n v S p P r > < p : s p P r > < a : x f r m   r o t = " 0 " > < a : o f f   x = " 6 4 3 2 0 4 "   y = " 1 3 4 1 7 9 6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 M y 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 t e a m 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 p r o b l e m   s t a t e m e n t   i s   v i r t u a l   a v a t a r   W h y   I ' m   T a k i n g   T h i s  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 P r o b l e m 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 s t a t e m a n t 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 i s   t h e   b a n k   i s 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 d i g i t a l i z e d 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 u s i n g   t h e   A I   T e c h n o l o g y   s o   I 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 e x c i t e d 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 t o   s o l v e   t h i s   p r o b l e m 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 s t a t e m e n t . < / a : t > < / a : r > < a : e n d P a r a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5 E 6 8 4 B 6 C - 1 7 B 0 - 4 B A E - A E E 6 - 3 5 3 5 8 6 1 A B 5 5 4 } " > < p 1 4 : c r e a t i o n I d   x m l n s : p 1 4 = " h t t p : / / s c h e m a s . m i c r o s o f t . c o m / o f f i c e / p o w e r p o i n t / 2 0 1 0 / m a i n "   v a l = " 1 6 6 3 6 9 1 6 6 8 5 3 1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5 3 ; p 3 " > < a : e x t L s t > < a : e x t   u r i = " { 1 2 3 C 6 A 3 C - 3 0 8 8 - 4 1 7 7 - A E D 8 - 8 5 1 E F 4 E 0 8 3 E E } " > < a 1 6 : c r e a t i o n I d   x m l n s : a 1 6 = " h t t p : / / s c h e m a s . m i c r o s o f t . c o m / o f f i c e / d r a w i n g / 2 0 1 0 / m a i n "   i d = " { A 2 C 4 9 C 7 3 - D 5 E 7 - 4 1 2 3 - B 5 B 7 - 8 8 A C 2 4 6 7 5 4 6 3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 U s e r   S e g m e n t   & a m p ;   P a i n   P o i n t s 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5 4 ; p 3 " > < a : e x t L s t > < a : e x t   u r i = " { D 6 5 A 4 8 A D - E 0 7 7 - 4 4 7 4 - A E 0 7 - 7 8 C 3 D E 9 E C A 4 C } " > < a 1 6 : c r e a t i o n I d   x m l n s : a 1 6 = " h t t p : / / s c h e m a s . m i c r o s o f t . c o m / o f f i c e / d r a w i n g / 2 0 1 0 / m a i n "   i d = " { 0 7 A 6 A 4 5 0 - 0 1 1 2 - 4 3 A 3 - 8 3 1 7 - 1 6 B B 1 6 F 7 C 8 C 0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 T e r m s   a n d   C o n d i t i o n s   A r e   F a i l i n g < / a : t > < / a : r > < / a : p > < a : p > < a : p P r   a l g n = " l "   i n d e n t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 D i s p u t e   P r o c e s s e s   N o t   U p   T o   S p e e d < / a : t > < / a : r > < / a : p > < a : p > < a : p P r   a l g n = " l "   i n d e n t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 L e g a c y   L o a n   D e f e r m e n t   S y s t e m s   A r e   T o o   S l o w < / a : t > < / a : r > < / a : p > < a : p > < a : p P r   a l g n = " l "   i n d e n t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 A c c o u n t   T r a n s f e r s   A d d i n g   G r i e f < / a : t > < / a : r > < / a : p > < a : p > < a : p P r   a l g n = " l "   i n d e n t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 R e p l a c e m e n t   C a r d   P r o c e s s e s   T o o   < / a : t > < / a :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 C o m p l e x < / a : t > < / a : r > < / a : p > < a : p > < a : p P r   a l g n = " l "   i n d e n t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 F r a u d   R e s o l u t i o n   H e l d   U p   B y   F r i c t i o n < / a : t > < / a : r > < / a : p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r P r > < a : t / > < / a : r > < a : e n d P a r a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e n d P a r a R P r > < / a : p > < / p : t x B o d y > < / p : s p > < / p : s p T r e e > < p : e x t L s t > < p : e x t   u r i = " { 7 F 6 A 5 8 B 4 - 5 B 8 E - 4 6 7 5 - A 8 2 4 - 3 4 E E 7 8 1 E 4 9 2 B } " > < p 1 4 : c r e a t i o n I d   x m l n s : p 1 4 = " h t t p : / / s c h e m a s . m i c r o s o f t . c o m / o f f i c e / p o w e r p o i n t / 2 0 1 0 / m a i n "   v a l = " 1 6 6 3 6 9 1 6 6 8 5 3 6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5 ; p 5 " > < a : e x t L s t > < a : e x t   u r i = " { 4 2 B C 9 3 0 F - 7 0 4 0 - 4 2 4 4 - B 4 E 5 - 1 F 9 C 5 2 9 F 3 5 6 6 } " > < a 1 6 : c r e a t i o n I d   x m l n s : a 1 6 = " h t t p : / / s c h e m a s . m i c r o s o f t . c o m / o f f i c e / d r a w i n g / 2 0 1 0 / m a i n "   i d = " { 0 E 5 1 3 D 3 A - 5 D 3 6 - 4 9 B B - 9 6 1 0 - 8 F C 7 5 3 7 1 A A D D } " / > < / a : e x t > < / a : e x t L s t > < / p : c N v P r > < p : c N v S p P r / > < p : n v P r > < p : p h   t y p e = " t i t l e " / > < / p : n v P r > < / p : n v S p P r > < p : s p P r > < a : x f r m   r o t = " 0 " > < a : o f f   x = " 4 "   y = " 8 1 8 6 0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4 a 4 5 4 8 " / > < / a : s o l i d F i l l > < / a : r P r > < a : t > A z u r e   t o o l s   o r   r e s o u r c e s < / a : t > < / a : r > < a : e n d P a r a R P r   d i r t y = " 0 "   l a n g = " e n "   s z = " 2 0 0 0 " > < a : s o l i d F i l l > < a : s r g b C l r   v a l = " 4 a 4 5 4 8 " / > < / a : s o l i d F i l l > < / a : e n d P a r a R P r > < / a : p > < / p : t x B o d y > < / p : s p > < p : s p > < p : n v S p P r > < p : c N v P r   i d = " 3 "   n a m e = " G o o g l e   S h a p e ; 3 6 6 ; p 5 " > < a : e x t L s t > < a : e x t   u r i = " { 7 B 6 2 A 9 F 4 - A 4 1 4 - 4 6 2 0 - 8 4 5 3 - A 3 E 8 6 3 2 7 5 A 3 6 } " > < a 1 6 : c r e a t i o n I d   x m l n s : a 1 6 = " h t t p : / / s c h e m a s . m i c r o s o f t . c o m / o f f i c e / d r a w i n g / 2 0 1 0 / m a i n "   i d = " { A F E A F E 7 B - D 2 3 2 - 4 5 1 F - 8 2 7 1 - 6 D 7 8 D 0 1 A 8 4 E 9 } " / > < / a : e x t > < / a : e x t L s t > < / p : c N v P r > < p : c N v S p P r / > < p : n v P r > < p : p h   t y p e = " t i t l e " / > < / p : n v P r > < / p : n v S p P r > < p : s p P r > < a : x f r m   r o t = " 0 " > < a : o f f   x = " 0 "   y = " 9 5 9 2 5 3 " / > < a : e x t   c x = " 8 2 7 9 9 9 6 "   c y = " 3 8 7 3 2 6 5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2 4 0 0 " > < a : s o l i d F i l l > < a : s r g b C l r   v a l = " 4 a 4 5 4 8 " / > < / a : s o l i d F i l l > < a : l a t i n   t y p e f a c e = " L a t o " / > < / a : r P r > < a : t /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2 4 0 0 " > < a : s o l i d F i l l > < a : s r g b C l r   v a l = " 4 a 4 5 4 8 " / > < / a : s o l i d F i l l > < a : l a t i n   t y p e f a c e = " L a t o " / > < / a : r P r > < a : t > A z u r e   t o o l s   o r   r e s o u r c e s   w h i c h   a r e   l i k e l y   t o   b e   u s e d   b y   y o u   f o r   t h e   p r o t o t y p e   i s   < / a : t > < / a : r > < a : r > < a : r P r   b = " 0 "   d i r t y = " 0 "   l a n g = " e n "   s z = " 2 4 0 0 " > < a : s o l i d F i l l > < a : s r g b C l r   v a l = " 4 a 4 5 4 8 " / > < / a : s o l i d F i l l > < a : l a t i n   t y p e f a c e = " S e g o e   U I " / > < / a : r P r > < a : t > S p e e c h - t o - t e x t   R E S T   A P I   v 3 . 0   .   I t   i s   u s e d   t o   c r e a t e   A u t o f i l l i n g   F o r m   i n   S p e e c h - t o - t e x t   F o r   < / a : t > < / a : r > < a : r > < a : r P r   b = " 0 "   d i r t y = " 0 "   l a n g = " e n "   s z = " 2 4 0 0 " > < a : s o l i d F i l l > < a : s r g b C l r   v a l = " 4 a 4 5 4 8 " / > < / a : s o l i d F i l l > < a : l a t i n   t y p e f a c e = " S e g o e   U I " / > < / a : r P r > < a : t > c o n v e n i e n t   t o   u s e r , < / a : t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2 4 0 0 " > < a : s o l i d F i l l > < a : s r g b C l r   v a l = " 4 a 4 5 4 8 " / > < / a : s o l i d F i l l > < a : l a t i n   t y p e f a c e = " S e g o e   U I " / > < / a : r P r > < a : t > L i b r a r y   f o r   p e r f o r m i n g   s p e e c h   r e c o g n i t i o n ,   w i t h   s u p p o r t   f o r < / a : t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- U S "   s z = " 2 4 0 0 " > < a : s o l i d F i l l > < a : s r g b C l r   v a l = " 4 a 4 5 4 8 " / > < / a : s o l i d F i l l > < a : l a t i n   t y p e f a c e = " S e g o e   U I " / > < / a : r P r > < a : t > M i c r o s o f t   B i n g   V o i c e   R e c o g n i t i o n < / a : t > < / a : r > < a : e n d P a r a R P r   b = " 0 "   d i r t y = " 0 "   l a n g = " e n - U S "   s z = " 2 4 0 0 " > < a : s o l i d F i l l > < a : s r g b C l r   v a l = " 4 a 4 5 4 8 " / > < / a : s o l i d F i l l > < a : l a t i n   t y p e f a c e = " S e g o e   U I " / > < / a : e n d P a r a R P r > < / a : p > < / p : t x B o d y > < / p : s p > < / p : s p T r e e > < p : e x t L s t > < p : e x t   u r i = " { 2 1 A A 6 F F 4 - A 6 1 F - 4 2 6 4 - B E 1 4 - F D C 0 B C 1 9 0 8 1 5 } " > < p 1 4 : c r e a t i o n I d   x m l n s : p 1 4 = " h t t p : / / s c h e m a s . m i c r o s o f t . c o m / o f f i c e / p o w e r p o i n t / 2 0 1 0 / m a i n "   v a l = " 1 6 6 3 6 9 1 6 6 8 5 4 0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1 ; p 6 " > < a : e x t L s t > < a : e x t   u r i = " { 1 D D 9 5 1 6 A - C F C D - 4 7 D 2 - B 3 A C - D 5 2 C 9 D D 6 3 7 B A } " > < a 1 6 : c r e a t i o n I d   x m l n s : a 1 6 = " h t t p : / / s c h e m a s . m i c r o s o f t . c o m / o f f i c e / d r a w i n g / 2 0 1 0 / m a i n "   i d = " { 9 D 8 C A A 6 6 - 1 6 1 A - 4 9 A 1 - A E 9 5 - F B 8 9 B 5 5 8 F F A 9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 A n y   S u p p o r t i n g   F u n c t i o n a l   D o c u m e n t s < / a : t > < / a : r > < a : e n d P a r a R P r   d i r t y = " 0 "   l a n g = " e n "   s z = " 2 0 0 0 " / > < / a : p > < / p : t x B o d y > < / p : s p > < p : s p > < p : n v S p P r > < p : c N v P r   i d = " 3 "   n a m e = " G o o g l e   S h a p e ; 3 7 2 ; p 6 " > < a : e x t L s t > < a : e x t   u r i = " { B 1 7 2 E 1 A 8 - E 8 5 8 - 4 E 0 F - B C 6 E - B 7 4 9 D A 0 8 5 8 3 4 } " > < a 1 6 : c r e a t i o n I d   x m l n s : a 1 6 = " h t t p : / / s c h e m a s . m i c r o s o f t . c o m / o f f i c e / d r a w i n g / 2 0 1 0 / m a i n "   i d = " { 1 6 F E C D 5 6 - 1 6 A A - 4 9 8 0 - 8 6 D 1 - B E C 5 0 2 1 B 0 4 B 5 } " / > < / a : e x t > < / a : e x t L s t > < / p : c N v P r > < p : c N v S p P r   t x B o x = " 1 " / > < p : n v P r / > < / p : n v S p P r > < p : s p P r > < a : x f r m   r o t = " 0 " > < a : o f f   x = " 5 2 0 9 9 8 "   y = " 9 5 0 6 3 3 " / > < a : e x t   c x = " 8 2 3 8 6 0 1 "   c y = " 3 5 8 9 0 8 6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 M y   T e a m   u s e d   t o   c r e a t i n g   a v a t a r   i n   a v a t a r - g e n e r a t o r   0 . 2   l i b r a r y   u s i n g   t o   c r e a t e   a   v i r t u a l   a v a t a r   i n   2 D   A n d   p r o v i d e   a   S p e e c h   r e c o g n i t i o n   i n   u s i n g   p y t h o n   S p e e c h   r e c o g n i t i o n   l i b r a r y   e l s e   u s i n g   M i c r o s o f t   B i n g   V o i c e   R e c o g n i t i o n   A P I   I t   i s   u s e d   t o   s u p p o r t   m u l t i p l e 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 l a n g u a g e 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 A n d   u s i n g 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 a n 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 a u t o   F o r m   F i l l i n g   i n   S p e e c h - t o - t e x t   R E S T   A P I   v 3 . 0   i n   M i c r o s o f t 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 A l l   p r o j e c t 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 d o m a i n   c r e a t e d   i n   P y t h o n   D j a n g o   F r a m e w o r k   u s e d   t o   d e v e l o p   w e b   a p p l i c a t i o n   o r   i f   y o u   w a n t   d e s k t o p   a p p l i c a t i o n   m e a n   u s e d   t o 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 P y q t 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 � < / a : t > < / a : r > < a : r > < a :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r P r > < a : t > f r a m e w o r k . < / a : t > < / a : r > < a : e n d P a r a R P r   b = " 0 "   c a p = " n o n e "   d i r t y = " 0 "   i = " 0 "   l a n g = " e n "   s t r i k e = " n o S t r i k e "   s z = " 2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5 7 6 4 D F 7 8 - 0 B C 1 - 4 F D 8 - 9 3 A C - 1 2 3 1 5 B 2 4 7 3 2 3 } " > < p 1 4 : c r e a t i o n I d   x m l n s : p 1 4 = " h t t p : / / s c h e m a s . m i c r o s o f t . c o m / o f f i c e / p o w e r p o i n t / 2 0 1 0 / m a i n "   v a l = " 1 6 6 3 6 9 1 6 6 8 5 4 3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7 ; p 7 " > < a : e x t L s t > < a : e x t   u r i = " { 4 3 D 2 6 B 4 0 - A 0 E 8 - 4 A B E - B 5 2 A - 4 2 9 5 F B 0 B D 8 3 5 } " > < a 1 6 : c r e a t i o n I d   x m l n s : a 1 6 = " h t t p : / / s c h e m a s . m i c r o s o f t . c o m / o f f i c e / d r a w i n g / 2 0 1 0 / m a i n "   i d = " { C E 0 8 6 4 F C - 5 A 2 3 - 4 9 1 3 - A 6 7 9 - A 2 D 1 3 1 D 3 1 B 0 6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 K e y   D i f f e r e n t i a t o r s   & a m p ;   A d o p t i o n   P l a n 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7 8 ; p 7 " > < a : e x t L s t > < a : e x t   u r i = " { 3 B 3 B B 6 9 F - 2 6 C 3 - 4 0 F 9 - 8 5 5 5 - A B 6 B B A F 1 7 A 6 F } " > < a 1 6 : c r e a t i o n I d   x m l n s : a 1 6 = " h t t p : / / s c h e m a s . m i c r o s o f t . c o m / o f f i c e / d r a w i n g / 2 0 1 0 / m a i n "   i d = " { 8 B 7 D 7 9 6 A - A 9 4 F - 4 8 E C - 9 A 4 9 - 8 E 5 8 8 7 9 9 F 9 2 5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r P r > < a : t > I f   y o u   u s e   b a n k   w e b   a p p l i c a t i o n   o r   a p p s   i s   v e r y   c o m p l i c a t e d   t o   f i l l   t h e   b a n k   a p p l i c a t i o n   F o r m   b u t   M y   T e a m   p r o j e c t   i s   a u t o   f i l l   t h e   b a n k   a p p l i c a t i o n   i t   i s     f u l l y   a u t o m a t e d   < / a : t > < / a : r > < a : e n d P a r a R P r   b = " 0 "   c a p = " n o n e "   d i r t y = " 0 "   i = " 0 "   l a n g = " e n "   s t r i k e = " n o S t r i k e "   s z = " 2 0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2 D 6 4 D C C 7 - 1 A A 4 - 4 9 A B - A 2 3 D - D 6 5 C C 2 F C 1 7 2 4 } " > < p 1 4 : c r e a t i o n I d   x m l n s : p 1 4 = " h t t p : / / s c h e m a s . m i c r o s o f t . c o m / o f f i c e / p o w e r p o i n t / 2 0 1 0 / m a i n "   v a l = " 1 6 6 3 6 9 1 6 6 8 5 4 8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3 ; p 8 " > < a : e x t L s t > < a : e x t   u r i = " { 3 7 2 2 5 B 4 3 - D 6 5 0 - 4 F 3 A - A 9 0 E - 2 7 1 5 5 1 8 6 F E 3 1 } " > < a 1 6 : c r e a t i o n I d   x m l n s : a 1 6 = " h t t p : / / s c h e m a s . m i c r o s o f t . c o m / o f f i c e / d r a w i n g / 2 0 1 0 / m a i n "   i d = " { 5 9 2 3 8 D F C - C B 8 5 - 4 D 7 8 - 9 5 4 0 - 1 A E C 1 A 3 4 9 6 4 D } " / > < / a : e x t > < / a : e x t L s t > < / p : c N v P r > < p : c N v S p P r   t x B o x = " 1 " / > < p : n v P r / > < / p : n v S p P r > < p : s p P r > < a : x f r m   r o t = " 0 " > < a : o f f   x = " 0 "   y = " 0 " / > < a : e x t   c x = " 9 2 0 9 4 0 1 "   c y = " 4 9 2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2 0 0 0 "   u = " n o n e " > < a : s o l i d F i l l > < a : s r g b C l r   v a l = " 1 f 1 f 5 0 " / > < / a : s o l i d F i l l > < a : l a t i n   t y p e f a c e = " L a t o " / > < / a : r P r > < a : t > G i t H u b   R e p o s i t o r y   L i n k   & a m p ;   < / a : t > < / a : r > < a : r > < a :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r P r > < a : t > s u p p o r t i n g   d i a g r a m s ,   s c r e e n s h o t s ,   i f   a n y < / a : t > < / a : r > < a : e n d P a r a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e n d P a r a R P r > < / a : p > < / p : t x B o d y > < / p : s p > < p : s p > < p : n v S p P r > < p : c N v P r   i d = " 3 "   n a m e = " G o o g l e   S h a p e ; 3 8 4 ; p 8 " > < a : e x t L s t > < a : e x t   u r i = " { D 8 7 0 1 A 2 4 - A 6 2 9 - 4 D E 6 - 8 3 A 5 - C 1 2 1 F 2 9 0 F 3 F 8 } " > < a 1 6 : c r e a t i o n I d   x m l n s : a 1 6 = " h t t p : / / s c h e m a s . m i c r o s o f t . c o m / o f f i c e / d r a w i n g / 2 0 1 0 / m a i n "   i d = " { 1 2 C 0 8 C 6 6 - 4 A 4 D - 4 3 1 5 - B B D 5 - D 8 1 C 8 4 B 7 6 6 F 0 } " / > < / a : e x t > < / a : e x t L s t > < / p : c N v P r > < p : c N v S p P r   t x B o x = " 1 " / > < p : n v P r / > < / p : n v S p P r > < p : s p P r > < a : x f r m   r o t = " 0 " > < a : o f f   x = " 0 "   y = " 1 0 4 4 1 4 9 " / > < a : e x t   c x = " 8 3 8 6 2 0 0 "   c y = " 3 9 6 1 5 4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 h t t p s : / / l e a r n . m i c r o s o f t . c o m / e n - u s / a z u r e / c o g n i t i v e - s e r v i c e s / s p e e c h - s e r v i c e / 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6 6 0 0 D 1 C 0 - B C 6 3 - 4 E 0 3 - B 3 A 0 - F E A C A 0 8 A B 1 C 4 } " > < p 1 4 : c r e a t i o n I d   x m l n s : p 1 4 = " h t t p : / / s c h e m a s . m i c r o s o f t . c o m / o f f i c e / p o w e r p o i n t / 2 0 1 0 / m a i n "   v a l = " 1 6 6 3 6 9 1 6 6 8 5 5 3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9 ; p 9 " > < a : e x t L s t > < a : e x t   u r i = " { E 0 0 3 D 5 6 4 - 5 3 6 A - 4 8 C 4 - A 8 F D - 8 F 0 8 4 B 3 C 6 E D 9 } " > < a 1 6 : c r e a t i o n I d   x m l n s : a 1 6 = " h t t p : / / s c h e m a s . m i c r o s o f t . c o m / o f f i c e / d r a w i n g / 2 0 1 0 / m a i n "   i d = " { 1 0 4 4 A B 2 1 - 0 1 1 D - 4 3 B 2 - A 6 B 1 - 8 5 A 3 A 6 C C 5 0 B 1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7 7 7 7 7 " / > < a : b u N o n e / > < / a : p P r > < a : r > < a : r P r   d i r t y = " 0 "   l a n g = " e n "   s z = " 3 6 0 0 " / > < a : t > T h a n k   Y o u < / a : t > < / a : r > < a : e n d P a r a R P r   d i r t y = " 0 "   l a n g = " e n "   s z = " 3 6 0 0 " / > < / a : p > < / p : t x B o d y > < / p : s p > < p : s p > < p : n v S p P r > < p : c N v P r   i d = " 3 "   n a m e = " G o o g l e   S h a p e ; 3 9 0 ; p 9 " > < a : e x t L s t > < a : e x t   u r i = " { F 5 9 E 9 7 6 E - 0 0 2 E - 4 E 1 A - 9 2 C 3 - 8 C 5 0 E 1 9 4 E 2 F B } " > < a 1 6 : c r e a t i o n I d   x m l n s : a 1 6 = " h t t p : / / s c h e m a s . m i c r o s o f t . c o m / o f f i c e / d r a w i n g / 2 0 1 0 / m a i n "   i d = " { 5 4 5 E F 1 3 A - 0 2 E B - 4 1 5 8 - 8 B 8 A - 6 6 9 1 6 8 2 C 1 A 8 A } " / > < / a : e x t > < / a : e x t L s t > < / p : c N v P r > < p : c N v S p P r /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/ > < a : t > M . < / a : t > < / a : r > < a : r > < a : r P r   d i r t y = " 0 "   e r r = " 1 "   l a n g = " e n - U S " / > < a : t > s a r a v a n a n < / a : t > < / a : r > < / a : p > < a : p > < a : p P r / > < a : r > < a : r P r   d i r t y = " 0 "   l a n g = " e n - U S " / > < a : t > A L . < / a : t > < / a : r > < a : r > < a : r P r   d i r t y = " 0 "   e r r = " 1 "   l a n g = " e n - U S " / > < a : t > M a n i k a n d a n < / a : t > < / a : r > < / a : p > < a : p > < a : p P r / > < a : r > < a : r P r   d i r t y = " 0 "   l a n g = " e n - U S " / > < a : t > N . < / a : t > < / a : r > < a : r > < a : r P r   d i r t y = " 0 "   e r r = " 1 "   l a n g = " e n - U S " / > < a : t > v a s u d e v a n < / a : t > < / a : r > < a : e n d P a r a R P r   d i r t y = " 0 "   e r r = " 1 "   l a n g = " e n - U S " / > < / a : p > < / p : t x B o d y > < / p : s p > < / p : s p T r e e > < p : e x t L s t > < p : e x t   u r i = " { 0 9 F A D 6 4 E - C F 7 0 - 4 1 B 6 - 8 A B 4 - 6 8 2 A 9 B 3 B D 4 A 2 } " > < p 1 4 : c r e a t i o n I d   x m l n s : p 1 4 = " h t t p : / / s c h e m a s . m i c r o s o f t . c o m / o f f i c e / p o w e r p o i n t / 2 0 1 0 / m a i n "   v a l = " 1 6 6 3 6 9 1 6 6 8 5 5 7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3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 2 0 2 2 - 0 9 - 2 0 T 2 2 : 0 1 : 3 5 Z < / d c t e r m s : c r e a t e d > < d c t e r m s : m o d i f i e d   x m l n s : x s i = " h t t p : / / w w w . w 3 . o r g / 2 0 0 1 / X M L S c h e m a - i n s t a n c e "   x s i : t y p e = " d c t e r m s : W 3 C D T F " > 2 0 2 2 - 0 9 - 2 0 T 2 2 : 0 1 : 3 9 Z < / d c t e r m s : m o d i f i e d > < / c p : c o r e P r o p e r t i e s >
</file>