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58" r:id="rId7"/>
    <p:sldId id="277" r:id="rId8"/>
    <p:sldId id="278" r:id="rId9"/>
    <p:sldId id="279" r:id="rId10"/>
    <p:sldId id="280" r:id="rId11"/>
    <p:sldId id="284" r:id="rId12"/>
    <p:sldId id="285" r:id="rId13"/>
    <p:sldId id="282" r:id="rId14"/>
    <p:sldId id="283" r:id="rId15"/>
    <p:sldId id="286" r:id="rId16"/>
    <p:sldId id="287" r:id="rId17"/>
    <p:sldId id="288" r:id="rId18"/>
    <p:sldId id="289" r:id="rId19"/>
    <p:sldId id="29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2" autoAdjust="0"/>
    <p:restoredTop sz="96327" autoAdjust="0"/>
  </p:normalViewPr>
  <p:slideViewPr>
    <p:cSldViewPr snapToGrid="0" snapToObjects="1">
      <p:cViewPr varScale="1">
        <p:scale>
          <a:sx n="145" d="100"/>
          <a:sy n="145" d="100"/>
        </p:scale>
        <p:origin x="34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r>
            <a:rPr lang="en-US"/>
            <a:t>Smart Product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r>
            <a:rPr lang="en-US"/>
            <a:t>Voice Recognition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r>
            <a:rPr lang="en-US"/>
            <a:t>Artificial Intelligence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3AA5586A-C40E-4DDA-98A5-6545F36F46AB}">
      <dgm:prSet/>
      <dgm:spPr/>
      <dgm:t>
        <a:bodyPr/>
        <a:lstStyle/>
        <a:p>
          <a:r>
            <a:rPr lang="en-US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0CF06767-CF0E-B244-9A39-E3E46359498B}" type="pres">
      <dgm:prSet presAssocID="{489A589A-46DE-0F49-B460-E7914F3E44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CB113F-8803-9F4A-8813-802913002650}" type="pres">
      <dgm:prSet presAssocID="{66039115-797B-304C-9FC0-EFABB1F21232}" presName="hierRoot1" presStyleCnt="0"/>
      <dgm:spPr/>
    </dgm:pt>
    <dgm:pt modelId="{3679EC26-8587-D94D-AB48-4A490A464106}" type="pres">
      <dgm:prSet presAssocID="{66039115-797B-304C-9FC0-EFABB1F21232}" presName="composite" presStyleCnt="0"/>
      <dgm:spPr/>
    </dgm:pt>
    <dgm:pt modelId="{A6B7CB56-6521-8E4F-9D57-D6ED06FF85F0}" type="pres">
      <dgm:prSet presAssocID="{66039115-797B-304C-9FC0-EFABB1F21232}" presName="background" presStyleLbl="node0" presStyleIdx="0" presStyleCnt="4"/>
      <dgm:spPr/>
    </dgm:pt>
    <dgm:pt modelId="{B35D4A82-983A-E34A-B708-87241E8B8352}" type="pres">
      <dgm:prSet presAssocID="{66039115-797B-304C-9FC0-EFABB1F21232}" presName="text" presStyleLbl="fgAcc0" presStyleIdx="0" presStyleCnt="4">
        <dgm:presLayoutVars>
          <dgm:chPref val="3"/>
        </dgm:presLayoutVars>
      </dgm:prSet>
      <dgm:spPr/>
    </dgm:pt>
    <dgm:pt modelId="{BC369D65-E69B-464A-A0F0-C5E35DA61257}" type="pres">
      <dgm:prSet presAssocID="{66039115-797B-304C-9FC0-EFABB1F21232}" presName="hierChild2" presStyleCnt="0"/>
      <dgm:spPr/>
    </dgm:pt>
    <dgm:pt modelId="{F22DC301-1A90-4648-8694-DE131D121AA7}" type="pres">
      <dgm:prSet presAssocID="{E39563C5-C199-4F5B-A899-8CC0710341A0}" presName="hierRoot1" presStyleCnt="0"/>
      <dgm:spPr/>
    </dgm:pt>
    <dgm:pt modelId="{1B3A2815-905C-2A4B-9D48-E7FD0F746B14}" type="pres">
      <dgm:prSet presAssocID="{E39563C5-C199-4F5B-A899-8CC0710341A0}" presName="composite" presStyleCnt="0"/>
      <dgm:spPr/>
    </dgm:pt>
    <dgm:pt modelId="{D8565184-2AF6-B94C-A09C-E89E3E554E7A}" type="pres">
      <dgm:prSet presAssocID="{E39563C5-C199-4F5B-A899-8CC0710341A0}" presName="background" presStyleLbl="node0" presStyleIdx="1" presStyleCnt="4"/>
      <dgm:spPr/>
    </dgm:pt>
    <dgm:pt modelId="{52BDA76C-83A2-CB4F-AAB3-7D4622B189EB}" type="pres">
      <dgm:prSet presAssocID="{E39563C5-C199-4F5B-A899-8CC0710341A0}" presName="text" presStyleLbl="fgAcc0" presStyleIdx="1" presStyleCnt="4">
        <dgm:presLayoutVars>
          <dgm:chPref val="3"/>
        </dgm:presLayoutVars>
      </dgm:prSet>
      <dgm:spPr/>
    </dgm:pt>
    <dgm:pt modelId="{7387F7CC-28DF-8949-A2C9-9C6796926E3D}" type="pres">
      <dgm:prSet presAssocID="{E39563C5-C199-4F5B-A899-8CC0710341A0}" presName="hierChild2" presStyleCnt="0"/>
      <dgm:spPr/>
    </dgm:pt>
    <dgm:pt modelId="{24EC5D8C-F0B9-2B41-BB75-45E2972E0937}" type="pres">
      <dgm:prSet presAssocID="{15B1A768-2666-4AB4-BDA7-F0E3C4160D59}" presName="hierRoot1" presStyleCnt="0"/>
      <dgm:spPr/>
    </dgm:pt>
    <dgm:pt modelId="{59139086-E62D-8945-971F-E83E89C4981E}" type="pres">
      <dgm:prSet presAssocID="{15B1A768-2666-4AB4-BDA7-F0E3C4160D59}" presName="composite" presStyleCnt="0"/>
      <dgm:spPr/>
    </dgm:pt>
    <dgm:pt modelId="{47DBE077-38D0-0044-9BA5-ECD17E5240C9}" type="pres">
      <dgm:prSet presAssocID="{15B1A768-2666-4AB4-BDA7-F0E3C4160D59}" presName="background" presStyleLbl="node0" presStyleIdx="2" presStyleCnt="4"/>
      <dgm:spPr/>
    </dgm:pt>
    <dgm:pt modelId="{D56F2252-26E0-174E-B606-539426986632}" type="pres">
      <dgm:prSet presAssocID="{15B1A768-2666-4AB4-BDA7-F0E3C4160D59}" presName="text" presStyleLbl="fgAcc0" presStyleIdx="2" presStyleCnt="4">
        <dgm:presLayoutVars>
          <dgm:chPref val="3"/>
        </dgm:presLayoutVars>
      </dgm:prSet>
      <dgm:spPr/>
    </dgm:pt>
    <dgm:pt modelId="{8A08378A-4D2A-8C4F-9E55-75256D77E886}" type="pres">
      <dgm:prSet presAssocID="{15B1A768-2666-4AB4-BDA7-F0E3C4160D59}" presName="hierChild2" presStyleCnt="0"/>
      <dgm:spPr/>
    </dgm:pt>
    <dgm:pt modelId="{4DBEE348-56D7-B142-A196-ADAB6D76540A}" type="pres">
      <dgm:prSet presAssocID="{3AA5586A-C40E-4DDA-98A5-6545F36F46AB}" presName="hierRoot1" presStyleCnt="0"/>
      <dgm:spPr/>
    </dgm:pt>
    <dgm:pt modelId="{85428B99-5D81-E54C-95CA-58A65C8325EE}" type="pres">
      <dgm:prSet presAssocID="{3AA5586A-C40E-4DDA-98A5-6545F36F46AB}" presName="composite" presStyleCnt="0"/>
      <dgm:spPr/>
    </dgm:pt>
    <dgm:pt modelId="{89E172BD-4ABE-AC45-BCB7-53B505108EBB}" type="pres">
      <dgm:prSet presAssocID="{3AA5586A-C40E-4DDA-98A5-6545F36F46AB}" presName="background" presStyleLbl="node0" presStyleIdx="3" presStyleCnt="4"/>
      <dgm:spPr/>
    </dgm:pt>
    <dgm:pt modelId="{412FF6D6-9F01-6249-94D4-CD795FC81ABB}" type="pres">
      <dgm:prSet presAssocID="{3AA5586A-C40E-4DDA-98A5-6545F36F46AB}" presName="text" presStyleLbl="fgAcc0" presStyleIdx="3" presStyleCnt="4">
        <dgm:presLayoutVars>
          <dgm:chPref val="3"/>
        </dgm:presLayoutVars>
      </dgm:prSet>
      <dgm:spPr/>
    </dgm:pt>
    <dgm:pt modelId="{B1383732-A4F0-A14F-ACC2-222C49D3FD5E}" type="pres">
      <dgm:prSet presAssocID="{3AA5586A-C40E-4DDA-98A5-6545F36F46AB}" presName="hierChild2" presStyleCnt="0"/>
      <dgm:spPr/>
    </dgm:pt>
  </dgm:ptLst>
  <dgm:cxnLst>
    <dgm:cxn modelId="{66506A1D-EAA7-F14E-86D4-806F130C3AE2}" type="presOf" srcId="{15B1A768-2666-4AB4-BDA7-F0E3C4160D59}" destId="{D56F2252-26E0-174E-B606-539426986632}" srcOrd="0" destOrd="0" presId="urn:microsoft.com/office/officeart/2005/8/layout/hierarchy1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D6A7DE5E-2A5E-A348-8940-4BEB4B352B83}" type="presOf" srcId="{3AA5586A-C40E-4DDA-98A5-6545F36F46AB}" destId="{412FF6D6-9F01-6249-94D4-CD795FC81ABB}" srcOrd="0" destOrd="0" presId="urn:microsoft.com/office/officeart/2005/8/layout/hierarchy1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46A10A85-0634-F048-A854-7A511C7E99BD}" type="presOf" srcId="{66039115-797B-304C-9FC0-EFABB1F21232}" destId="{B35D4A82-983A-E34A-B708-87241E8B8352}" srcOrd="0" destOrd="0" presId="urn:microsoft.com/office/officeart/2005/8/layout/hierarchy1"/>
    <dgm:cxn modelId="{7AE8CDA7-96BD-F348-A34D-C55CC6DEEBFD}" type="presOf" srcId="{E39563C5-C199-4F5B-A899-8CC0710341A0}" destId="{52BDA76C-83A2-CB4F-AAB3-7D4622B189EB}" srcOrd="0" destOrd="0" presId="urn:microsoft.com/office/officeart/2005/8/layout/hierarchy1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7DC60AEB-B5F3-A64D-B895-27C44F624493}" type="presOf" srcId="{489A589A-46DE-0F49-B460-E7914F3E440D}" destId="{0CF06767-CF0E-B244-9A39-E3E46359498B}" srcOrd="0" destOrd="0" presId="urn:microsoft.com/office/officeart/2005/8/layout/hierarchy1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35511FE9-7762-9447-A86E-ED09ADFFFE66}" type="presParOf" srcId="{0CF06767-CF0E-B244-9A39-E3E46359498B}" destId="{84CB113F-8803-9F4A-8813-802913002650}" srcOrd="0" destOrd="0" presId="urn:microsoft.com/office/officeart/2005/8/layout/hierarchy1"/>
    <dgm:cxn modelId="{0732CB89-AB6C-184B-8785-00993C8D7D51}" type="presParOf" srcId="{84CB113F-8803-9F4A-8813-802913002650}" destId="{3679EC26-8587-D94D-AB48-4A490A464106}" srcOrd="0" destOrd="0" presId="urn:microsoft.com/office/officeart/2005/8/layout/hierarchy1"/>
    <dgm:cxn modelId="{C60E9C45-4BF1-6247-AE79-2130CDF7FAE8}" type="presParOf" srcId="{3679EC26-8587-D94D-AB48-4A490A464106}" destId="{A6B7CB56-6521-8E4F-9D57-D6ED06FF85F0}" srcOrd="0" destOrd="0" presId="urn:microsoft.com/office/officeart/2005/8/layout/hierarchy1"/>
    <dgm:cxn modelId="{2B1D6940-8A10-F94D-867F-1DEC4ABC9D38}" type="presParOf" srcId="{3679EC26-8587-D94D-AB48-4A490A464106}" destId="{B35D4A82-983A-E34A-B708-87241E8B8352}" srcOrd="1" destOrd="0" presId="urn:microsoft.com/office/officeart/2005/8/layout/hierarchy1"/>
    <dgm:cxn modelId="{2E88E28B-E9FE-2E4E-8C85-72FC63121682}" type="presParOf" srcId="{84CB113F-8803-9F4A-8813-802913002650}" destId="{BC369D65-E69B-464A-A0F0-C5E35DA61257}" srcOrd="1" destOrd="0" presId="urn:microsoft.com/office/officeart/2005/8/layout/hierarchy1"/>
    <dgm:cxn modelId="{E0659EC8-FACF-8D44-8C5C-3F7D648353B7}" type="presParOf" srcId="{0CF06767-CF0E-B244-9A39-E3E46359498B}" destId="{F22DC301-1A90-4648-8694-DE131D121AA7}" srcOrd="1" destOrd="0" presId="urn:microsoft.com/office/officeart/2005/8/layout/hierarchy1"/>
    <dgm:cxn modelId="{F731E9B7-6C26-7145-81EB-86309CF276F9}" type="presParOf" srcId="{F22DC301-1A90-4648-8694-DE131D121AA7}" destId="{1B3A2815-905C-2A4B-9D48-E7FD0F746B14}" srcOrd="0" destOrd="0" presId="urn:microsoft.com/office/officeart/2005/8/layout/hierarchy1"/>
    <dgm:cxn modelId="{E821BCF5-EAA0-E747-A6CA-50BD0AF6FAD5}" type="presParOf" srcId="{1B3A2815-905C-2A4B-9D48-E7FD0F746B14}" destId="{D8565184-2AF6-B94C-A09C-E89E3E554E7A}" srcOrd="0" destOrd="0" presId="urn:microsoft.com/office/officeart/2005/8/layout/hierarchy1"/>
    <dgm:cxn modelId="{813E6F80-A79F-2F4E-AF55-BD2D2F89FAC3}" type="presParOf" srcId="{1B3A2815-905C-2A4B-9D48-E7FD0F746B14}" destId="{52BDA76C-83A2-CB4F-AAB3-7D4622B189EB}" srcOrd="1" destOrd="0" presId="urn:microsoft.com/office/officeart/2005/8/layout/hierarchy1"/>
    <dgm:cxn modelId="{28449BFE-843C-9A4A-A801-D6139749C791}" type="presParOf" srcId="{F22DC301-1A90-4648-8694-DE131D121AA7}" destId="{7387F7CC-28DF-8949-A2C9-9C6796926E3D}" srcOrd="1" destOrd="0" presId="urn:microsoft.com/office/officeart/2005/8/layout/hierarchy1"/>
    <dgm:cxn modelId="{BBD6A1E6-090C-4145-BA4D-CA36892B6D22}" type="presParOf" srcId="{0CF06767-CF0E-B244-9A39-E3E46359498B}" destId="{24EC5D8C-F0B9-2B41-BB75-45E2972E0937}" srcOrd="2" destOrd="0" presId="urn:microsoft.com/office/officeart/2005/8/layout/hierarchy1"/>
    <dgm:cxn modelId="{0C2590C8-32B6-2C4D-B5BD-041CABE7F7D1}" type="presParOf" srcId="{24EC5D8C-F0B9-2B41-BB75-45E2972E0937}" destId="{59139086-E62D-8945-971F-E83E89C4981E}" srcOrd="0" destOrd="0" presId="urn:microsoft.com/office/officeart/2005/8/layout/hierarchy1"/>
    <dgm:cxn modelId="{9076D0C7-B857-444F-BD60-8EF6E7F8160F}" type="presParOf" srcId="{59139086-E62D-8945-971F-E83E89C4981E}" destId="{47DBE077-38D0-0044-9BA5-ECD17E5240C9}" srcOrd="0" destOrd="0" presId="urn:microsoft.com/office/officeart/2005/8/layout/hierarchy1"/>
    <dgm:cxn modelId="{4DC068DC-CA36-C24C-A121-0C527361E677}" type="presParOf" srcId="{59139086-E62D-8945-971F-E83E89C4981E}" destId="{D56F2252-26E0-174E-B606-539426986632}" srcOrd="1" destOrd="0" presId="urn:microsoft.com/office/officeart/2005/8/layout/hierarchy1"/>
    <dgm:cxn modelId="{54974C12-650E-7B48-928D-D09845B1600F}" type="presParOf" srcId="{24EC5D8C-F0B9-2B41-BB75-45E2972E0937}" destId="{8A08378A-4D2A-8C4F-9E55-75256D77E886}" srcOrd="1" destOrd="0" presId="urn:microsoft.com/office/officeart/2005/8/layout/hierarchy1"/>
    <dgm:cxn modelId="{0C43B34E-0BD5-A34A-90F6-A0B1EE1E3760}" type="presParOf" srcId="{0CF06767-CF0E-B244-9A39-E3E46359498B}" destId="{4DBEE348-56D7-B142-A196-ADAB6D76540A}" srcOrd="3" destOrd="0" presId="urn:microsoft.com/office/officeart/2005/8/layout/hierarchy1"/>
    <dgm:cxn modelId="{830659D4-F0FA-CD47-AD26-3F5451A9F627}" type="presParOf" srcId="{4DBEE348-56D7-B142-A196-ADAB6D76540A}" destId="{85428B99-5D81-E54C-95CA-58A65C8325EE}" srcOrd="0" destOrd="0" presId="urn:microsoft.com/office/officeart/2005/8/layout/hierarchy1"/>
    <dgm:cxn modelId="{D21B8B69-D146-D447-A043-9B5983D65B6C}" type="presParOf" srcId="{85428B99-5D81-E54C-95CA-58A65C8325EE}" destId="{89E172BD-4ABE-AC45-BCB7-53B505108EBB}" srcOrd="0" destOrd="0" presId="urn:microsoft.com/office/officeart/2005/8/layout/hierarchy1"/>
    <dgm:cxn modelId="{3E3C0A63-10D9-7643-A82F-9D8C3572111E}" type="presParOf" srcId="{85428B99-5D81-E54C-95CA-58A65C8325EE}" destId="{412FF6D6-9F01-6249-94D4-CD795FC81ABB}" srcOrd="1" destOrd="0" presId="urn:microsoft.com/office/officeart/2005/8/layout/hierarchy1"/>
    <dgm:cxn modelId="{CE41F577-D224-EB45-BD3E-B4D37510FBE6}" type="presParOf" srcId="{4DBEE348-56D7-B142-A196-ADAB6D76540A}" destId="{B1383732-A4F0-A14F-ACC2-222C49D3FD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7CB56-6521-8E4F-9D57-D6ED06FF85F0}">
      <dsp:nvSpPr>
        <dsp:cNvPr id="0" name=""/>
        <dsp:cNvSpPr/>
      </dsp:nvSpPr>
      <dsp:spPr>
        <a:xfrm>
          <a:off x="1458" y="1434108"/>
          <a:ext cx="1041208" cy="661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D4A82-983A-E34A-B708-87241E8B8352}">
      <dsp:nvSpPr>
        <dsp:cNvPr id="0" name=""/>
        <dsp:cNvSpPr/>
      </dsp:nvSpPr>
      <dsp:spPr>
        <a:xfrm>
          <a:off x="117148" y="1544013"/>
          <a:ext cx="1041208" cy="661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Smart Product</a:t>
          </a:r>
        </a:p>
      </dsp:txBody>
      <dsp:txXfrm>
        <a:off x="136513" y="1563378"/>
        <a:ext cx="1002478" cy="622437"/>
      </dsp:txXfrm>
    </dsp:sp>
    <dsp:sp modelId="{D8565184-2AF6-B94C-A09C-E89E3E554E7A}">
      <dsp:nvSpPr>
        <dsp:cNvPr id="0" name=""/>
        <dsp:cNvSpPr/>
      </dsp:nvSpPr>
      <dsp:spPr>
        <a:xfrm>
          <a:off x="1274046" y="1434108"/>
          <a:ext cx="1041208" cy="661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DA76C-83A2-CB4F-AAB3-7D4622B189EB}">
      <dsp:nvSpPr>
        <dsp:cNvPr id="0" name=""/>
        <dsp:cNvSpPr/>
      </dsp:nvSpPr>
      <dsp:spPr>
        <a:xfrm>
          <a:off x="1389735" y="1544013"/>
          <a:ext cx="1041208" cy="661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Voice Recognition</a:t>
          </a:r>
        </a:p>
      </dsp:txBody>
      <dsp:txXfrm>
        <a:off x="1409100" y="1563378"/>
        <a:ext cx="1002478" cy="622437"/>
      </dsp:txXfrm>
    </dsp:sp>
    <dsp:sp modelId="{47DBE077-38D0-0044-9BA5-ECD17E5240C9}">
      <dsp:nvSpPr>
        <dsp:cNvPr id="0" name=""/>
        <dsp:cNvSpPr/>
      </dsp:nvSpPr>
      <dsp:spPr>
        <a:xfrm>
          <a:off x="2546633" y="1434108"/>
          <a:ext cx="1041208" cy="661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F2252-26E0-174E-B606-539426986632}">
      <dsp:nvSpPr>
        <dsp:cNvPr id="0" name=""/>
        <dsp:cNvSpPr/>
      </dsp:nvSpPr>
      <dsp:spPr>
        <a:xfrm>
          <a:off x="2662323" y="1544013"/>
          <a:ext cx="1041208" cy="661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Artificial Intelligence</a:t>
          </a:r>
        </a:p>
      </dsp:txBody>
      <dsp:txXfrm>
        <a:off x="2681688" y="1563378"/>
        <a:ext cx="1002478" cy="622437"/>
      </dsp:txXfrm>
    </dsp:sp>
    <dsp:sp modelId="{89E172BD-4ABE-AC45-BCB7-53B505108EBB}">
      <dsp:nvSpPr>
        <dsp:cNvPr id="0" name=""/>
        <dsp:cNvSpPr/>
      </dsp:nvSpPr>
      <dsp:spPr>
        <a:xfrm>
          <a:off x="3819221" y="1434108"/>
          <a:ext cx="1041208" cy="661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FF6D6-9F01-6249-94D4-CD795FC81ABB}">
      <dsp:nvSpPr>
        <dsp:cNvPr id="0" name=""/>
        <dsp:cNvSpPr/>
      </dsp:nvSpPr>
      <dsp:spPr>
        <a:xfrm>
          <a:off x="3934911" y="1544013"/>
          <a:ext cx="1041208" cy="661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VR</a:t>
          </a:r>
        </a:p>
      </dsp:txBody>
      <dsp:txXfrm>
        <a:off x="3954276" y="1563378"/>
        <a:ext cx="1002478" cy="622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73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9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7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75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3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7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0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5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1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0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1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6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96B0-62AA-53B1-D50E-465DFFAC0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3774-1E20-5DD8-9E89-F7A57B6D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E13C-818F-CD8F-55E0-9D0F054F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FCC81-9481-D160-5EDC-4ABAAD5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5E5-C578-6651-8513-BFD6CA1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65FC-DB0D-D199-4679-6092C7C0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F024C-AC04-A1D4-64FF-35C82642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CBFA-4AAF-4AD3-ACA1-DEE60ADD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3705-4677-CAC9-11A0-D8FEE887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E282-3995-D021-ACD4-4F655ED0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0C4E9-AC70-3F24-FD4E-03E8B83E1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BEA3-78FF-3AC1-EB6C-416EB116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C61A-7293-463E-63A2-830057FC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15B1-30BE-8B99-1D28-DE588AC8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EC3E-37AB-328F-F902-0DB6FF1C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4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75DB-2A40-7D27-0A2E-4229BF08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70CA7-87E8-239B-77A5-8E09993D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907F-5165-CFC7-A555-B73DC502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23AA-61CA-01BD-04AD-959C8060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B7EA-C328-919A-E7AA-A7B08F51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4194-CEC1-EA53-B55F-969DE57B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AEA2-2076-C072-24FB-D38811275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1DA3-141E-5BD5-11C9-477D0F15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176D-84D4-9551-4E40-78A8E7BF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596-A89C-12B1-3402-1AC199DA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B24-D2D6-6D93-17AF-CD650897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2427-96B0-D8B4-7C0A-BF4CFE06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CB6B-835F-BD60-63CF-3741676E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93BF-6635-3721-BDB8-63975513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3D7A-0E3A-7EB2-1E68-E89F8C3B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DE9C-0A77-F054-62CB-CA8F512E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A4BD-B5FA-0873-7C1E-193ED877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801E3-9BF5-CEF3-D889-628BF18EC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B690-D969-ECBF-622D-C6AF9630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0E977-CA9C-7175-263C-B46598DD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FCA77-DB54-82D8-3F00-339C0245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B3B2F-5130-9842-0E54-E2BCCA8F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D43E3-AEB1-43A9-2D5E-2612CEF3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F585-0005-1162-E6CA-0BDE7D2F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2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A96F-BAEF-7EDA-A258-70D9921A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7303D-D952-974A-1706-7EE0580A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9ECF1-F686-98C0-50FA-0657052A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EB85-D81D-2008-6001-77F2CFB7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8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4C5D0-D6AC-3565-682C-316C4DA4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B45B1-A2EF-B6DE-0B05-E2C1582A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FF8E-B1C4-175C-B3A5-D09D1A4D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8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7470-EB8B-A4B8-62E0-13893483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8FAA-D470-2731-ADD7-5633B9EE1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6823F-969E-A9CC-C840-10DC5CDE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90A3-1FCB-85F3-8D19-E33849EE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9607A-F62A-4E4F-9D23-7BCB7663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BBD54-BE47-9B4B-B6F1-915335E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7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C3B-1AE5-D25D-374C-F42F04D0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0B5A4-F464-E2A7-6812-6B5A089DE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21076-498F-8DDB-1014-C41565B6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132B5-31D1-C313-A15A-7CA2F14A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A797-8D6C-6335-8FF7-B40BBDE5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42B87-CA57-48F4-3C40-CE857A90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6DAFD-214D-00AA-6DC0-F116A7D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450E-B175-5F9E-96F9-FDF511E5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74E2-04F9-B27E-BDBF-1C2649958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B01B-DD84-49D2-59AC-6C0AE39A9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B6D1-EA88-14FB-A4B0-DED090ACD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jp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Future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Lorem ipsum dolor sit amet, consectetuer adipiscing elit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0AB0AB-BE1E-BC52-2213-1CEE3A70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80" y="505108"/>
            <a:ext cx="47117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1ADFBCF-EB99-487A-43DD-35ED7379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280" y="3765242"/>
            <a:ext cx="4699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9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Lorem ipsum dolor sit amet, consectetuer adipiscing elit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0EC963-2CBF-85F5-93C8-A563831F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61" y="1743528"/>
            <a:ext cx="4597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8288A2D-02B4-CD2C-2971-DEB381C4D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191" y="729068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FBF7F9F-3CD6-E9D1-3C8A-B8FA90BD1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86" y="851516"/>
            <a:ext cx="9133114" cy="38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1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3D1B32E-ED50-89D5-8899-6B7D8AA1D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143000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Q7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69" r="26843"/>
          <a:stretch/>
        </p:blipFill>
        <p:spPr>
          <a:xfrm>
            <a:off x="9654363" y="5344886"/>
            <a:ext cx="3249128" cy="2708112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25C950D-398B-29B4-6E85-8CBBBFE0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70" y="1395818"/>
            <a:ext cx="7772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8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INTRO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104764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INTRO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Lorem ipsum dolor sit amet, consectetuer adipiscing elit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5996"/>
          </a:xfrm>
        </p:spPr>
        <p:txBody>
          <a:bodyPr anchor="b"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Q1 :BUSIEST US BORDER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1003052" y="602673"/>
            <a:ext cx="3362342" cy="27661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1025491" y="3462198"/>
            <a:ext cx="3317466" cy="2766157"/>
          </a:xfrm>
          <a:prstGeom prst="rect">
            <a:avLst/>
          </a:pr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23172"/>
              </p:ext>
            </p:extLst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1072172" y="563200"/>
            <a:ext cx="3585403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night sky with mountains far away on the horizon">
            <a:extLst>
              <a:ext uri="{FF2B5EF4-FFF2-40B4-BE49-F238E27FC236}">
                <a16:creationId xmlns:a16="http://schemas.microsoft.com/office/drawing/2014/main" id="{122FC308-E28D-8A5C-202C-E257B6458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6906914" y="520121"/>
            <a:ext cx="3585403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1072172" y="563200"/>
            <a:ext cx="3585403" cy="2836567"/>
          </a:xfrm>
          <a:prstGeom prst="rect">
            <a:avLst/>
          </a:prstGeom>
        </p:spPr>
      </p:pic>
      <p:pic>
        <p:nvPicPr>
          <p:cNvPr id="4" name="Picture 3" descr="night sky with mountains far away on the horizon">
            <a:extLst>
              <a:ext uri="{FF2B5EF4-FFF2-40B4-BE49-F238E27FC236}">
                <a16:creationId xmlns:a16="http://schemas.microsoft.com/office/drawing/2014/main" id="{122FC308-E28D-8A5C-202C-E257B6458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6906914" y="520121"/>
            <a:ext cx="3585403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Q4 BUSIEST STATE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1072172" y="563200"/>
            <a:ext cx="3585403" cy="2836567"/>
          </a:xfrm>
          <a:prstGeom prst="rect">
            <a:avLst/>
          </a:prstGeom>
        </p:spPr>
      </p:pic>
      <p:pic>
        <p:nvPicPr>
          <p:cNvPr id="4" name="Picture 3" descr="night sky with mountains far away on the horizon">
            <a:extLst>
              <a:ext uri="{FF2B5EF4-FFF2-40B4-BE49-F238E27FC236}">
                <a16:creationId xmlns:a16="http://schemas.microsoft.com/office/drawing/2014/main" id="{122FC308-E28D-8A5C-202C-E257B6458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6906914" y="520121"/>
            <a:ext cx="3585403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1072172" y="563200"/>
            <a:ext cx="3585403" cy="2836567"/>
          </a:xfrm>
          <a:prstGeom prst="rect">
            <a:avLst/>
          </a:prstGeom>
        </p:spPr>
      </p:pic>
      <p:pic>
        <p:nvPicPr>
          <p:cNvPr id="4" name="Picture 3" descr="night sky with mountains far away on the horizon">
            <a:extLst>
              <a:ext uri="{FF2B5EF4-FFF2-40B4-BE49-F238E27FC236}">
                <a16:creationId xmlns:a16="http://schemas.microsoft.com/office/drawing/2014/main" id="{122FC308-E28D-8A5C-202C-E257B64586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095" t="9091" r="28269"/>
          <a:stretch/>
        </p:blipFill>
        <p:spPr>
          <a:xfrm>
            <a:off x="6906914" y="520121"/>
            <a:ext cx="3585403" cy="28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2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2E06D1-57FE-6660-919F-5EEFB1FC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29" y="434522"/>
            <a:ext cx="45212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72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Q6 –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Lorem ipsum dolor sit amet, consectetuer adipiscing elit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2E06D1-57FE-6660-919F-5EEFB1FC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29" y="434522"/>
            <a:ext cx="45212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2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157</Words>
  <Application>Microsoft Macintosh PowerPoint</Application>
  <PresentationFormat>Widescreen</PresentationFormat>
  <Paragraphs>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Future Design</vt:lpstr>
      <vt:lpstr>INTRO </vt:lpstr>
      <vt:lpstr>Q1 :BUSIEST US BORDER</vt:lpstr>
      <vt:lpstr>Q2 </vt:lpstr>
      <vt:lpstr>Q3 </vt:lpstr>
      <vt:lpstr>Q4 BUSIEST STATE </vt:lpstr>
      <vt:lpstr>Q5 </vt:lpstr>
      <vt:lpstr>Q6</vt:lpstr>
      <vt:lpstr>Q6 – CONT.</vt:lpstr>
      <vt:lpstr>Q6</vt:lpstr>
      <vt:lpstr>Q6</vt:lpstr>
      <vt:lpstr>Q7</vt:lpstr>
      <vt:lpstr>Q7</vt:lpstr>
      <vt:lpstr>Q7</vt:lpstr>
      <vt:lpstr>Q7</vt:lpstr>
      <vt:lpstr>INTRO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>Cassie Hoang</dc:creator>
  <cp:lastModifiedBy>Cassie Hoang</cp:lastModifiedBy>
  <cp:revision>1</cp:revision>
  <dcterms:created xsi:type="dcterms:W3CDTF">2023-02-13T00:52:16Z</dcterms:created>
  <dcterms:modified xsi:type="dcterms:W3CDTF">2023-02-13T01:34:17Z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