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E9E6E1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E9E6E1"/>
        </a:fontRef>
        <a:srgbClr val="E9E6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BCE"/>
          </a:solidFill>
        </a:fill>
      </a:tcStyle>
    </a:wholeTbl>
    <a:band2H>
      <a:tcTxStyle b="def" i="def"/>
      <a:tcStyle>
        <a:tcBdr/>
        <a:fill>
          <a:solidFill>
            <a:srgbClr val="EBE7E8"/>
          </a:solidFill>
        </a:fill>
      </a:tcStyle>
    </a:band2H>
    <a:firstCol>
      <a:tcTxStyle b="on" i="off">
        <a:fontRef idx="minor">
          <a:srgbClr val="E9E6E1"/>
        </a:fontRef>
        <a:srgbClr val="E9E6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BCE"/>
          </a:solidFill>
        </a:fill>
      </a:tcStyle>
    </a:firstCol>
    <a:lastRow>
      <a:tcTxStyle b="on" i="off">
        <a:fontRef idx="minor">
          <a:srgbClr val="E9E6E1"/>
        </a:fontRef>
        <a:srgbClr val="E9E6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9E6E1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7E8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E9E6E1"/>
        </a:fontRef>
        <a:srgbClr val="E9E6E1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D5CBCE"/>
          </a:solidFill>
        </a:fill>
      </a:tcStyle>
    </a:wholeTbl>
    <a:band2H>
      <a:tcTxStyle b="def" i="def"/>
      <a:tcStyle>
        <a:tcBdr/>
        <a:fill>
          <a:solidFill>
            <a:srgbClr val="EBE7E8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E9E6E1"/>
        </a:fontRef>
        <a:srgbClr val="E9E6E1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E9E6E1"/>
        </a:fontRef>
        <a:srgbClr val="E9E6E1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CED7DA"/>
          </a:solidFill>
        </a:fill>
      </a:tcStyle>
    </a:wholeTbl>
    <a:band2H>
      <a:tcTxStyle b="def" i="def"/>
      <a:tcStyle>
        <a:tcBdr/>
        <a:fill>
          <a:solidFill>
            <a:srgbClr val="E8ECED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E9E6E1"/>
        </a:fontRef>
        <a:srgbClr val="E9E6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AF9"/>
          </a:solidFill>
        </a:fill>
      </a:tcStyle>
    </a:wholeTbl>
    <a:band2H>
      <a:tcTxStyle b="def" i="def"/>
      <a:tcStyle>
        <a:tcBdr/>
        <a:fill>
          <a:solidFill>
            <a:srgbClr val="434343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9E6E1"/>
        </a:fontRef>
        <a:srgbClr val="E9E6E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9E6E1"/>
              </a:solidFill>
              <a:prstDash val="solid"/>
              <a:round/>
            </a:ln>
          </a:top>
          <a:bottom>
            <a:ln w="25400" cap="flat">
              <a:solidFill>
                <a:srgbClr val="E9E6E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4343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9E6E1"/>
              </a:solidFill>
              <a:prstDash val="solid"/>
              <a:round/>
            </a:ln>
          </a:top>
          <a:bottom>
            <a:ln w="25400" cap="flat">
              <a:solidFill>
                <a:srgbClr val="E9E6E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E9E6E1"/>
        </a:fontRef>
        <a:srgbClr val="E9E6E1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F6F5F4"/>
          </a:solidFill>
        </a:fill>
      </a:tcStyle>
    </a:wholeTbl>
    <a:band2H>
      <a:tcTxStyle b="def" i="def"/>
      <a:tcStyle>
        <a:tcBdr/>
        <a:fill>
          <a:solidFill>
            <a:srgbClr val="FBFAF9"/>
          </a:solidFill>
        </a:fill>
      </a:tcStyle>
    </a:band2H>
    <a:firstCol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E9E6E1"/>
          </a:solidFill>
        </a:fill>
      </a:tcStyle>
    </a:firstCol>
    <a:la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38100" cap="flat">
              <a:solidFill>
                <a:srgbClr val="434343"/>
              </a:solidFill>
              <a:prstDash val="solid"/>
              <a:round/>
            </a:ln>
          </a:top>
          <a:bottom>
            <a:ln w="127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E9E6E1"/>
          </a:solidFill>
        </a:fill>
      </a:tcStyle>
    </a:lastRow>
    <a:firstRow>
      <a:tcTxStyle b="on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434343"/>
              </a:solidFill>
              <a:prstDash val="solid"/>
              <a:round/>
            </a:ln>
          </a:left>
          <a:right>
            <a:ln w="12700" cap="flat">
              <a:solidFill>
                <a:srgbClr val="434343"/>
              </a:solidFill>
              <a:prstDash val="solid"/>
              <a:round/>
            </a:ln>
          </a:right>
          <a:top>
            <a:ln w="12700" cap="flat">
              <a:solidFill>
                <a:srgbClr val="434343"/>
              </a:solidFill>
              <a:prstDash val="solid"/>
              <a:round/>
            </a:ln>
          </a:top>
          <a:bottom>
            <a:ln w="38100" cap="flat">
              <a:solidFill>
                <a:srgbClr val="434343"/>
              </a:solidFill>
              <a:prstDash val="solid"/>
              <a:round/>
            </a:ln>
          </a:bottom>
          <a:insideH>
            <a:ln w="12700" cap="flat">
              <a:solidFill>
                <a:srgbClr val="434343"/>
              </a:solidFill>
              <a:prstDash val="solid"/>
              <a:round/>
            </a:ln>
          </a:insideH>
          <a:insideV>
            <a:ln w="12700" cap="flat">
              <a:solidFill>
                <a:srgbClr val="434343"/>
              </a:solidFill>
              <a:prstDash val="solid"/>
              <a:round/>
            </a:ln>
          </a:insideV>
        </a:tcBdr>
        <a:fill>
          <a:solidFill>
            <a:srgbClr val="E9E6E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9" name="Shape 3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/>
          <p:nvPr>
            <p:ph type="title"/>
          </p:nvPr>
        </p:nvSpPr>
        <p:spPr>
          <a:xfrm>
            <a:off x="2362574" y="1545450"/>
            <a:ext cx="4419002" cy="2052600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79" name="Google Shape;11;p2"/>
          <p:cNvGrpSpPr/>
          <p:nvPr/>
        </p:nvGrpSpPr>
        <p:grpSpPr>
          <a:xfrm>
            <a:off x="6607129" y="2397712"/>
            <a:ext cx="2550192" cy="2757905"/>
            <a:chOff x="13" y="0"/>
            <a:chExt cx="2550190" cy="2757903"/>
          </a:xfrm>
        </p:grpSpPr>
        <p:sp>
          <p:nvSpPr>
            <p:cNvPr id="35" name="Google Shape;12;p2"/>
            <p:cNvSpPr/>
            <p:nvPr/>
          </p:nvSpPr>
          <p:spPr>
            <a:xfrm>
              <a:off x="2186389" y="1284587"/>
              <a:ext cx="363816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13;p2"/>
            <p:cNvSpPr/>
            <p:nvPr/>
          </p:nvSpPr>
          <p:spPr>
            <a:xfrm>
              <a:off x="1820816" y="1495816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14;p2"/>
            <p:cNvSpPr/>
            <p:nvPr/>
          </p:nvSpPr>
          <p:spPr>
            <a:xfrm>
              <a:off x="1820816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15;p2"/>
            <p:cNvSpPr/>
            <p:nvPr/>
          </p:nvSpPr>
          <p:spPr>
            <a:xfrm>
              <a:off x="1820816" y="654429"/>
              <a:ext cx="365574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16;p2"/>
            <p:cNvSpPr/>
            <p:nvPr/>
          </p:nvSpPr>
          <p:spPr>
            <a:xfrm>
              <a:off x="1820816" y="863887"/>
              <a:ext cx="365574" cy="63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17;p2"/>
            <p:cNvSpPr/>
            <p:nvPr/>
          </p:nvSpPr>
          <p:spPr>
            <a:xfrm>
              <a:off x="2186389" y="1075116"/>
              <a:ext cx="363816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18;p2"/>
            <p:cNvSpPr/>
            <p:nvPr/>
          </p:nvSpPr>
          <p:spPr>
            <a:xfrm>
              <a:off x="1820816" y="1916516"/>
              <a:ext cx="365574" cy="63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19;p2"/>
            <p:cNvSpPr/>
            <p:nvPr/>
          </p:nvSpPr>
          <p:spPr>
            <a:xfrm>
              <a:off x="1822588" y="2337216"/>
              <a:ext cx="363802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>
              <a:off x="2186389" y="1916516"/>
              <a:ext cx="363816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Google Shape;21;p2"/>
            <p:cNvSpPr/>
            <p:nvPr/>
          </p:nvSpPr>
          <p:spPr>
            <a:xfrm>
              <a:off x="2186389" y="1284587"/>
              <a:ext cx="363816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22;p2"/>
            <p:cNvSpPr/>
            <p:nvPr/>
          </p:nvSpPr>
          <p:spPr>
            <a:xfrm>
              <a:off x="1820816" y="1707045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Google Shape;23;p2"/>
            <p:cNvSpPr/>
            <p:nvPr/>
          </p:nvSpPr>
          <p:spPr>
            <a:xfrm>
              <a:off x="1820816" y="1495816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" name="Google Shape;24;p2"/>
            <p:cNvSpPr/>
            <p:nvPr/>
          </p:nvSpPr>
          <p:spPr>
            <a:xfrm>
              <a:off x="1820816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Google Shape;25;p2"/>
            <p:cNvSpPr/>
            <p:nvPr/>
          </p:nvSpPr>
          <p:spPr>
            <a:xfrm>
              <a:off x="1457015" y="1284587"/>
              <a:ext cx="363803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Google Shape;26;p2"/>
            <p:cNvSpPr/>
            <p:nvPr/>
          </p:nvSpPr>
          <p:spPr>
            <a:xfrm>
              <a:off x="1457015" y="1495816"/>
              <a:ext cx="363803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27;p2"/>
            <p:cNvSpPr/>
            <p:nvPr/>
          </p:nvSpPr>
          <p:spPr>
            <a:xfrm>
              <a:off x="1820816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" name="Google Shape;28;p2"/>
            <p:cNvSpPr/>
            <p:nvPr/>
          </p:nvSpPr>
          <p:spPr>
            <a:xfrm>
              <a:off x="1093201" y="1495816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" name="Google Shape;29;p2"/>
            <p:cNvSpPr/>
            <p:nvPr/>
          </p:nvSpPr>
          <p:spPr>
            <a:xfrm>
              <a:off x="1093201" y="1284587"/>
              <a:ext cx="363815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Google Shape;30;p2"/>
            <p:cNvSpPr/>
            <p:nvPr/>
          </p:nvSpPr>
          <p:spPr>
            <a:xfrm>
              <a:off x="1093201" y="654429"/>
              <a:ext cx="363815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31;p2"/>
            <p:cNvSpPr/>
            <p:nvPr/>
          </p:nvSpPr>
          <p:spPr>
            <a:xfrm>
              <a:off x="1091443" y="865658"/>
              <a:ext cx="367332" cy="6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14420"/>
                  </a:lnTo>
                  <a:lnTo>
                    <a:pt x="21600" y="21600"/>
                  </a:lnTo>
                  <a:lnTo>
                    <a:pt x="21497" y="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" name="Google Shape;32;p2"/>
            <p:cNvSpPr/>
            <p:nvPr/>
          </p:nvSpPr>
          <p:spPr>
            <a:xfrm>
              <a:off x="1457015" y="865658"/>
              <a:ext cx="363803" cy="6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Google Shape;33;p2"/>
            <p:cNvSpPr/>
            <p:nvPr/>
          </p:nvSpPr>
          <p:spPr>
            <a:xfrm>
              <a:off x="1585778" y="-1"/>
              <a:ext cx="106277" cy="12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" name="Google Shape;34;p2"/>
            <p:cNvSpPr/>
            <p:nvPr/>
          </p:nvSpPr>
          <p:spPr>
            <a:xfrm>
              <a:off x="1457015" y="233280"/>
              <a:ext cx="363803" cy="4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Google Shape;35;p2"/>
            <p:cNvSpPr/>
            <p:nvPr/>
          </p:nvSpPr>
          <p:spPr>
            <a:xfrm>
              <a:off x="1093201" y="2337216"/>
              <a:ext cx="727617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Google Shape;36;p2"/>
            <p:cNvSpPr/>
            <p:nvPr/>
          </p:nvSpPr>
          <p:spPr>
            <a:xfrm>
              <a:off x="1457015" y="1916516"/>
              <a:ext cx="363803" cy="63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" name="Google Shape;37;p2"/>
            <p:cNvSpPr/>
            <p:nvPr/>
          </p:nvSpPr>
          <p:spPr>
            <a:xfrm>
              <a:off x="1457015" y="1707045"/>
              <a:ext cx="363803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" name="Google Shape;38;p2"/>
            <p:cNvSpPr/>
            <p:nvPr/>
          </p:nvSpPr>
          <p:spPr>
            <a:xfrm>
              <a:off x="1820816" y="1707045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Google Shape;39;p2"/>
            <p:cNvSpPr/>
            <p:nvPr/>
          </p:nvSpPr>
          <p:spPr>
            <a:xfrm>
              <a:off x="1820816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40;p2"/>
            <p:cNvSpPr/>
            <p:nvPr/>
          </p:nvSpPr>
          <p:spPr>
            <a:xfrm>
              <a:off x="1093201" y="1707045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" name="Google Shape;41;p2"/>
            <p:cNvSpPr/>
            <p:nvPr/>
          </p:nvSpPr>
          <p:spPr>
            <a:xfrm>
              <a:off x="1093201" y="1284587"/>
              <a:ext cx="727617" cy="63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Google Shape;42;p2"/>
            <p:cNvSpPr/>
            <p:nvPr/>
          </p:nvSpPr>
          <p:spPr>
            <a:xfrm>
              <a:off x="727628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43;p2"/>
            <p:cNvSpPr/>
            <p:nvPr/>
          </p:nvSpPr>
          <p:spPr>
            <a:xfrm>
              <a:off x="727628" y="1495816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51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" name="Google Shape;44;p2"/>
            <p:cNvSpPr/>
            <p:nvPr/>
          </p:nvSpPr>
          <p:spPr>
            <a:xfrm>
              <a:off x="1093201" y="1284587"/>
              <a:ext cx="363815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45;p2"/>
            <p:cNvSpPr/>
            <p:nvPr/>
          </p:nvSpPr>
          <p:spPr>
            <a:xfrm>
              <a:off x="363814" y="654429"/>
              <a:ext cx="363815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" name="Google Shape;46;p2"/>
            <p:cNvSpPr/>
            <p:nvPr/>
          </p:nvSpPr>
          <p:spPr>
            <a:xfrm>
              <a:off x="308700" y="1187129"/>
              <a:ext cx="170658" cy="19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9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" name="Google Shape;47;p2"/>
            <p:cNvSpPr/>
            <p:nvPr/>
          </p:nvSpPr>
          <p:spPr>
            <a:xfrm>
              <a:off x="360284" y="619145"/>
              <a:ext cx="115544" cy="13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Google Shape;48;p2"/>
            <p:cNvSpPr/>
            <p:nvPr/>
          </p:nvSpPr>
          <p:spPr>
            <a:xfrm>
              <a:off x="727628" y="865658"/>
              <a:ext cx="365574" cy="6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496" y="14420"/>
                  </a:lnTo>
                  <a:lnTo>
                    <a:pt x="21600" y="143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49;p2"/>
            <p:cNvSpPr/>
            <p:nvPr/>
          </p:nvSpPr>
          <p:spPr>
            <a:xfrm>
              <a:off x="727628" y="654429"/>
              <a:ext cx="365574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50;p2"/>
            <p:cNvSpPr/>
            <p:nvPr/>
          </p:nvSpPr>
          <p:spPr>
            <a:xfrm>
              <a:off x="363814" y="1916516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" name="Google Shape;51;p2"/>
            <p:cNvSpPr/>
            <p:nvPr/>
          </p:nvSpPr>
          <p:spPr>
            <a:xfrm>
              <a:off x="13" y="2337216"/>
              <a:ext cx="363802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52;p2"/>
            <p:cNvSpPr/>
            <p:nvPr/>
          </p:nvSpPr>
          <p:spPr>
            <a:xfrm>
              <a:off x="727628" y="1916516"/>
              <a:ext cx="365574" cy="84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496" y="16223"/>
                  </a:lnTo>
                  <a:lnTo>
                    <a:pt x="21600" y="16223"/>
                  </a:lnTo>
                  <a:lnTo>
                    <a:pt x="21600" y="5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3;p2"/>
            <p:cNvSpPr/>
            <p:nvPr/>
          </p:nvSpPr>
          <p:spPr>
            <a:xfrm>
              <a:off x="727628" y="1707045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54;p2"/>
            <p:cNvSpPr/>
            <p:nvPr/>
          </p:nvSpPr>
          <p:spPr>
            <a:xfrm>
              <a:off x="1091443" y="1707045"/>
              <a:ext cx="365573" cy="84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" y="0"/>
                  </a:moveTo>
                  <a:lnTo>
                    <a:pt x="0" y="10800"/>
                  </a:lnTo>
                  <a:lnTo>
                    <a:pt x="104" y="10800"/>
                  </a:lnTo>
                  <a:lnTo>
                    <a:pt x="104" y="21600"/>
                  </a:lnTo>
                  <a:lnTo>
                    <a:pt x="21600" y="16177"/>
                  </a:lnTo>
                  <a:lnTo>
                    <a:pt x="21600" y="537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55;p2"/>
            <p:cNvSpPr/>
            <p:nvPr/>
          </p:nvSpPr>
          <p:spPr>
            <a:xfrm>
              <a:off x="727628" y="1284587"/>
              <a:ext cx="729388" cy="63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826" y="14440"/>
                  </a:lnTo>
                  <a:lnTo>
                    <a:pt x="21600" y="7220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0" name="Google Shape;56;p2"/>
          <p:cNvGrpSpPr/>
          <p:nvPr/>
        </p:nvGrpSpPr>
        <p:grpSpPr>
          <a:xfrm>
            <a:off x="-26830" y="-280601"/>
            <a:ext cx="2865028" cy="3613958"/>
            <a:chOff x="17" y="17"/>
            <a:chExt cx="2865027" cy="3613956"/>
          </a:xfrm>
        </p:grpSpPr>
        <p:sp>
          <p:nvSpPr>
            <p:cNvPr id="80" name="Google Shape;57;p2"/>
            <p:cNvSpPr/>
            <p:nvPr/>
          </p:nvSpPr>
          <p:spPr>
            <a:xfrm rot="10800000">
              <a:off x="17" y="1102570"/>
              <a:ext cx="479047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" name="Google Shape;58;p2"/>
            <p:cNvSpPr/>
            <p:nvPr/>
          </p:nvSpPr>
          <p:spPr>
            <a:xfrm rot="10800000">
              <a:off x="17" y="1377061"/>
              <a:ext cx="479047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" name="Google Shape;59;p2"/>
            <p:cNvSpPr/>
            <p:nvPr/>
          </p:nvSpPr>
          <p:spPr>
            <a:xfrm rot="10800000">
              <a:off x="17" y="2205141"/>
              <a:ext cx="479047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60;p2"/>
            <p:cNvSpPr/>
            <p:nvPr/>
          </p:nvSpPr>
          <p:spPr>
            <a:xfrm rot="10800000">
              <a:off x="17" y="1653855"/>
              <a:ext cx="479047" cy="8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61;p2"/>
            <p:cNvSpPr/>
            <p:nvPr/>
          </p:nvSpPr>
          <p:spPr>
            <a:xfrm rot="10800000">
              <a:off x="17" y="274490"/>
              <a:ext cx="479047" cy="8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62;p2"/>
            <p:cNvSpPr/>
            <p:nvPr/>
          </p:nvSpPr>
          <p:spPr>
            <a:xfrm rot="10800000">
              <a:off x="17" y="17"/>
              <a:ext cx="476726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63;p2"/>
            <p:cNvSpPr/>
            <p:nvPr/>
          </p:nvSpPr>
          <p:spPr>
            <a:xfrm rot="10800000">
              <a:off x="17" y="825775"/>
              <a:ext cx="479047" cy="55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64;p2"/>
            <p:cNvSpPr/>
            <p:nvPr/>
          </p:nvSpPr>
          <p:spPr>
            <a:xfrm rot="10800000">
              <a:off x="17" y="1102570"/>
              <a:ext cx="479047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2"/>
            <p:cNvSpPr/>
            <p:nvPr/>
          </p:nvSpPr>
          <p:spPr>
            <a:xfrm rot="10800000">
              <a:off x="17" y="1377061"/>
              <a:ext cx="479047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Google Shape;66;p2"/>
            <p:cNvSpPr/>
            <p:nvPr/>
          </p:nvSpPr>
          <p:spPr>
            <a:xfrm rot="10800000">
              <a:off x="479064" y="1377061"/>
              <a:ext cx="476726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Google Shape;67;p2"/>
            <p:cNvSpPr/>
            <p:nvPr/>
          </p:nvSpPr>
          <p:spPr>
            <a:xfrm rot="10800000">
              <a:off x="479064" y="1102570"/>
              <a:ext cx="476726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" name="Google Shape;68;p2"/>
            <p:cNvSpPr/>
            <p:nvPr/>
          </p:nvSpPr>
          <p:spPr>
            <a:xfrm rot="10800000">
              <a:off x="17" y="1377061"/>
              <a:ext cx="479047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Google Shape;69;p2"/>
            <p:cNvSpPr/>
            <p:nvPr/>
          </p:nvSpPr>
          <p:spPr>
            <a:xfrm rot="10800000">
              <a:off x="955788" y="1102570"/>
              <a:ext cx="476744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" name="Google Shape;70;p2"/>
            <p:cNvSpPr/>
            <p:nvPr/>
          </p:nvSpPr>
          <p:spPr>
            <a:xfrm rot="10800000">
              <a:off x="955788" y="1377061"/>
              <a:ext cx="476744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" name="Google Shape;71;p2"/>
            <p:cNvSpPr/>
            <p:nvPr/>
          </p:nvSpPr>
          <p:spPr>
            <a:xfrm rot="10800000">
              <a:off x="955788" y="2205141"/>
              <a:ext cx="476744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" name="Google Shape;72;p2"/>
            <p:cNvSpPr/>
            <p:nvPr/>
          </p:nvSpPr>
          <p:spPr>
            <a:xfrm rot="10800000">
              <a:off x="953484" y="1653855"/>
              <a:ext cx="481352" cy="8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14420"/>
                  </a:lnTo>
                  <a:lnTo>
                    <a:pt x="21600" y="21600"/>
                  </a:lnTo>
                  <a:lnTo>
                    <a:pt x="21497" y="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73;p2"/>
            <p:cNvSpPr/>
            <p:nvPr/>
          </p:nvSpPr>
          <p:spPr>
            <a:xfrm rot="10800000">
              <a:off x="479064" y="1653855"/>
              <a:ext cx="476726" cy="8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" name="Google Shape;74;p2"/>
            <p:cNvSpPr/>
            <p:nvPr/>
          </p:nvSpPr>
          <p:spPr>
            <a:xfrm rot="10800000">
              <a:off x="647794" y="3455048"/>
              <a:ext cx="139265" cy="1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" name="Google Shape;75;p2"/>
            <p:cNvSpPr/>
            <p:nvPr/>
          </p:nvSpPr>
          <p:spPr>
            <a:xfrm rot="10800000">
              <a:off x="479064" y="2756409"/>
              <a:ext cx="476726" cy="55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Google Shape;76;p2"/>
            <p:cNvSpPr/>
            <p:nvPr/>
          </p:nvSpPr>
          <p:spPr>
            <a:xfrm rot="10800000">
              <a:off x="479064" y="17"/>
              <a:ext cx="953468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Google Shape;77;p2"/>
            <p:cNvSpPr/>
            <p:nvPr/>
          </p:nvSpPr>
          <p:spPr>
            <a:xfrm rot="10800000">
              <a:off x="479064" y="274490"/>
              <a:ext cx="476726" cy="8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Google Shape;78;p2"/>
            <p:cNvSpPr/>
            <p:nvPr/>
          </p:nvSpPr>
          <p:spPr>
            <a:xfrm rot="10800000">
              <a:off x="479064" y="825775"/>
              <a:ext cx="476726" cy="55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79;p2"/>
            <p:cNvSpPr/>
            <p:nvPr/>
          </p:nvSpPr>
          <p:spPr>
            <a:xfrm rot="10800000">
              <a:off x="17" y="825775"/>
              <a:ext cx="479047" cy="55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80;p2"/>
            <p:cNvSpPr/>
            <p:nvPr/>
          </p:nvSpPr>
          <p:spPr>
            <a:xfrm rot="10800000">
              <a:off x="17" y="1377061"/>
              <a:ext cx="479047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81;p2"/>
            <p:cNvSpPr/>
            <p:nvPr/>
          </p:nvSpPr>
          <p:spPr>
            <a:xfrm rot="10800000">
              <a:off x="955788" y="825775"/>
              <a:ext cx="476744" cy="55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82;p2"/>
            <p:cNvSpPr/>
            <p:nvPr/>
          </p:nvSpPr>
          <p:spPr>
            <a:xfrm rot="10800000">
              <a:off x="479064" y="1102570"/>
              <a:ext cx="953468" cy="82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83;p2"/>
            <p:cNvSpPr/>
            <p:nvPr/>
          </p:nvSpPr>
          <p:spPr>
            <a:xfrm rot="10800000">
              <a:off x="1432530" y="1377061"/>
              <a:ext cx="479047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84;p2"/>
            <p:cNvSpPr/>
            <p:nvPr/>
          </p:nvSpPr>
          <p:spPr>
            <a:xfrm rot="10800000">
              <a:off x="1432530" y="1102570"/>
              <a:ext cx="479047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51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85;p2"/>
            <p:cNvSpPr/>
            <p:nvPr/>
          </p:nvSpPr>
          <p:spPr>
            <a:xfrm rot="10800000">
              <a:off x="955788" y="1377061"/>
              <a:ext cx="476744" cy="55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86;p2"/>
            <p:cNvSpPr/>
            <p:nvPr/>
          </p:nvSpPr>
          <p:spPr>
            <a:xfrm rot="10800000">
              <a:off x="1911577" y="2205141"/>
              <a:ext cx="476742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87;p2"/>
            <p:cNvSpPr/>
            <p:nvPr/>
          </p:nvSpPr>
          <p:spPr>
            <a:xfrm rot="10800000">
              <a:off x="2236912" y="1800637"/>
              <a:ext cx="223630" cy="25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9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88;p2"/>
            <p:cNvSpPr/>
            <p:nvPr/>
          </p:nvSpPr>
          <p:spPr>
            <a:xfrm rot="10800000">
              <a:off x="2241537" y="2626396"/>
              <a:ext cx="151408" cy="1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89;p2"/>
            <p:cNvSpPr/>
            <p:nvPr/>
          </p:nvSpPr>
          <p:spPr>
            <a:xfrm rot="10800000">
              <a:off x="1432530" y="1653855"/>
              <a:ext cx="479047" cy="8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496" y="14420"/>
                  </a:lnTo>
                  <a:lnTo>
                    <a:pt x="21600" y="143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90;p2"/>
            <p:cNvSpPr/>
            <p:nvPr/>
          </p:nvSpPr>
          <p:spPr>
            <a:xfrm rot="10800000">
              <a:off x="1432530" y="2205141"/>
              <a:ext cx="479047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91;p2"/>
            <p:cNvSpPr/>
            <p:nvPr/>
          </p:nvSpPr>
          <p:spPr>
            <a:xfrm rot="10800000">
              <a:off x="1911577" y="551285"/>
              <a:ext cx="476742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92;p2"/>
            <p:cNvSpPr/>
            <p:nvPr/>
          </p:nvSpPr>
          <p:spPr>
            <a:xfrm rot="10800000">
              <a:off x="2388319" y="17"/>
              <a:ext cx="476726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93;p2"/>
            <p:cNvSpPr/>
            <p:nvPr/>
          </p:nvSpPr>
          <p:spPr>
            <a:xfrm rot="10800000">
              <a:off x="1432530" y="17"/>
              <a:ext cx="479047" cy="11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496" y="16223"/>
                  </a:lnTo>
                  <a:lnTo>
                    <a:pt x="21600" y="16223"/>
                  </a:lnTo>
                  <a:lnTo>
                    <a:pt x="21600" y="5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94;p2"/>
            <p:cNvSpPr/>
            <p:nvPr/>
          </p:nvSpPr>
          <p:spPr>
            <a:xfrm rot="10800000">
              <a:off x="1432530" y="825775"/>
              <a:ext cx="479047" cy="55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5516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95;p2"/>
            <p:cNvSpPr/>
            <p:nvPr/>
          </p:nvSpPr>
          <p:spPr>
            <a:xfrm rot="10800000">
              <a:off x="955788" y="274490"/>
              <a:ext cx="479048" cy="110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" y="0"/>
                  </a:moveTo>
                  <a:lnTo>
                    <a:pt x="0" y="10800"/>
                  </a:lnTo>
                  <a:lnTo>
                    <a:pt x="104" y="10800"/>
                  </a:lnTo>
                  <a:lnTo>
                    <a:pt x="104" y="21600"/>
                  </a:lnTo>
                  <a:lnTo>
                    <a:pt x="21600" y="16177"/>
                  </a:lnTo>
                  <a:lnTo>
                    <a:pt x="21600" y="537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96;p2"/>
            <p:cNvSpPr/>
            <p:nvPr/>
          </p:nvSpPr>
          <p:spPr>
            <a:xfrm rot="10800000">
              <a:off x="955788" y="1102570"/>
              <a:ext cx="955789" cy="82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826" y="14440"/>
                  </a:lnTo>
                  <a:lnTo>
                    <a:pt x="21600" y="7220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/>
          <p:nvPr>
            <p:ph type="title"/>
          </p:nvPr>
        </p:nvSpPr>
        <p:spPr>
          <a:xfrm>
            <a:off x="1795511" y="1545451"/>
            <a:ext cx="5553001" cy="2052601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3" name="Google Shape;99;p3"/>
          <p:cNvGrpSpPr/>
          <p:nvPr/>
        </p:nvGrpSpPr>
        <p:grpSpPr>
          <a:xfrm>
            <a:off x="-10" y="2397712"/>
            <a:ext cx="2550192" cy="2757905"/>
            <a:chOff x="0" y="0"/>
            <a:chExt cx="2550190" cy="2757903"/>
          </a:xfrm>
        </p:grpSpPr>
        <p:sp>
          <p:nvSpPr>
            <p:cNvPr id="129" name="Google Shape;100;p3"/>
            <p:cNvSpPr/>
            <p:nvPr/>
          </p:nvSpPr>
          <p:spPr>
            <a:xfrm flipH="1">
              <a:off x="0" y="1284587"/>
              <a:ext cx="363815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101;p3"/>
            <p:cNvSpPr/>
            <p:nvPr/>
          </p:nvSpPr>
          <p:spPr>
            <a:xfrm flipH="1">
              <a:off x="363814" y="1495816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" name="Google Shape;102;p3"/>
            <p:cNvSpPr/>
            <p:nvPr/>
          </p:nvSpPr>
          <p:spPr>
            <a:xfrm flipH="1">
              <a:off x="363814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" name="Google Shape;103;p3"/>
            <p:cNvSpPr/>
            <p:nvPr/>
          </p:nvSpPr>
          <p:spPr>
            <a:xfrm flipH="1">
              <a:off x="363814" y="654429"/>
              <a:ext cx="365574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" name="Google Shape;104;p3"/>
            <p:cNvSpPr/>
            <p:nvPr/>
          </p:nvSpPr>
          <p:spPr>
            <a:xfrm flipH="1">
              <a:off x="363814" y="863887"/>
              <a:ext cx="365574" cy="63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" name="Google Shape;105;p3"/>
            <p:cNvSpPr/>
            <p:nvPr/>
          </p:nvSpPr>
          <p:spPr>
            <a:xfrm flipH="1">
              <a:off x="0" y="1075116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Google Shape;106;p3"/>
            <p:cNvSpPr/>
            <p:nvPr/>
          </p:nvSpPr>
          <p:spPr>
            <a:xfrm flipH="1">
              <a:off x="363814" y="1916516"/>
              <a:ext cx="365574" cy="63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" name="Google Shape;107;p3"/>
            <p:cNvSpPr/>
            <p:nvPr/>
          </p:nvSpPr>
          <p:spPr>
            <a:xfrm flipH="1">
              <a:off x="363814" y="2337216"/>
              <a:ext cx="363802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" name="Google Shape;108;p3"/>
            <p:cNvSpPr/>
            <p:nvPr/>
          </p:nvSpPr>
          <p:spPr>
            <a:xfrm flipH="1">
              <a:off x="0" y="1916516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8" name="Google Shape;109;p3"/>
            <p:cNvSpPr/>
            <p:nvPr/>
          </p:nvSpPr>
          <p:spPr>
            <a:xfrm flipH="1">
              <a:off x="0" y="1284587"/>
              <a:ext cx="363815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9" name="Google Shape;110;p3"/>
            <p:cNvSpPr/>
            <p:nvPr/>
          </p:nvSpPr>
          <p:spPr>
            <a:xfrm flipH="1">
              <a:off x="363814" y="1707045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0" name="Google Shape;111;p3"/>
            <p:cNvSpPr/>
            <p:nvPr/>
          </p:nvSpPr>
          <p:spPr>
            <a:xfrm flipH="1">
              <a:off x="363814" y="1495816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Google Shape;112;p3"/>
            <p:cNvSpPr/>
            <p:nvPr/>
          </p:nvSpPr>
          <p:spPr>
            <a:xfrm flipH="1">
              <a:off x="363814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Google Shape;113;p3"/>
            <p:cNvSpPr/>
            <p:nvPr/>
          </p:nvSpPr>
          <p:spPr>
            <a:xfrm flipH="1">
              <a:off x="729387" y="1284587"/>
              <a:ext cx="363802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Google Shape;114;p3"/>
            <p:cNvSpPr/>
            <p:nvPr/>
          </p:nvSpPr>
          <p:spPr>
            <a:xfrm flipH="1">
              <a:off x="729387" y="1495816"/>
              <a:ext cx="363802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Google Shape;115;p3"/>
            <p:cNvSpPr/>
            <p:nvPr/>
          </p:nvSpPr>
          <p:spPr>
            <a:xfrm flipH="1">
              <a:off x="363814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Google Shape;116;p3"/>
            <p:cNvSpPr/>
            <p:nvPr/>
          </p:nvSpPr>
          <p:spPr>
            <a:xfrm flipH="1">
              <a:off x="1093188" y="1495816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Google Shape;117;p3"/>
            <p:cNvSpPr/>
            <p:nvPr/>
          </p:nvSpPr>
          <p:spPr>
            <a:xfrm flipH="1">
              <a:off x="1093188" y="1284587"/>
              <a:ext cx="363815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Google Shape;118;p3"/>
            <p:cNvSpPr/>
            <p:nvPr/>
          </p:nvSpPr>
          <p:spPr>
            <a:xfrm flipH="1">
              <a:off x="1093188" y="654429"/>
              <a:ext cx="363815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Google Shape;119;p3"/>
            <p:cNvSpPr/>
            <p:nvPr/>
          </p:nvSpPr>
          <p:spPr>
            <a:xfrm flipH="1">
              <a:off x="1091429" y="865658"/>
              <a:ext cx="367332" cy="6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14420"/>
                  </a:lnTo>
                  <a:lnTo>
                    <a:pt x="21600" y="21600"/>
                  </a:lnTo>
                  <a:lnTo>
                    <a:pt x="21497" y="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Google Shape;120;p3"/>
            <p:cNvSpPr/>
            <p:nvPr/>
          </p:nvSpPr>
          <p:spPr>
            <a:xfrm flipH="1">
              <a:off x="729387" y="865658"/>
              <a:ext cx="363802" cy="6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Google Shape;121;p3"/>
            <p:cNvSpPr/>
            <p:nvPr/>
          </p:nvSpPr>
          <p:spPr>
            <a:xfrm flipH="1">
              <a:off x="858149" y="0"/>
              <a:ext cx="106277" cy="12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Google Shape;122;p3"/>
            <p:cNvSpPr/>
            <p:nvPr/>
          </p:nvSpPr>
          <p:spPr>
            <a:xfrm flipH="1">
              <a:off x="729387" y="233280"/>
              <a:ext cx="363802" cy="4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Google Shape;123;p3"/>
            <p:cNvSpPr/>
            <p:nvPr/>
          </p:nvSpPr>
          <p:spPr>
            <a:xfrm flipH="1">
              <a:off x="729387" y="2337216"/>
              <a:ext cx="727616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124;p3"/>
            <p:cNvSpPr/>
            <p:nvPr/>
          </p:nvSpPr>
          <p:spPr>
            <a:xfrm flipH="1">
              <a:off x="729387" y="1916516"/>
              <a:ext cx="363802" cy="63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125;p3"/>
            <p:cNvSpPr/>
            <p:nvPr/>
          </p:nvSpPr>
          <p:spPr>
            <a:xfrm flipH="1">
              <a:off x="729387" y="1707045"/>
              <a:ext cx="363802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126;p3"/>
            <p:cNvSpPr/>
            <p:nvPr/>
          </p:nvSpPr>
          <p:spPr>
            <a:xfrm flipH="1">
              <a:off x="363814" y="1707045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127;p3"/>
            <p:cNvSpPr/>
            <p:nvPr/>
          </p:nvSpPr>
          <p:spPr>
            <a:xfrm flipH="1">
              <a:off x="363814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Google Shape;128;p3"/>
            <p:cNvSpPr/>
            <p:nvPr/>
          </p:nvSpPr>
          <p:spPr>
            <a:xfrm flipH="1">
              <a:off x="1093188" y="1707045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Google Shape;129;p3"/>
            <p:cNvSpPr/>
            <p:nvPr/>
          </p:nvSpPr>
          <p:spPr>
            <a:xfrm flipH="1">
              <a:off x="729387" y="1284587"/>
              <a:ext cx="727616" cy="63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Google Shape;130;p3"/>
            <p:cNvSpPr/>
            <p:nvPr/>
          </p:nvSpPr>
          <p:spPr>
            <a:xfrm flipH="1">
              <a:off x="1457002" y="1284587"/>
              <a:ext cx="365574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31;p3"/>
            <p:cNvSpPr/>
            <p:nvPr/>
          </p:nvSpPr>
          <p:spPr>
            <a:xfrm flipH="1">
              <a:off x="1457002" y="1495816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51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132;p3"/>
            <p:cNvSpPr/>
            <p:nvPr/>
          </p:nvSpPr>
          <p:spPr>
            <a:xfrm flipH="1">
              <a:off x="1093188" y="1284587"/>
              <a:ext cx="363815" cy="42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Google Shape;133;p3"/>
            <p:cNvSpPr/>
            <p:nvPr/>
          </p:nvSpPr>
          <p:spPr>
            <a:xfrm flipH="1">
              <a:off x="1822575" y="654429"/>
              <a:ext cx="363815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Google Shape;134;p3"/>
            <p:cNvSpPr/>
            <p:nvPr/>
          </p:nvSpPr>
          <p:spPr>
            <a:xfrm flipH="1">
              <a:off x="2070846" y="1187129"/>
              <a:ext cx="170658" cy="19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9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Google Shape;135;p3"/>
            <p:cNvSpPr/>
            <p:nvPr/>
          </p:nvSpPr>
          <p:spPr>
            <a:xfrm flipH="1">
              <a:off x="2074376" y="619145"/>
              <a:ext cx="115544" cy="13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Google Shape;136;p3"/>
            <p:cNvSpPr/>
            <p:nvPr/>
          </p:nvSpPr>
          <p:spPr>
            <a:xfrm flipH="1">
              <a:off x="1457002" y="865658"/>
              <a:ext cx="365574" cy="6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496" y="14420"/>
                  </a:lnTo>
                  <a:lnTo>
                    <a:pt x="21600" y="143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Google Shape;137;p3"/>
            <p:cNvSpPr/>
            <p:nvPr/>
          </p:nvSpPr>
          <p:spPr>
            <a:xfrm flipH="1">
              <a:off x="1457002" y="654429"/>
              <a:ext cx="365574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38;p3"/>
            <p:cNvSpPr/>
            <p:nvPr/>
          </p:nvSpPr>
          <p:spPr>
            <a:xfrm flipH="1">
              <a:off x="1822575" y="1916516"/>
              <a:ext cx="363815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139;p3"/>
            <p:cNvSpPr/>
            <p:nvPr/>
          </p:nvSpPr>
          <p:spPr>
            <a:xfrm flipH="1">
              <a:off x="2186389" y="2337216"/>
              <a:ext cx="363802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Google Shape;140;p3"/>
            <p:cNvSpPr/>
            <p:nvPr/>
          </p:nvSpPr>
          <p:spPr>
            <a:xfrm flipH="1">
              <a:off x="1457002" y="1916516"/>
              <a:ext cx="365574" cy="84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496" y="16223"/>
                  </a:lnTo>
                  <a:lnTo>
                    <a:pt x="21600" y="16223"/>
                  </a:lnTo>
                  <a:lnTo>
                    <a:pt x="21600" y="5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0" name="Google Shape;141;p3"/>
            <p:cNvSpPr/>
            <p:nvPr/>
          </p:nvSpPr>
          <p:spPr>
            <a:xfrm flipH="1">
              <a:off x="1457002" y="1707045"/>
              <a:ext cx="365574" cy="4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1" name="Google Shape;142;p3"/>
            <p:cNvSpPr/>
            <p:nvPr/>
          </p:nvSpPr>
          <p:spPr>
            <a:xfrm flipH="1">
              <a:off x="1093188" y="1707045"/>
              <a:ext cx="365573" cy="84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" y="0"/>
                  </a:moveTo>
                  <a:lnTo>
                    <a:pt x="0" y="10800"/>
                  </a:lnTo>
                  <a:lnTo>
                    <a:pt x="104" y="10800"/>
                  </a:lnTo>
                  <a:lnTo>
                    <a:pt x="104" y="21600"/>
                  </a:lnTo>
                  <a:lnTo>
                    <a:pt x="21600" y="16177"/>
                  </a:lnTo>
                  <a:lnTo>
                    <a:pt x="21600" y="537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Google Shape;143;p3"/>
            <p:cNvSpPr/>
            <p:nvPr/>
          </p:nvSpPr>
          <p:spPr>
            <a:xfrm flipH="1">
              <a:off x="1093188" y="1284587"/>
              <a:ext cx="729388" cy="63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826" y="14440"/>
                  </a:lnTo>
                  <a:lnTo>
                    <a:pt x="21600" y="7220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14" name="Google Shape;144;p3"/>
          <p:cNvGrpSpPr/>
          <p:nvPr/>
        </p:nvGrpSpPr>
        <p:grpSpPr>
          <a:xfrm>
            <a:off x="6278945" y="-258551"/>
            <a:ext cx="2865028" cy="3613957"/>
            <a:chOff x="0" y="0"/>
            <a:chExt cx="2865027" cy="3613956"/>
          </a:xfrm>
        </p:grpSpPr>
        <p:sp>
          <p:nvSpPr>
            <p:cNvPr id="174" name="Google Shape;145;p3"/>
            <p:cNvSpPr/>
            <p:nvPr/>
          </p:nvSpPr>
          <p:spPr>
            <a:xfrm flipH="1" rot="10800000">
              <a:off x="2385980" y="1102553"/>
              <a:ext cx="479048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Google Shape;146;p3"/>
            <p:cNvSpPr/>
            <p:nvPr/>
          </p:nvSpPr>
          <p:spPr>
            <a:xfrm flipH="1" rot="10800000">
              <a:off x="2385980" y="1377044"/>
              <a:ext cx="479048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Google Shape;147;p3"/>
            <p:cNvSpPr/>
            <p:nvPr/>
          </p:nvSpPr>
          <p:spPr>
            <a:xfrm flipH="1" rot="10800000">
              <a:off x="2385980" y="2205123"/>
              <a:ext cx="479048" cy="55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Google Shape;148;p3"/>
            <p:cNvSpPr/>
            <p:nvPr/>
          </p:nvSpPr>
          <p:spPr>
            <a:xfrm flipH="1" rot="10800000">
              <a:off x="2385980" y="1653838"/>
              <a:ext cx="479048" cy="82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Google Shape;149;p3"/>
            <p:cNvSpPr/>
            <p:nvPr/>
          </p:nvSpPr>
          <p:spPr>
            <a:xfrm flipH="1" rot="10800000">
              <a:off x="2385980" y="274473"/>
              <a:ext cx="479048" cy="82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Google Shape;150;p3"/>
            <p:cNvSpPr/>
            <p:nvPr/>
          </p:nvSpPr>
          <p:spPr>
            <a:xfrm flipH="1" rot="10800000">
              <a:off x="2388301" y="0"/>
              <a:ext cx="476727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0" name="Google Shape;151;p3"/>
            <p:cNvSpPr/>
            <p:nvPr/>
          </p:nvSpPr>
          <p:spPr>
            <a:xfrm flipH="1" rot="10800000">
              <a:off x="2385980" y="825758"/>
              <a:ext cx="479048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1" name="Google Shape;152;p3"/>
            <p:cNvSpPr/>
            <p:nvPr/>
          </p:nvSpPr>
          <p:spPr>
            <a:xfrm flipH="1" rot="10800000">
              <a:off x="2385980" y="1102553"/>
              <a:ext cx="479048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2" name="Google Shape;153;p3"/>
            <p:cNvSpPr/>
            <p:nvPr/>
          </p:nvSpPr>
          <p:spPr>
            <a:xfrm flipH="1" rot="10800000">
              <a:off x="2385980" y="1377044"/>
              <a:ext cx="479048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3" name="Google Shape;154;p3"/>
            <p:cNvSpPr/>
            <p:nvPr/>
          </p:nvSpPr>
          <p:spPr>
            <a:xfrm flipH="1" rot="10800000">
              <a:off x="1909255" y="1377044"/>
              <a:ext cx="476726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4" name="Google Shape;155;p3"/>
            <p:cNvSpPr/>
            <p:nvPr/>
          </p:nvSpPr>
          <p:spPr>
            <a:xfrm flipH="1" rot="10800000">
              <a:off x="1909255" y="1102553"/>
              <a:ext cx="476726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5" name="Google Shape;156;p3"/>
            <p:cNvSpPr/>
            <p:nvPr/>
          </p:nvSpPr>
          <p:spPr>
            <a:xfrm flipH="1" rot="10800000">
              <a:off x="2385980" y="1377044"/>
              <a:ext cx="479048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6" name="Google Shape;157;p3"/>
            <p:cNvSpPr/>
            <p:nvPr/>
          </p:nvSpPr>
          <p:spPr>
            <a:xfrm flipH="1" rot="10800000">
              <a:off x="1432513" y="1102553"/>
              <a:ext cx="476744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7" name="Google Shape;158;p3"/>
            <p:cNvSpPr/>
            <p:nvPr/>
          </p:nvSpPr>
          <p:spPr>
            <a:xfrm flipH="1" rot="10800000">
              <a:off x="1432513" y="1377044"/>
              <a:ext cx="476744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8" name="Google Shape;159;p3"/>
            <p:cNvSpPr/>
            <p:nvPr/>
          </p:nvSpPr>
          <p:spPr>
            <a:xfrm flipH="1" rot="10800000">
              <a:off x="1432513" y="2205123"/>
              <a:ext cx="476744" cy="55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9" name="Google Shape;160;p3"/>
            <p:cNvSpPr/>
            <p:nvPr/>
          </p:nvSpPr>
          <p:spPr>
            <a:xfrm flipH="1" rot="10800000">
              <a:off x="1430209" y="1653838"/>
              <a:ext cx="481351" cy="8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14420"/>
                  </a:lnTo>
                  <a:lnTo>
                    <a:pt x="21600" y="21600"/>
                  </a:lnTo>
                  <a:lnTo>
                    <a:pt x="21497" y="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0" name="Google Shape;161;p3"/>
            <p:cNvSpPr/>
            <p:nvPr/>
          </p:nvSpPr>
          <p:spPr>
            <a:xfrm flipH="1" rot="10800000">
              <a:off x="1909255" y="1653838"/>
              <a:ext cx="476726" cy="8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1" name="Google Shape;162;p3"/>
            <p:cNvSpPr/>
            <p:nvPr/>
          </p:nvSpPr>
          <p:spPr>
            <a:xfrm flipH="1" rot="10800000">
              <a:off x="2077986" y="3455031"/>
              <a:ext cx="139264" cy="15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2" name="Google Shape;163;p3"/>
            <p:cNvSpPr/>
            <p:nvPr/>
          </p:nvSpPr>
          <p:spPr>
            <a:xfrm flipH="1" rot="10800000">
              <a:off x="1909255" y="2756391"/>
              <a:ext cx="476726" cy="55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3" name="Google Shape;164;p3"/>
            <p:cNvSpPr/>
            <p:nvPr/>
          </p:nvSpPr>
          <p:spPr>
            <a:xfrm flipH="1" rot="10800000">
              <a:off x="1432513" y="0"/>
              <a:ext cx="953468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4" name="Google Shape;165;p3"/>
            <p:cNvSpPr/>
            <p:nvPr/>
          </p:nvSpPr>
          <p:spPr>
            <a:xfrm flipH="1" rot="10800000">
              <a:off x="1909255" y="274473"/>
              <a:ext cx="476726" cy="82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Google Shape;166;p3"/>
            <p:cNvSpPr/>
            <p:nvPr/>
          </p:nvSpPr>
          <p:spPr>
            <a:xfrm flipH="1" rot="10800000">
              <a:off x="1909255" y="825758"/>
              <a:ext cx="476726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Google Shape;167;p3"/>
            <p:cNvSpPr/>
            <p:nvPr/>
          </p:nvSpPr>
          <p:spPr>
            <a:xfrm flipH="1" rot="10800000">
              <a:off x="2385980" y="825758"/>
              <a:ext cx="479048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Google Shape;168;p3"/>
            <p:cNvSpPr/>
            <p:nvPr/>
          </p:nvSpPr>
          <p:spPr>
            <a:xfrm flipH="1" rot="10800000">
              <a:off x="2385980" y="1377044"/>
              <a:ext cx="479048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" name="Google Shape;169;p3"/>
            <p:cNvSpPr/>
            <p:nvPr/>
          </p:nvSpPr>
          <p:spPr>
            <a:xfrm flipH="1" rot="10800000">
              <a:off x="1432513" y="825758"/>
              <a:ext cx="476744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Google Shape;170;p3"/>
            <p:cNvSpPr/>
            <p:nvPr/>
          </p:nvSpPr>
          <p:spPr>
            <a:xfrm flipH="1" rot="10800000">
              <a:off x="1432513" y="1102553"/>
              <a:ext cx="953468" cy="82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0" name="Google Shape;171;p3"/>
            <p:cNvSpPr/>
            <p:nvPr/>
          </p:nvSpPr>
          <p:spPr>
            <a:xfrm flipH="1" rot="10800000">
              <a:off x="953467" y="1377044"/>
              <a:ext cx="479048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1" name="Google Shape;172;p3"/>
            <p:cNvSpPr/>
            <p:nvPr/>
          </p:nvSpPr>
          <p:spPr>
            <a:xfrm flipH="1" rot="10800000">
              <a:off x="953467" y="1102553"/>
              <a:ext cx="479048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51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2" name="Google Shape;173;p3"/>
            <p:cNvSpPr/>
            <p:nvPr/>
          </p:nvSpPr>
          <p:spPr>
            <a:xfrm flipH="1" rot="10800000">
              <a:off x="1432513" y="1377044"/>
              <a:ext cx="476744" cy="55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Google Shape;174;p3"/>
            <p:cNvSpPr/>
            <p:nvPr/>
          </p:nvSpPr>
          <p:spPr>
            <a:xfrm flipH="1" rot="10800000">
              <a:off x="476725" y="2205123"/>
              <a:ext cx="476743" cy="55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Google Shape;175;p3"/>
            <p:cNvSpPr/>
            <p:nvPr/>
          </p:nvSpPr>
          <p:spPr>
            <a:xfrm flipH="1" rot="10800000">
              <a:off x="404503" y="1800620"/>
              <a:ext cx="223629" cy="257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9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Google Shape;176;p3"/>
            <p:cNvSpPr/>
            <p:nvPr/>
          </p:nvSpPr>
          <p:spPr>
            <a:xfrm flipH="1" rot="10800000">
              <a:off x="472100" y="2626379"/>
              <a:ext cx="151408" cy="17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Google Shape;177;p3"/>
            <p:cNvSpPr/>
            <p:nvPr/>
          </p:nvSpPr>
          <p:spPr>
            <a:xfrm flipH="1" rot="10800000">
              <a:off x="953467" y="1653838"/>
              <a:ext cx="479048" cy="82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496" y="14420"/>
                  </a:lnTo>
                  <a:lnTo>
                    <a:pt x="21600" y="143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Google Shape;178;p3"/>
            <p:cNvSpPr/>
            <p:nvPr/>
          </p:nvSpPr>
          <p:spPr>
            <a:xfrm flipH="1" rot="10800000">
              <a:off x="953467" y="2205123"/>
              <a:ext cx="479048" cy="55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8" name="Google Shape;179;p3"/>
            <p:cNvSpPr/>
            <p:nvPr/>
          </p:nvSpPr>
          <p:spPr>
            <a:xfrm flipH="1" rot="10800000">
              <a:off x="476725" y="551267"/>
              <a:ext cx="476743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9" name="Google Shape;180;p3"/>
            <p:cNvSpPr/>
            <p:nvPr/>
          </p:nvSpPr>
          <p:spPr>
            <a:xfrm flipH="1" rot="10800000">
              <a:off x="0" y="0"/>
              <a:ext cx="476726" cy="5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Google Shape;181;p3"/>
            <p:cNvSpPr/>
            <p:nvPr/>
          </p:nvSpPr>
          <p:spPr>
            <a:xfrm flipH="1" rot="10800000">
              <a:off x="953467" y="0"/>
              <a:ext cx="479048" cy="1102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496" y="16223"/>
                  </a:lnTo>
                  <a:lnTo>
                    <a:pt x="21600" y="16223"/>
                  </a:lnTo>
                  <a:lnTo>
                    <a:pt x="21600" y="5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1" name="Google Shape;182;p3"/>
            <p:cNvSpPr/>
            <p:nvPr/>
          </p:nvSpPr>
          <p:spPr>
            <a:xfrm flipH="1" rot="10800000">
              <a:off x="953467" y="825758"/>
              <a:ext cx="479048" cy="551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Google Shape;183;p3"/>
            <p:cNvSpPr/>
            <p:nvPr/>
          </p:nvSpPr>
          <p:spPr>
            <a:xfrm flipH="1" rot="10800000">
              <a:off x="1430209" y="274473"/>
              <a:ext cx="479048" cy="110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" y="0"/>
                  </a:moveTo>
                  <a:lnTo>
                    <a:pt x="0" y="10800"/>
                  </a:lnTo>
                  <a:lnTo>
                    <a:pt x="104" y="10800"/>
                  </a:lnTo>
                  <a:lnTo>
                    <a:pt x="104" y="21600"/>
                  </a:lnTo>
                  <a:lnTo>
                    <a:pt x="21600" y="16177"/>
                  </a:lnTo>
                  <a:lnTo>
                    <a:pt x="21600" y="537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3" name="Google Shape;184;p3"/>
            <p:cNvSpPr/>
            <p:nvPr/>
          </p:nvSpPr>
          <p:spPr>
            <a:xfrm flipH="1" rot="10800000">
              <a:off x="953467" y="1102553"/>
              <a:ext cx="955790" cy="82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826" y="14440"/>
                  </a:lnTo>
                  <a:lnTo>
                    <a:pt x="21600" y="7220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186;p4"/>
          <p:cNvGrpSpPr/>
          <p:nvPr/>
        </p:nvGrpSpPr>
        <p:grpSpPr>
          <a:xfrm>
            <a:off x="6396261" y="-26639"/>
            <a:ext cx="2761402" cy="1094565"/>
            <a:chOff x="0" y="12"/>
            <a:chExt cx="2761401" cy="1094564"/>
          </a:xfrm>
        </p:grpSpPr>
        <p:sp>
          <p:nvSpPr>
            <p:cNvPr id="222" name="Google Shape;187;p4"/>
            <p:cNvSpPr/>
            <p:nvPr/>
          </p:nvSpPr>
          <p:spPr>
            <a:xfrm rot="16200000">
              <a:off x="1525323" y="-27585"/>
              <a:ext cx="366020" cy="42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3" name="Google Shape;188;p4"/>
            <p:cNvSpPr/>
            <p:nvPr/>
          </p:nvSpPr>
          <p:spPr>
            <a:xfrm rot="16200000">
              <a:off x="1314705" y="-28465"/>
              <a:ext cx="366019" cy="42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4" name="Google Shape;189;p4"/>
            <p:cNvSpPr/>
            <p:nvPr/>
          </p:nvSpPr>
          <p:spPr>
            <a:xfrm rot="16200000">
              <a:off x="682855" y="-27578"/>
              <a:ext cx="366020" cy="42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5" name="Google Shape;190;p4"/>
            <p:cNvSpPr/>
            <p:nvPr/>
          </p:nvSpPr>
          <p:spPr>
            <a:xfrm rot="16200000">
              <a:off x="998330" y="-133328"/>
              <a:ext cx="366020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6" name="Google Shape;191;p4"/>
            <p:cNvSpPr/>
            <p:nvPr/>
          </p:nvSpPr>
          <p:spPr>
            <a:xfrm rot="16200000">
              <a:off x="2052304" y="-133328"/>
              <a:ext cx="366019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7" name="Google Shape;192;p4"/>
            <p:cNvSpPr/>
            <p:nvPr/>
          </p:nvSpPr>
          <p:spPr>
            <a:xfrm rot="16200000">
              <a:off x="2368678" y="-28465"/>
              <a:ext cx="364246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8" name="Google Shape;193;p4"/>
            <p:cNvSpPr/>
            <p:nvPr/>
          </p:nvSpPr>
          <p:spPr>
            <a:xfrm rot="16200000">
              <a:off x="1736822" y="-27585"/>
              <a:ext cx="366020" cy="42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9" name="Google Shape;194;p4"/>
            <p:cNvSpPr/>
            <p:nvPr/>
          </p:nvSpPr>
          <p:spPr>
            <a:xfrm rot="16200000">
              <a:off x="1525323" y="-27585"/>
              <a:ext cx="366020" cy="42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0" name="Google Shape;195;p4"/>
            <p:cNvSpPr/>
            <p:nvPr/>
          </p:nvSpPr>
          <p:spPr>
            <a:xfrm rot="16200000">
              <a:off x="1314705" y="-28465"/>
              <a:ext cx="366019" cy="42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1" name="Google Shape;196;p4"/>
            <p:cNvSpPr/>
            <p:nvPr/>
          </p:nvSpPr>
          <p:spPr>
            <a:xfrm rot="16200000">
              <a:off x="1315591" y="336688"/>
              <a:ext cx="364247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2" name="Google Shape;197;p4"/>
            <p:cNvSpPr/>
            <p:nvPr/>
          </p:nvSpPr>
          <p:spPr>
            <a:xfrm rot="16200000">
              <a:off x="1526210" y="337568"/>
              <a:ext cx="364246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3" name="Google Shape;198;p4"/>
            <p:cNvSpPr/>
            <p:nvPr/>
          </p:nvSpPr>
          <p:spPr>
            <a:xfrm rot="16200000">
              <a:off x="1314705" y="-28465"/>
              <a:ext cx="366019" cy="42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4" name="Google Shape;199;p4"/>
            <p:cNvSpPr/>
            <p:nvPr/>
          </p:nvSpPr>
          <p:spPr>
            <a:xfrm rot="16200000">
              <a:off x="1000104" y="232711"/>
              <a:ext cx="364247" cy="63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5" name="Google Shape;200;p4"/>
            <p:cNvSpPr/>
            <p:nvPr/>
          </p:nvSpPr>
          <p:spPr>
            <a:xfrm rot="16200000">
              <a:off x="7511" y="487453"/>
              <a:ext cx="106406" cy="12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6" name="Google Shape;201;p4"/>
            <p:cNvSpPr/>
            <p:nvPr/>
          </p:nvSpPr>
          <p:spPr>
            <a:xfrm rot="16200000">
              <a:off x="262287" y="337343"/>
              <a:ext cx="364246" cy="42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7" name="Google Shape;202;p4"/>
            <p:cNvSpPr/>
            <p:nvPr/>
          </p:nvSpPr>
          <p:spPr>
            <a:xfrm rot="16200000">
              <a:off x="2186549" y="519724"/>
              <a:ext cx="728505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8" name="Google Shape;203;p4"/>
            <p:cNvSpPr/>
            <p:nvPr/>
          </p:nvSpPr>
          <p:spPr>
            <a:xfrm rot="16200000">
              <a:off x="2053190" y="231824"/>
              <a:ext cx="364247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9" name="Google Shape;204;p4"/>
            <p:cNvSpPr/>
            <p:nvPr/>
          </p:nvSpPr>
          <p:spPr>
            <a:xfrm rot="16200000">
              <a:off x="1737709" y="337568"/>
              <a:ext cx="364247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0" name="Google Shape;205;p4"/>
            <p:cNvSpPr/>
            <p:nvPr/>
          </p:nvSpPr>
          <p:spPr>
            <a:xfrm rot="16200000">
              <a:off x="1736822" y="-27585"/>
              <a:ext cx="366020" cy="42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1" name="Google Shape;206;p4"/>
            <p:cNvSpPr/>
            <p:nvPr/>
          </p:nvSpPr>
          <p:spPr>
            <a:xfrm rot="16200000">
              <a:off x="1314705" y="-28465"/>
              <a:ext cx="366019" cy="42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2" name="Google Shape;207;p4"/>
            <p:cNvSpPr/>
            <p:nvPr/>
          </p:nvSpPr>
          <p:spPr>
            <a:xfrm rot="16200000">
              <a:off x="1238326" y="413975"/>
              <a:ext cx="728504" cy="63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62" name="Google Shape;208;p4"/>
          <p:cNvGrpSpPr/>
          <p:nvPr/>
        </p:nvGrpSpPr>
        <p:grpSpPr>
          <a:xfrm>
            <a:off x="-413082" y="3658811"/>
            <a:ext cx="2192117" cy="1495166"/>
            <a:chOff x="14" y="13"/>
            <a:chExt cx="2192116" cy="1495165"/>
          </a:xfrm>
        </p:grpSpPr>
        <p:sp>
          <p:nvSpPr>
            <p:cNvPr id="244" name="Google Shape;209;p4"/>
            <p:cNvSpPr/>
            <p:nvPr/>
          </p:nvSpPr>
          <p:spPr>
            <a:xfrm rot="5400000">
              <a:off x="860053" y="1059772"/>
              <a:ext cx="402068" cy="46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5" name="Google Shape;210;p4"/>
            <p:cNvSpPr/>
            <p:nvPr/>
          </p:nvSpPr>
          <p:spPr>
            <a:xfrm rot="5400000">
              <a:off x="1107142" y="1090426"/>
              <a:ext cx="372898" cy="43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Google Shape;211;p4"/>
            <p:cNvSpPr/>
            <p:nvPr/>
          </p:nvSpPr>
          <p:spPr>
            <a:xfrm rot="5400000">
              <a:off x="1753924" y="1091334"/>
              <a:ext cx="372898" cy="4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Google Shape;212;p4"/>
            <p:cNvSpPr/>
            <p:nvPr/>
          </p:nvSpPr>
          <p:spPr>
            <a:xfrm rot="5400000">
              <a:off x="1428274" y="983984"/>
              <a:ext cx="376502" cy="64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14420"/>
                  </a:lnTo>
                  <a:lnTo>
                    <a:pt x="21600" y="21600"/>
                  </a:lnTo>
                  <a:lnTo>
                    <a:pt x="21497" y="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8" name="Google Shape;213;p4"/>
            <p:cNvSpPr/>
            <p:nvPr/>
          </p:nvSpPr>
          <p:spPr>
            <a:xfrm rot="5400000">
              <a:off x="1106241" y="716632"/>
              <a:ext cx="374700" cy="43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Google Shape;214;p4"/>
            <p:cNvSpPr/>
            <p:nvPr/>
          </p:nvSpPr>
          <p:spPr>
            <a:xfrm rot="5400000">
              <a:off x="890645" y="717533"/>
              <a:ext cx="374700" cy="43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51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0" name="Google Shape;215;p4"/>
            <p:cNvSpPr/>
            <p:nvPr/>
          </p:nvSpPr>
          <p:spPr>
            <a:xfrm rot="5400000">
              <a:off x="1107142" y="1090426"/>
              <a:ext cx="372898" cy="43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Google Shape;216;p4"/>
            <p:cNvSpPr/>
            <p:nvPr/>
          </p:nvSpPr>
          <p:spPr>
            <a:xfrm rot="5400000">
              <a:off x="1753923" y="343746"/>
              <a:ext cx="372897" cy="4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Google Shape;217;p4"/>
            <p:cNvSpPr/>
            <p:nvPr/>
          </p:nvSpPr>
          <p:spPr>
            <a:xfrm rot="5400000">
              <a:off x="1421730" y="303069"/>
              <a:ext cx="174918" cy="20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9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3" name="Google Shape;218;p4"/>
            <p:cNvSpPr/>
            <p:nvPr/>
          </p:nvSpPr>
          <p:spPr>
            <a:xfrm rot="5400000">
              <a:off x="2063988" y="359559"/>
              <a:ext cx="118428" cy="137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4" name="Google Shape;219;p4"/>
            <p:cNvSpPr/>
            <p:nvPr/>
          </p:nvSpPr>
          <p:spPr>
            <a:xfrm rot="5400000">
              <a:off x="1429175" y="610190"/>
              <a:ext cx="374700" cy="64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496" y="14420"/>
                  </a:lnTo>
                  <a:lnTo>
                    <a:pt x="21600" y="143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5" name="Google Shape;220;p4"/>
            <p:cNvSpPr/>
            <p:nvPr/>
          </p:nvSpPr>
          <p:spPr>
            <a:xfrm rot="5400000">
              <a:off x="1753023" y="717540"/>
              <a:ext cx="374700" cy="4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6" name="Google Shape;221;p4"/>
            <p:cNvSpPr/>
            <p:nvPr/>
          </p:nvSpPr>
          <p:spPr>
            <a:xfrm rot="5400000">
              <a:off x="460354" y="343739"/>
              <a:ext cx="372897" cy="43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7" name="Google Shape;222;p4"/>
            <p:cNvSpPr/>
            <p:nvPr/>
          </p:nvSpPr>
          <p:spPr>
            <a:xfrm rot="5400000">
              <a:off x="29175" y="-29140"/>
              <a:ext cx="372884" cy="4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8" name="Google Shape;223;p4"/>
            <p:cNvSpPr/>
            <p:nvPr/>
          </p:nvSpPr>
          <p:spPr>
            <a:xfrm rot="5400000">
              <a:off x="243859" y="501939"/>
              <a:ext cx="374700" cy="86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496" y="16223"/>
                  </a:lnTo>
                  <a:lnTo>
                    <a:pt x="21600" y="16223"/>
                  </a:lnTo>
                  <a:lnTo>
                    <a:pt x="21600" y="5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9" name="Google Shape;224;p4"/>
            <p:cNvSpPr/>
            <p:nvPr/>
          </p:nvSpPr>
          <p:spPr>
            <a:xfrm rot="5400000">
              <a:off x="674148" y="717533"/>
              <a:ext cx="374700" cy="43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0" name="Google Shape;225;p4"/>
            <p:cNvSpPr/>
            <p:nvPr/>
          </p:nvSpPr>
          <p:spPr>
            <a:xfrm rot="5400000">
              <a:off x="432501" y="874825"/>
              <a:ext cx="374700" cy="8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" y="0"/>
                  </a:moveTo>
                  <a:lnTo>
                    <a:pt x="0" y="10800"/>
                  </a:lnTo>
                  <a:lnTo>
                    <a:pt x="104" y="10800"/>
                  </a:lnTo>
                  <a:lnTo>
                    <a:pt x="104" y="21600"/>
                  </a:lnTo>
                  <a:lnTo>
                    <a:pt x="21600" y="16177"/>
                  </a:lnTo>
                  <a:lnTo>
                    <a:pt x="21600" y="537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Google Shape;226;p4"/>
            <p:cNvSpPr/>
            <p:nvPr/>
          </p:nvSpPr>
          <p:spPr>
            <a:xfrm rot="5400000">
              <a:off x="812443" y="795730"/>
              <a:ext cx="747596" cy="64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826" y="14440"/>
                  </a:lnTo>
                  <a:lnTo>
                    <a:pt x="21600" y="7220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63" name="Title Text"/>
          <p:cNvSpPr/>
          <p:nvPr>
            <p:ph type="title"/>
          </p:nvPr>
        </p:nvSpPr>
        <p:spPr>
          <a:xfrm>
            <a:off x="4155425" y="2054337"/>
            <a:ext cx="6807601" cy="577801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4" name="Google Shape;235;p4"/>
          <p:cNvSpPr/>
          <p:nvPr/>
        </p:nvSpPr>
        <p:spPr>
          <a:xfrm flipH="1">
            <a:off x="3986824" y="-16501"/>
            <a:ext cx="1" cy="4488602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38;p5"/>
          <p:cNvGrpSpPr/>
          <p:nvPr/>
        </p:nvGrpSpPr>
        <p:grpSpPr>
          <a:xfrm>
            <a:off x="6396261" y="4059400"/>
            <a:ext cx="2761402" cy="1094565"/>
            <a:chOff x="0" y="0"/>
            <a:chExt cx="2761401" cy="1094564"/>
          </a:xfrm>
        </p:grpSpPr>
        <p:sp>
          <p:nvSpPr>
            <p:cNvPr id="272" name="Google Shape;239;p5"/>
            <p:cNvSpPr/>
            <p:nvPr/>
          </p:nvSpPr>
          <p:spPr>
            <a:xfrm flipH="1" rot="16200000">
              <a:off x="1525323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Google Shape;240;p5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Google Shape;241;p5"/>
            <p:cNvSpPr/>
            <p:nvPr/>
          </p:nvSpPr>
          <p:spPr>
            <a:xfrm flipH="1" rot="16200000">
              <a:off x="682855" y="700954"/>
              <a:ext cx="366020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5" name="Google Shape;242;p5"/>
            <p:cNvSpPr/>
            <p:nvPr/>
          </p:nvSpPr>
          <p:spPr>
            <a:xfrm flipH="1" rot="16200000">
              <a:off x="998331" y="595204"/>
              <a:ext cx="366019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6" name="Google Shape;243;p5"/>
            <p:cNvSpPr/>
            <p:nvPr/>
          </p:nvSpPr>
          <p:spPr>
            <a:xfrm flipH="1" rot="16200000">
              <a:off x="2052304" y="595204"/>
              <a:ext cx="366019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7" name="Google Shape;244;p5"/>
            <p:cNvSpPr/>
            <p:nvPr/>
          </p:nvSpPr>
          <p:spPr>
            <a:xfrm flipH="1" rot="16200000">
              <a:off x="2368678" y="701841"/>
              <a:ext cx="364246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Google Shape;245;p5"/>
            <p:cNvSpPr/>
            <p:nvPr/>
          </p:nvSpPr>
          <p:spPr>
            <a:xfrm flipH="1" rot="16200000">
              <a:off x="1736822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9" name="Google Shape;246;p5"/>
            <p:cNvSpPr/>
            <p:nvPr/>
          </p:nvSpPr>
          <p:spPr>
            <a:xfrm flipH="1" rot="16200000">
              <a:off x="1525323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0" name="Google Shape;247;p5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1" name="Google Shape;248;p5"/>
            <p:cNvSpPr/>
            <p:nvPr/>
          </p:nvSpPr>
          <p:spPr>
            <a:xfrm flipH="1" rot="16200000">
              <a:off x="1315591" y="334915"/>
              <a:ext cx="364247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2" name="Google Shape;249;p5"/>
            <p:cNvSpPr/>
            <p:nvPr/>
          </p:nvSpPr>
          <p:spPr>
            <a:xfrm flipH="1" rot="16200000">
              <a:off x="1526210" y="335795"/>
              <a:ext cx="364246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Google Shape;250;p5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Google Shape;251;p5"/>
            <p:cNvSpPr/>
            <p:nvPr/>
          </p:nvSpPr>
          <p:spPr>
            <a:xfrm flipH="1" rot="16200000">
              <a:off x="1000104" y="230938"/>
              <a:ext cx="364247" cy="63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Google Shape;252;p5"/>
            <p:cNvSpPr/>
            <p:nvPr/>
          </p:nvSpPr>
          <p:spPr>
            <a:xfrm flipH="1" rot="16200000">
              <a:off x="7511" y="485694"/>
              <a:ext cx="106406" cy="12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Google Shape;253;p5"/>
            <p:cNvSpPr/>
            <p:nvPr/>
          </p:nvSpPr>
          <p:spPr>
            <a:xfrm flipH="1" rot="16200000">
              <a:off x="262287" y="335569"/>
              <a:ext cx="364246" cy="42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Google Shape;254;p5"/>
            <p:cNvSpPr/>
            <p:nvPr/>
          </p:nvSpPr>
          <p:spPr>
            <a:xfrm flipH="1" rot="16200000">
              <a:off x="2186549" y="153652"/>
              <a:ext cx="728505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8" name="Google Shape;255;p5"/>
            <p:cNvSpPr/>
            <p:nvPr/>
          </p:nvSpPr>
          <p:spPr>
            <a:xfrm flipH="1" rot="16200000">
              <a:off x="2053191" y="230051"/>
              <a:ext cx="364246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9" name="Google Shape;256;p5"/>
            <p:cNvSpPr/>
            <p:nvPr/>
          </p:nvSpPr>
          <p:spPr>
            <a:xfrm flipH="1" rot="16200000">
              <a:off x="1737709" y="335795"/>
              <a:ext cx="364247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0" name="Google Shape;257;p5"/>
            <p:cNvSpPr/>
            <p:nvPr/>
          </p:nvSpPr>
          <p:spPr>
            <a:xfrm flipH="1" rot="16200000">
              <a:off x="1736822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1" name="Google Shape;258;p5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2" name="Google Shape;259;p5"/>
            <p:cNvSpPr/>
            <p:nvPr/>
          </p:nvSpPr>
          <p:spPr>
            <a:xfrm flipH="1" rot="16200000">
              <a:off x="1238326" y="47901"/>
              <a:ext cx="728504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12" name="Google Shape;260;p5"/>
          <p:cNvGrpSpPr/>
          <p:nvPr/>
        </p:nvGrpSpPr>
        <p:grpSpPr>
          <a:xfrm>
            <a:off x="-413082" y="-26652"/>
            <a:ext cx="2192117" cy="1495166"/>
            <a:chOff x="0" y="0"/>
            <a:chExt cx="2192116" cy="1495165"/>
          </a:xfrm>
        </p:grpSpPr>
        <p:sp>
          <p:nvSpPr>
            <p:cNvPr id="294" name="Google Shape;261;p5"/>
            <p:cNvSpPr/>
            <p:nvPr/>
          </p:nvSpPr>
          <p:spPr>
            <a:xfrm flipH="1" rot="5400000">
              <a:off x="860039" y="-29608"/>
              <a:ext cx="402068" cy="46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5" name="Google Shape;262;p5"/>
            <p:cNvSpPr/>
            <p:nvPr/>
          </p:nvSpPr>
          <p:spPr>
            <a:xfrm flipH="1" rot="5400000">
              <a:off x="1107128" y="-28252"/>
              <a:ext cx="372898" cy="43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6" name="Google Shape;263;p5"/>
            <p:cNvSpPr/>
            <p:nvPr/>
          </p:nvSpPr>
          <p:spPr>
            <a:xfrm flipH="1" rot="5400000">
              <a:off x="1753910" y="-27344"/>
              <a:ext cx="372898" cy="4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7" name="Google Shape;264;p5"/>
            <p:cNvSpPr/>
            <p:nvPr/>
          </p:nvSpPr>
          <p:spPr>
            <a:xfrm flipH="1" rot="5400000">
              <a:off x="1428260" y="-134694"/>
              <a:ext cx="376502" cy="64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3" y="14420"/>
                  </a:lnTo>
                  <a:lnTo>
                    <a:pt x="21600" y="21600"/>
                  </a:lnTo>
                  <a:lnTo>
                    <a:pt x="21497" y="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8" name="Google Shape;265;p5"/>
            <p:cNvSpPr/>
            <p:nvPr/>
          </p:nvSpPr>
          <p:spPr>
            <a:xfrm flipH="1" rot="5400000">
              <a:off x="1106227" y="345542"/>
              <a:ext cx="374700" cy="43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9" name="Google Shape;266;p5"/>
            <p:cNvSpPr/>
            <p:nvPr/>
          </p:nvSpPr>
          <p:spPr>
            <a:xfrm flipH="1" rot="5400000">
              <a:off x="890631" y="346442"/>
              <a:ext cx="374700" cy="43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51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0" name="Google Shape;267;p5"/>
            <p:cNvSpPr/>
            <p:nvPr/>
          </p:nvSpPr>
          <p:spPr>
            <a:xfrm flipH="1" rot="5400000">
              <a:off x="1107128" y="-28252"/>
              <a:ext cx="372898" cy="43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1" name="Google Shape;268;p5"/>
            <p:cNvSpPr/>
            <p:nvPr/>
          </p:nvSpPr>
          <p:spPr>
            <a:xfrm flipH="1" rot="5400000">
              <a:off x="1753909" y="720244"/>
              <a:ext cx="372897" cy="43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2" name="Google Shape;269;p5"/>
            <p:cNvSpPr/>
            <p:nvPr/>
          </p:nvSpPr>
          <p:spPr>
            <a:xfrm flipH="1" rot="5400000">
              <a:off x="1421716" y="990525"/>
              <a:ext cx="174918" cy="201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9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3" name="Google Shape;270;p5"/>
            <p:cNvSpPr/>
            <p:nvPr/>
          </p:nvSpPr>
          <p:spPr>
            <a:xfrm flipH="1" rot="5400000">
              <a:off x="2063974" y="997761"/>
              <a:ext cx="118428" cy="13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4" name="Google Shape;271;p5"/>
            <p:cNvSpPr/>
            <p:nvPr/>
          </p:nvSpPr>
          <p:spPr>
            <a:xfrm flipH="1" rot="5400000">
              <a:off x="1429161" y="239100"/>
              <a:ext cx="374700" cy="64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496" y="14420"/>
                  </a:lnTo>
                  <a:lnTo>
                    <a:pt x="21600" y="1436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5" name="Google Shape;272;p5"/>
            <p:cNvSpPr/>
            <p:nvPr/>
          </p:nvSpPr>
          <p:spPr>
            <a:xfrm flipH="1" rot="5400000">
              <a:off x="1753009" y="346450"/>
              <a:ext cx="374700" cy="43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6" name="Google Shape;273;p5"/>
            <p:cNvSpPr/>
            <p:nvPr/>
          </p:nvSpPr>
          <p:spPr>
            <a:xfrm flipH="1" rot="5400000">
              <a:off x="460340" y="720237"/>
              <a:ext cx="372897" cy="43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7" name="Google Shape;274;p5"/>
            <p:cNvSpPr/>
            <p:nvPr/>
          </p:nvSpPr>
          <p:spPr>
            <a:xfrm flipH="1" rot="5400000">
              <a:off x="29161" y="1093130"/>
              <a:ext cx="372884" cy="431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8" name="Google Shape;275;p5"/>
            <p:cNvSpPr/>
            <p:nvPr/>
          </p:nvSpPr>
          <p:spPr>
            <a:xfrm flipH="1" rot="5400000">
              <a:off x="243845" y="130849"/>
              <a:ext cx="374700" cy="862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496" y="16223"/>
                  </a:lnTo>
                  <a:lnTo>
                    <a:pt x="21600" y="16223"/>
                  </a:lnTo>
                  <a:lnTo>
                    <a:pt x="21600" y="5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9" name="Google Shape;276;p5"/>
            <p:cNvSpPr/>
            <p:nvPr/>
          </p:nvSpPr>
          <p:spPr>
            <a:xfrm flipH="1" rot="5400000">
              <a:off x="674134" y="346442"/>
              <a:ext cx="374700" cy="431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0" name="Google Shape;277;p5"/>
            <p:cNvSpPr/>
            <p:nvPr/>
          </p:nvSpPr>
          <p:spPr>
            <a:xfrm flipH="1" rot="5400000">
              <a:off x="432487" y="-242051"/>
              <a:ext cx="374700" cy="8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" y="0"/>
                  </a:moveTo>
                  <a:lnTo>
                    <a:pt x="0" y="10800"/>
                  </a:lnTo>
                  <a:lnTo>
                    <a:pt x="104" y="10800"/>
                  </a:lnTo>
                  <a:lnTo>
                    <a:pt x="104" y="21600"/>
                  </a:lnTo>
                  <a:lnTo>
                    <a:pt x="21600" y="16177"/>
                  </a:lnTo>
                  <a:lnTo>
                    <a:pt x="21600" y="537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1" name="Google Shape;278;p5"/>
            <p:cNvSpPr/>
            <p:nvPr/>
          </p:nvSpPr>
          <p:spPr>
            <a:xfrm flipH="1" rot="5400000">
              <a:off x="812429" y="51744"/>
              <a:ext cx="747596" cy="64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6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826" y="14440"/>
                  </a:lnTo>
                  <a:lnTo>
                    <a:pt x="21600" y="7220"/>
                  </a:lnTo>
                  <a:lnTo>
                    <a:pt x="10826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3" name="Title Text"/>
          <p:cNvSpPr/>
          <p:nvPr>
            <p:ph type="title"/>
          </p:nvPr>
        </p:nvSpPr>
        <p:spPr>
          <a:xfrm>
            <a:off x="4308049" y="2067485"/>
            <a:ext cx="3294301" cy="5778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14" name="Body Level One…"/>
          <p:cNvSpPr/>
          <p:nvPr>
            <p:ph type="body" sz="quarter" idx="1"/>
          </p:nvPr>
        </p:nvSpPr>
        <p:spPr>
          <a:xfrm>
            <a:off x="1868249" y="2708212"/>
            <a:ext cx="4020301" cy="367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14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14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14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14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5" name="Google Shape;281;p5"/>
          <p:cNvSpPr/>
          <p:nvPr/>
        </p:nvSpPr>
        <p:spPr>
          <a:xfrm>
            <a:off x="5123700" y="2607237"/>
            <a:ext cx="4020301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Text"/>
          <p:cNvSpPr/>
          <p:nvPr>
            <p:ph type="title"/>
          </p:nvPr>
        </p:nvSpPr>
        <p:spPr>
          <a:xfrm>
            <a:off x="770700" y="468449"/>
            <a:ext cx="8095500" cy="577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2" name="Google Shape;309;p7"/>
          <p:cNvSpPr/>
          <p:nvPr/>
        </p:nvSpPr>
        <p:spPr>
          <a:xfrm flipH="1">
            <a:off x="498025" y="-1604651"/>
            <a:ext cx="1" cy="2664901"/>
          </a:xfrm>
          <a:prstGeom prst="line">
            <a:avLst/>
          </a:prstGeom>
          <a:ln w="28575">
            <a:solidFill>
              <a:srgbClr val="DACC33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4" name="Google Shape;310;p7"/>
          <p:cNvGrpSpPr/>
          <p:nvPr/>
        </p:nvGrpSpPr>
        <p:grpSpPr>
          <a:xfrm>
            <a:off x="6396261" y="4059400"/>
            <a:ext cx="2761402" cy="1094565"/>
            <a:chOff x="0" y="0"/>
            <a:chExt cx="2761401" cy="1094564"/>
          </a:xfrm>
        </p:grpSpPr>
        <p:sp>
          <p:nvSpPr>
            <p:cNvPr id="333" name="Google Shape;311;p7"/>
            <p:cNvSpPr/>
            <p:nvPr/>
          </p:nvSpPr>
          <p:spPr>
            <a:xfrm flipH="1" rot="16200000">
              <a:off x="1525323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4" name="Google Shape;312;p7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5" name="Google Shape;313;p7"/>
            <p:cNvSpPr/>
            <p:nvPr/>
          </p:nvSpPr>
          <p:spPr>
            <a:xfrm flipH="1" rot="16200000">
              <a:off x="682855" y="700954"/>
              <a:ext cx="366020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6" name="Google Shape;314;p7"/>
            <p:cNvSpPr/>
            <p:nvPr/>
          </p:nvSpPr>
          <p:spPr>
            <a:xfrm flipH="1" rot="16200000">
              <a:off x="998331" y="595204"/>
              <a:ext cx="366019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7" name="Google Shape;315;p7"/>
            <p:cNvSpPr/>
            <p:nvPr/>
          </p:nvSpPr>
          <p:spPr>
            <a:xfrm flipH="1" rot="16200000">
              <a:off x="2052304" y="595204"/>
              <a:ext cx="366019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8" name="Google Shape;316;p7"/>
            <p:cNvSpPr/>
            <p:nvPr/>
          </p:nvSpPr>
          <p:spPr>
            <a:xfrm flipH="1" rot="16200000">
              <a:off x="2368678" y="701841"/>
              <a:ext cx="364246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9" name="Google Shape;317;p7"/>
            <p:cNvSpPr/>
            <p:nvPr/>
          </p:nvSpPr>
          <p:spPr>
            <a:xfrm flipH="1" rot="16200000">
              <a:off x="1736822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0" name="Google Shape;318;p7"/>
            <p:cNvSpPr/>
            <p:nvPr/>
          </p:nvSpPr>
          <p:spPr>
            <a:xfrm flipH="1" rot="16200000">
              <a:off x="1525323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1" name="Google Shape;319;p7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2" name="Google Shape;320;p7"/>
            <p:cNvSpPr/>
            <p:nvPr/>
          </p:nvSpPr>
          <p:spPr>
            <a:xfrm flipH="1" rot="16200000">
              <a:off x="1315591" y="334915"/>
              <a:ext cx="364247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3" name="Google Shape;321;p7"/>
            <p:cNvSpPr/>
            <p:nvPr/>
          </p:nvSpPr>
          <p:spPr>
            <a:xfrm flipH="1" rot="16200000">
              <a:off x="1526210" y="335795"/>
              <a:ext cx="364246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4" name="Google Shape;322;p7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5" name="Google Shape;323;p7"/>
            <p:cNvSpPr/>
            <p:nvPr/>
          </p:nvSpPr>
          <p:spPr>
            <a:xfrm flipH="1" rot="16200000">
              <a:off x="1000104" y="230938"/>
              <a:ext cx="364247" cy="63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6" name="Google Shape;324;p7"/>
            <p:cNvSpPr/>
            <p:nvPr/>
          </p:nvSpPr>
          <p:spPr>
            <a:xfrm flipH="1" rot="16200000">
              <a:off x="7511" y="485694"/>
              <a:ext cx="106406" cy="12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7" name="Google Shape;325;p7"/>
            <p:cNvSpPr/>
            <p:nvPr/>
          </p:nvSpPr>
          <p:spPr>
            <a:xfrm flipH="1" rot="16200000">
              <a:off x="262287" y="335569"/>
              <a:ext cx="364246" cy="42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8" name="Google Shape;326;p7"/>
            <p:cNvSpPr/>
            <p:nvPr/>
          </p:nvSpPr>
          <p:spPr>
            <a:xfrm flipH="1" rot="16200000">
              <a:off x="2186549" y="153652"/>
              <a:ext cx="728505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9" name="Google Shape;327;p7"/>
            <p:cNvSpPr/>
            <p:nvPr/>
          </p:nvSpPr>
          <p:spPr>
            <a:xfrm flipH="1" rot="16200000">
              <a:off x="2053191" y="230051"/>
              <a:ext cx="364246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0" name="Google Shape;328;p7"/>
            <p:cNvSpPr/>
            <p:nvPr/>
          </p:nvSpPr>
          <p:spPr>
            <a:xfrm flipH="1" rot="16200000">
              <a:off x="1737709" y="335795"/>
              <a:ext cx="364247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1" name="Google Shape;329;p7"/>
            <p:cNvSpPr/>
            <p:nvPr/>
          </p:nvSpPr>
          <p:spPr>
            <a:xfrm flipH="1" rot="16200000">
              <a:off x="1736822" y="700947"/>
              <a:ext cx="366020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2" name="Google Shape;330;p7"/>
            <p:cNvSpPr/>
            <p:nvPr/>
          </p:nvSpPr>
          <p:spPr>
            <a:xfrm flipH="1" rot="16200000">
              <a:off x="1314705" y="700067"/>
              <a:ext cx="366020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3" name="Google Shape;331;p7"/>
            <p:cNvSpPr/>
            <p:nvPr/>
          </p:nvSpPr>
          <p:spPr>
            <a:xfrm flipH="1" rot="16200000">
              <a:off x="1238326" y="47901"/>
              <a:ext cx="728504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83;p6"/>
          <p:cNvGrpSpPr/>
          <p:nvPr/>
        </p:nvGrpSpPr>
        <p:grpSpPr>
          <a:xfrm>
            <a:off x="23" y="4059400"/>
            <a:ext cx="2761403" cy="1094565"/>
            <a:chOff x="0" y="0"/>
            <a:chExt cx="2761401" cy="1094564"/>
          </a:xfrm>
        </p:grpSpPr>
        <p:sp>
          <p:nvSpPr>
            <p:cNvPr id="2" name="Google Shape;284;p6"/>
            <p:cNvSpPr/>
            <p:nvPr/>
          </p:nvSpPr>
          <p:spPr>
            <a:xfrm rot="5400000">
              <a:off x="870059" y="700947"/>
              <a:ext cx="366019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Google Shape;285;p6"/>
            <p:cNvSpPr/>
            <p:nvPr/>
          </p:nvSpPr>
          <p:spPr>
            <a:xfrm rot="5400000">
              <a:off x="1080677" y="700067"/>
              <a:ext cx="366019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286;p6"/>
            <p:cNvSpPr/>
            <p:nvPr/>
          </p:nvSpPr>
          <p:spPr>
            <a:xfrm rot="5400000">
              <a:off x="1712526" y="700954"/>
              <a:ext cx="366020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" name="Google Shape;287;p6"/>
            <p:cNvSpPr/>
            <p:nvPr/>
          </p:nvSpPr>
          <p:spPr>
            <a:xfrm rot="5400000">
              <a:off x="1397051" y="595204"/>
              <a:ext cx="366020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105" y="1444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" name="Google Shape;288;p6"/>
            <p:cNvSpPr/>
            <p:nvPr/>
          </p:nvSpPr>
          <p:spPr>
            <a:xfrm rot="5400000">
              <a:off x="343078" y="595204"/>
              <a:ext cx="366020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20"/>
                  </a:lnTo>
                  <a:lnTo>
                    <a:pt x="0" y="21600"/>
                  </a:lnTo>
                  <a:lnTo>
                    <a:pt x="105" y="21600"/>
                  </a:lnTo>
                  <a:lnTo>
                    <a:pt x="21600" y="1438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" name="Google Shape;289;p6"/>
            <p:cNvSpPr/>
            <p:nvPr/>
          </p:nvSpPr>
          <p:spPr>
            <a:xfrm rot="5400000">
              <a:off x="28477" y="701841"/>
              <a:ext cx="364246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" name="Google Shape;290;p6"/>
            <p:cNvSpPr/>
            <p:nvPr/>
          </p:nvSpPr>
          <p:spPr>
            <a:xfrm rot="5400000">
              <a:off x="658560" y="700947"/>
              <a:ext cx="366019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" name="Google Shape;291;p6"/>
            <p:cNvSpPr/>
            <p:nvPr/>
          </p:nvSpPr>
          <p:spPr>
            <a:xfrm rot="5400000">
              <a:off x="870059" y="700947"/>
              <a:ext cx="366019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" name="Google Shape;292;p6"/>
            <p:cNvSpPr/>
            <p:nvPr/>
          </p:nvSpPr>
          <p:spPr>
            <a:xfrm rot="5400000">
              <a:off x="1080677" y="700067"/>
              <a:ext cx="366019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" name="Google Shape;293;p6"/>
            <p:cNvSpPr/>
            <p:nvPr/>
          </p:nvSpPr>
          <p:spPr>
            <a:xfrm rot="5400000">
              <a:off x="1081564" y="334915"/>
              <a:ext cx="364246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294;p6"/>
            <p:cNvSpPr/>
            <p:nvPr/>
          </p:nvSpPr>
          <p:spPr>
            <a:xfrm rot="5400000">
              <a:off x="870945" y="335795"/>
              <a:ext cx="364246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295;p6"/>
            <p:cNvSpPr/>
            <p:nvPr/>
          </p:nvSpPr>
          <p:spPr>
            <a:xfrm rot="5400000">
              <a:off x="1080677" y="700067"/>
              <a:ext cx="366019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296;p6"/>
            <p:cNvSpPr/>
            <p:nvPr/>
          </p:nvSpPr>
          <p:spPr>
            <a:xfrm rot="5400000">
              <a:off x="1397051" y="230938"/>
              <a:ext cx="364246" cy="63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180"/>
                  </a:lnTo>
                  <a:lnTo>
                    <a:pt x="0" y="21600"/>
                  </a:lnTo>
                  <a:lnTo>
                    <a:pt x="21600" y="144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297;p6"/>
            <p:cNvSpPr/>
            <p:nvPr/>
          </p:nvSpPr>
          <p:spPr>
            <a:xfrm rot="5400000">
              <a:off x="2647484" y="485694"/>
              <a:ext cx="106406" cy="12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4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298;p6"/>
            <p:cNvSpPr/>
            <p:nvPr/>
          </p:nvSpPr>
          <p:spPr>
            <a:xfrm rot="5400000">
              <a:off x="2134868" y="335569"/>
              <a:ext cx="364246" cy="42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299;p6"/>
            <p:cNvSpPr/>
            <p:nvPr/>
          </p:nvSpPr>
          <p:spPr>
            <a:xfrm rot="5400000">
              <a:off x="-153652" y="153652"/>
              <a:ext cx="728504" cy="4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45"/>
                  </a:lnTo>
                  <a:lnTo>
                    <a:pt x="10800" y="21600"/>
                  </a:lnTo>
                  <a:lnTo>
                    <a:pt x="21600" y="10845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300;p6"/>
            <p:cNvSpPr/>
            <p:nvPr/>
          </p:nvSpPr>
          <p:spPr>
            <a:xfrm rot="5400000">
              <a:off x="343964" y="230051"/>
              <a:ext cx="364247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4380"/>
                  </a:lnTo>
                  <a:lnTo>
                    <a:pt x="21600" y="21600"/>
                  </a:lnTo>
                  <a:lnTo>
                    <a:pt x="21600" y="7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7F8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301;p6"/>
            <p:cNvSpPr/>
            <p:nvPr/>
          </p:nvSpPr>
          <p:spPr>
            <a:xfrm rot="5400000">
              <a:off x="659446" y="335795"/>
              <a:ext cx="364246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755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302;p6"/>
            <p:cNvSpPr/>
            <p:nvPr/>
          </p:nvSpPr>
          <p:spPr>
            <a:xfrm rot="5400000">
              <a:off x="658560" y="700947"/>
              <a:ext cx="366019" cy="42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303;p6"/>
            <p:cNvSpPr/>
            <p:nvPr/>
          </p:nvSpPr>
          <p:spPr>
            <a:xfrm rot="5400000">
              <a:off x="1080677" y="700067"/>
              <a:ext cx="366019" cy="42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1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Google Shape;304;p6"/>
            <p:cNvSpPr/>
            <p:nvPr/>
          </p:nvSpPr>
          <p:spPr>
            <a:xfrm rot="5400000">
              <a:off x="794571" y="47901"/>
              <a:ext cx="728504" cy="6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7220"/>
                  </a:lnTo>
                  <a:lnTo>
                    <a:pt x="0" y="14440"/>
                  </a:lnTo>
                  <a:lnTo>
                    <a:pt x="10800" y="21600"/>
                  </a:lnTo>
                  <a:lnTo>
                    <a:pt x="21600" y="1444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4" name="Title Text"/>
          <p:cNvSpPr/>
          <p:nvPr>
            <p:ph type="title"/>
          </p:nvPr>
        </p:nvSpPr>
        <p:spPr>
          <a:xfrm>
            <a:off x="266501" y="468449"/>
            <a:ext cx="8095500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5" name="Google Shape;306;p6"/>
          <p:cNvSpPr/>
          <p:nvPr/>
        </p:nvSpPr>
        <p:spPr>
          <a:xfrm>
            <a:off x="8634675" y="-1604651"/>
            <a:ext cx="1" cy="2664901"/>
          </a:xfrm>
          <a:prstGeom prst="line">
            <a:avLst/>
          </a:prstGeom>
          <a:ln w="28575">
            <a:solidFill>
              <a:schemeClr val="accent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Body Level One…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27F8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434343"/>
          </a:solidFill>
          <a:uFillTx/>
          <a:latin typeface="Barlow Condensed SemiBold"/>
          <a:ea typeface="Barlow Condensed SemiBold"/>
          <a:cs typeface="Barlow Condensed SemiBold"/>
          <a:sym typeface="Barlow Condensed SemiBo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434343"/>
          </a:solidFill>
          <a:uFillTx/>
          <a:latin typeface="Arvo"/>
          <a:ea typeface="Arvo"/>
          <a:cs typeface="Arvo"/>
          <a:sym typeface="Arv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46;p13"/>
          <p:cNvSpPr/>
          <p:nvPr>
            <p:ph type="title"/>
          </p:nvPr>
        </p:nvSpPr>
        <p:spPr>
          <a:xfrm>
            <a:off x="2362574" y="1545450"/>
            <a:ext cx="4419001" cy="2052600"/>
          </a:xfrm>
          <a:prstGeom prst="rect">
            <a:avLst/>
          </a:prstGeom>
        </p:spPr>
        <p:txBody>
          <a:bodyPr/>
          <a:lstStyle/>
          <a:p>
            <a:pPr defTabSz="621791">
              <a:defRPr sz="4080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Sales</a:t>
            </a:r>
            <a:br/>
            <a:r>
              <a:t>Volume</a:t>
            </a:r>
            <a:br/>
            <a:r>
              <a:t> Forecasting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364;p15"/>
          <p:cNvSpPr/>
          <p:nvPr>
            <p:ph type="title"/>
          </p:nvPr>
        </p:nvSpPr>
        <p:spPr>
          <a:xfrm>
            <a:off x="4752109" y="1360409"/>
            <a:ext cx="4304968" cy="1211341"/>
          </a:xfrm>
          <a:prstGeom prst="rect">
            <a:avLst/>
          </a:prstGeom>
        </p:spPr>
        <p:txBody>
          <a:bodyPr/>
          <a:lstStyle/>
          <a:p>
            <a:pPr defTabSz="722376">
              <a:defRPr sz="2528">
                <a:solidFill>
                  <a:srgbClr val="571435"/>
                </a:solidFill>
              </a:defRPr>
            </a:pPr>
            <a:r>
              <a:t>Step 1: </a:t>
            </a:r>
            <a:r>
              <a:t>Identified the stationarity of the time series</a:t>
            </a:r>
          </a:p>
        </p:txBody>
      </p:sp>
      <p:grpSp>
        <p:nvGrpSpPr>
          <p:cNvPr id="436" name="Picture 2"/>
          <p:cNvGrpSpPr/>
          <p:nvPr/>
        </p:nvGrpSpPr>
        <p:grpSpPr>
          <a:xfrm>
            <a:off x="278939" y="1302779"/>
            <a:ext cx="5177050" cy="2979661"/>
            <a:chOff x="0" y="0"/>
            <a:chExt cx="5177049" cy="2979659"/>
          </a:xfrm>
        </p:grpSpPr>
        <p:sp>
          <p:nvSpPr>
            <p:cNvPr id="434" name="Rectangle"/>
            <p:cNvSpPr/>
            <p:nvPr/>
          </p:nvSpPr>
          <p:spPr>
            <a:xfrm>
              <a:off x="0" y="0"/>
              <a:ext cx="5177050" cy="297966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35" name="image2.png" descr="image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177050" cy="2979660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437" name="Google Shape;400;p17"/>
          <p:cNvSpPr/>
          <p:nvPr/>
        </p:nvSpPr>
        <p:spPr>
          <a:xfrm>
            <a:off x="159474" y="4429788"/>
            <a:ext cx="4738107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r">
              <a:defRPr sz="16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</a:lstStyle>
          <a:p>
            <a:pPr/>
            <a:r>
              <a:t>P-Value &gt; 0.05 implies data is not stationary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364;p15"/>
          <p:cNvSpPr/>
          <p:nvPr>
            <p:ph type="title"/>
          </p:nvPr>
        </p:nvSpPr>
        <p:spPr>
          <a:xfrm>
            <a:off x="5181599" y="1360409"/>
            <a:ext cx="3875477" cy="1211341"/>
          </a:xfrm>
          <a:prstGeom prst="rect">
            <a:avLst/>
          </a:prstGeom>
        </p:spPr>
        <p:txBody>
          <a:bodyPr/>
          <a:lstStyle/>
          <a:p>
            <a:pPr defTabSz="886968">
              <a:defRPr sz="3104">
                <a:solidFill>
                  <a:srgbClr val="571435"/>
                </a:solidFill>
              </a:defRPr>
            </a:pPr>
            <a:r>
              <a:t>Step 2: </a:t>
            </a:r>
            <a:r>
              <a:t>Suggested the initial parameters</a:t>
            </a:r>
          </a:p>
        </p:txBody>
      </p:sp>
      <p:pic>
        <p:nvPicPr>
          <p:cNvPr id="4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38" y="2171379"/>
            <a:ext cx="6031938" cy="2639397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Google Shape;400;p17"/>
          <p:cNvSpPr/>
          <p:nvPr/>
        </p:nvSpPr>
        <p:spPr>
          <a:xfrm>
            <a:off x="4297133" y="2814347"/>
            <a:ext cx="4738108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r">
              <a:defRPr sz="16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</a:lstStyle>
          <a:p>
            <a:pPr/>
            <a:r>
              <a:t>Apply differencing analysis if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364;p15"/>
          <p:cNvSpPr/>
          <p:nvPr>
            <p:ph type="title"/>
          </p:nvPr>
        </p:nvSpPr>
        <p:spPr>
          <a:xfrm>
            <a:off x="4752109" y="1360409"/>
            <a:ext cx="4304968" cy="1211341"/>
          </a:xfrm>
          <a:prstGeom prst="rect">
            <a:avLst/>
          </a:prstGeom>
        </p:spPr>
        <p:txBody>
          <a:bodyPr/>
          <a:lstStyle/>
          <a:p>
            <a:pPr defTabSz="768095">
              <a:defRPr sz="2688">
                <a:solidFill>
                  <a:srgbClr val="571435"/>
                </a:solidFill>
              </a:defRPr>
            </a:pPr>
            <a:r>
              <a:t>Step 3: </a:t>
            </a:r>
            <a:r>
              <a:t>Generated the final parameters for the model</a:t>
            </a:r>
          </a:p>
        </p:txBody>
      </p:sp>
      <p:sp>
        <p:nvSpPr>
          <p:cNvPr id="444" name="Google Shape;400;p17"/>
          <p:cNvSpPr/>
          <p:nvPr/>
        </p:nvSpPr>
        <p:spPr>
          <a:xfrm>
            <a:off x="4297133" y="2814347"/>
            <a:ext cx="4738108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 algn="r">
              <a:defRPr sz="16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</a:lstStyle>
          <a:p>
            <a:pPr/>
            <a:r>
              <a:t>Selected parameters based on AIC Scores</a:t>
            </a:r>
          </a:p>
        </p:txBody>
      </p:sp>
      <p:pic>
        <p:nvPicPr>
          <p:cNvPr id="4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497" y="1234439"/>
            <a:ext cx="3015846" cy="370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364;p15"/>
          <p:cNvSpPr/>
          <p:nvPr>
            <p:ph type="title"/>
          </p:nvPr>
        </p:nvSpPr>
        <p:spPr>
          <a:xfrm>
            <a:off x="3634740" y="430770"/>
            <a:ext cx="4751776" cy="1211341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571435"/>
                </a:solidFill>
              </a:defRPr>
            </a:pPr>
            <a:r>
              <a:t>Step </a:t>
            </a:r>
            <a:r>
              <a:t>4: Ran the SARIMAX model</a:t>
            </a:r>
          </a:p>
        </p:txBody>
      </p:sp>
      <p:pic>
        <p:nvPicPr>
          <p:cNvPr id="4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2050552"/>
            <a:ext cx="8564881" cy="2826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364;p15"/>
          <p:cNvSpPr/>
          <p:nvPr>
            <p:ph type="title"/>
          </p:nvPr>
        </p:nvSpPr>
        <p:spPr>
          <a:xfrm>
            <a:off x="4752109" y="1360409"/>
            <a:ext cx="4304968" cy="121134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71435"/>
                </a:solidFill>
              </a:defRPr>
            </a:lvl1pPr>
          </a:lstStyle>
          <a:p>
            <a:pPr/>
            <a:r>
              <a:t>Error Analysis</a:t>
            </a:r>
          </a:p>
        </p:txBody>
      </p:sp>
      <p:pic>
        <p:nvPicPr>
          <p:cNvPr id="4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586" y="1380556"/>
            <a:ext cx="6462095" cy="332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364;p15"/>
          <p:cNvSpPr/>
          <p:nvPr>
            <p:ph type="title"/>
          </p:nvPr>
        </p:nvSpPr>
        <p:spPr>
          <a:xfrm>
            <a:off x="5593079" y="1360409"/>
            <a:ext cx="3463997" cy="1211341"/>
          </a:xfrm>
          <a:prstGeom prst="rect">
            <a:avLst/>
          </a:prstGeom>
        </p:spPr>
        <p:txBody>
          <a:bodyPr/>
          <a:lstStyle>
            <a:lvl1pPr defTabSz="850391">
              <a:defRPr sz="2976">
                <a:solidFill>
                  <a:srgbClr val="571435"/>
                </a:solidFill>
              </a:defRPr>
            </a:lvl1pPr>
          </a:lstStyle>
          <a:p>
            <a:pPr/>
            <a:r>
              <a:t>Attempt to Optimize the Model</a:t>
            </a:r>
          </a:p>
        </p:txBody>
      </p:sp>
      <p:graphicFrame>
        <p:nvGraphicFramePr>
          <p:cNvPr id="454" name="Table 4"/>
          <p:cNvGraphicFramePr/>
          <p:nvPr/>
        </p:nvGraphicFramePr>
        <p:xfrm>
          <a:off x="160020" y="1385571"/>
          <a:ext cx="5768341" cy="36436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22779"/>
                <a:gridCol w="1922779"/>
                <a:gridCol w="1922779"/>
              </a:tblGrid>
              <a:tr h="51382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D9D9D9"/>
                          </a:solidFill>
                        </a:rPr>
                        <a:t>Product Category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D9D9D9"/>
                          </a:solidFill>
                        </a:rPr>
                        <a:t>Mean Absolute Percentage Error (Attempt 1)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D9D9D9"/>
                          </a:solidFill>
                        </a:rPr>
                        <a:t>Mean Absolute Percentage Error (Attempt 2)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All categories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14.09%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12.28%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Anti-Fatigue Mat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39.86%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34.19%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Desk Pad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32.62%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37.37%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Entrance Mat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43.63%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42.40%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Polycarbonate Chair Mat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25.91%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21.24%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Porcelain Whiteboard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42.87%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48.14%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PVC Chair Mat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19.99%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20.31%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Recycled Chair Mat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41.50%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41.50%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08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Steel Whiteboard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31.49%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34.42%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2252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Tempered Glass Chair Mat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41.95%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46.20%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36995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Tempered Glass Whiteboard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44.48%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3A0D23"/>
                          </a:solidFill>
                        </a:rPr>
                        <a:t>47.31%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364;p15"/>
          <p:cNvSpPr/>
          <p:nvPr>
            <p:ph type="title"/>
          </p:nvPr>
        </p:nvSpPr>
        <p:spPr>
          <a:xfrm>
            <a:off x="4752109" y="1360409"/>
            <a:ext cx="4304968" cy="1211341"/>
          </a:xfrm>
          <a:prstGeom prst="rect">
            <a:avLst/>
          </a:prstGeom>
        </p:spPr>
        <p:txBody>
          <a:bodyPr/>
          <a:lstStyle>
            <a:lvl1pPr defTabSz="621791">
              <a:defRPr sz="3264">
                <a:solidFill>
                  <a:srgbClr val="571435"/>
                </a:solidFill>
              </a:defRPr>
            </a:lvl1pPr>
          </a:lstStyle>
          <a:p>
            <a:pPr/>
            <a:r>
              <a:t>Visualizations and Dashboards</a:t>
            </a:r>
          </a:p>
        </p:txBody>
      </p:sp>
      <p:sp>
        <p:nvSpPr>
          <p:cNvPr id="457" name="Google Shape;365;p15"/>
          <p:cNvSpPr/>
          <p:nvPr>
            <p:ph type="body" sz="quarter" idx="1"/>
          </p:nvPr>
        </p:nvSpPr>
        <p:spPr>
          <a:xfrm>
            <a:off x="155460" y="2040845"/>
            <a:ext cx="5049000" cy="1567502"/>
          </a:xfrm>
          <a:prstGeom prst="rect">
            <a:avLst/>
          </a:prstGeom>
        </p:spPr>
        <p:txBody>
          <a:bodyPr/>
          <a:lstStyle/>
          <a:p>
            <a:pPr marL="0" indent="107442" defTabSz="859536">
              <a:defRPr sz="225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 Used Databricks Dashboards</a:t>
            </a:r>
          </a:p>
          <a:p>
            <a:pPr marL="0" indent="107442" defTabSz="859536">
              <a:defRPr sz="225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107442" defTabSz="859536">
              <a:defRPr sz="225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 Created filters in the Databricks Notebooks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364;p15"/>
          <p:cNvSpPr/>
          <p:nvPr>
            <p:ph type="title"/>
          </p:nvPr>
        </p:nvSpPr>
        <p:spPr>
          <a:xfrm>
            <a:off x="4752109" y="1360409"/>
            <a:ext cx="4304968" cy="1211341"/>
          </a:xfrm>
          <a:prstGeom prst="rect">
            <a:avLst/>
          </a:prstGeom>
        </p:spPr>
        <p:txBody>
          <a:bodyPr/>
          <a:lstStyle>
            <a:lvl1pPr defTabSz="749808">
              <a:defRPr sz="3280">
                <a:solidFill>
                  <a:srgbClr val="571435"/>
                </a:solidFill>
              </a:defRPr>
            </a:lvl1pPr>
          </a:lstStyle>
          <a:p>
            <a:pPr/>
            <a:r>
              <a:t>Historical Dashboard (2018-2022)</a:t>
            </a:r>
          </a:p>
        </p:txBody>
      </p:sp>
      <p:pic>
        <p:nvPicPr>
          <p:cNvPr id="46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415" y="810295"/>
            <a:ext cx="3016587" cy="39378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sx="100000" sy="100000" kx="0" ky="0" algn="b" rotWithShape="0" blurRad="76200" dist="95250" dir="105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364;p15"/>
          <p:cNvSpPr/>
          <p:nvPr>
            <p:ph type="title"/>
          </p:nvPr>
        </p:nvSpPr>
        <p:spPr>
          <a:xfrm>
            <a:off x="5151119" y="1360409"/>
            <a:ext cx="3905958" cy="1211341"/>
          </a:xfrm>
          <a:prstGeom prst="rect">
            <a:avLst/>
          </a:prstGeom>
        </p:spPr>
        <p:txBody>
          <a:bodyPr/>
          <a:lstStyle>
            <a:lvl1pPr defTabSz="749808">
              <a:defRPr sz="3280">
                <a:solidFill>
                  <a:srgbClr val="571435"/>
                </a:solidFill>
              </a:defRPr>
            </a:lvl1pPr>
          </a:lstStyle>
          <a:p>
            <a:pPr/>
            <a:r>
              <a:t>Predictions Dashboard (2023)</a:t>
            </a:r>
          </a:p>
        </p:txBody>
      </p:sp>
      <p:pic>
        <p:nvPicPr>
          <p:cNvPr id="4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502" y="739140"/>
            <a:ext cx="4037449" cy="4183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sx="100000" sy="100000" kx="0" ky="0" algn="b" rotWithShape="0" blurRad="76200" dist="95250" dir="105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18;p18"/>
          <p:cNvSpPr/>
          <p:nvPr>
            <p:ph type="title"/>
          </p:nvPr>
        </p:nvSpPr>
        <p:spPr>
          <a:xfrm>
            <a:off x="507149" y="183928"/>
            <a:ext cx="8095499" cy="577801"/>
          </a:xfrm>
          <a:prstGeom prst="rect">
            <a:avLst/>
          </a:prstGeom>
        </p:spPr>
        <p:txBody>
          <a:bodyPr/>
          <a:lstStyle>
            <a:lvl1pPr defTabSz="768095">
              <a:defRPr sz="2520">
                <a:solidFill>
                  <a:srgbClr val="571435"/>
                </a:solidFill>
              </a:defRPr>
            </a:lvl1pPr>
          </a:lstStyle>
          <a:p>
            <a:pPr/>
            <a:r>
              <a:t>Limitations and Assumptions</a:t>
            </a:r>
          </a:p>
        </p:txBody>
      </p:sp>
      <p:grpSp>
        <p:nvGrpSpPr>
          <p:cNvPr id="483" name="Google Shape;419;p18"/>
          <p:cNvGrpSpPr/>
          <p:nvPr/>
        </p:nvGrpSpPr>
        <p:grpSpPr>
          <a:xfrm>
            <a:off x="1750054" y="1925598"/>
            <a:ext cx="5608993" cy="1260084"/>
            <a:chOff x="0" y="34100"/>
            <a:chExt cx="5608991" cy="1260083"/>
          </a:xfrm>
        </p:grpSpPr>
        <p:sp>
          <p:nvSpPr>
            <p:cNvPr id="466" name="Google Shape;420;p18"/>
            <p:cNvSpPr/>
            <p:nvPr/>
          </p:nvSpPr>
          <p:spPr>
            <a:xfrm flipV="1">
              <a:off x="757721" y="668771"/>
              <a:ext cx="4094247" cy="11081"/>
            </a:xfrm>
            <a:prstGeom prst="line">
              <a:avLst/>
            </a:prstGeom>
            <a:noFill/>
            <a:ln w="28575" cap="flat">
              <a:solidFill>
                <a:schemeClr val="accent4"/>
              </a:solidFill>
              <a:prstDash val="solid"/>
              <a:round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70" name="Google Shape;423;p18"/>
            <p:cNvGrpSpPr/>
            <p:nvPr/>
          </p:nvGrpSpPr>
          <p:grpSpPr>
            <a:xfrm>
              <a:off x="0" y="34100"/>
              <a:ext cx="792401" cy="1045314"/>
              <a:chOff x="0" y="34100"/>
              <a:chExt cx="792400" cy="1045313"/>
            </a:xfrm>
          </p:grpSpPr>
          <p:sp>
            <p:nvSpPr>
              <p:cNvPr id="467" name="Google Shape;424;p18"/>
              <p:cNvSpPr/>
              <p:nvPr/>
            </p:nvSpPr>
            <p:spPr>
              <a:xfrm flipV="1">
                <a:off x="397552" y="34100"/>
                <a:ext cx="1" cy="354091"/>
              </a:xfrm>
              <a:prstGeom prst="line">
                <a:avLst/>
              </a:prstGeom>
              <a:noFill/>
              <a:ln w="19050" cap="flat">
                <a:solidFill>
                  <a:schemeClr val="accent4"/>
                </a:solidFill>
                <a:prstDash val="solid"/>
                <a:round/>
                <a:tailEnd type="oval" w="med" len="med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8" name="Google Shape;426;p18"/>
              <p:cNvSpPr/>
              <p:nvPr/>
            </p:nvSpPr>
            <p:spPr>
              <a:xfrm>
                <a:off x="-1" y="286947"/>
                <a:ext cx="792402" cy="792467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Google Shape;425;p18"/>
              <p:cNvSpPr/>
              <p:nvPr/>
            </p:nvSpPr>
            <p:spPr>
              <a:xfrm>
                <a:off x="101232" y="388190"/>
                <a:ext cx="590101" cy="590151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74" name="Google Shape;427;p18"/>
            <p:cNvGrpSpPr/>
            <p:nvPr/>
          </p:nvGrpSpPr>
          <p:grpSpPr>
            <a:xfrm>
              <a:off x="1605530" y="286947"/>
              <a:ext cx="792401" cy="1007238"/>
              <a:chOff x="0" y="0"/>
              <a:chExt cx="792400" cy="1007236"/>
            </a:xfrm>
          </p:grpSpPr>
          <p:sp>
            <p:nvSpPr>
              <p:cNvPr id="471" name="Google Shape;428;p18"/>
              <p:cNvSpPr/>
              <p:nvPr/>
            </p:nvSpPr>
            <p:spPr>
              <a:xfrm flipH="1">
                <a:off x="396282" y="691392"/>
                <a:ext cx="1" cy="315845"/>
              </a:xfrm>
              <a:prstGeom prst="line">
                <a:avLst/>
              </a:prstGeom>
              <a:noFill/>
              <a:ln w="19050" cap="flat">
                <a:solidFill>
                  <a:schemeClr val="accent4"/>
                </a:solidFill>
                <a:prstDash val="solid"/>
                <a:round/>
                <a:tailEnd type="oval" w="med" len="med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2" name="Google Shape;430;p18"/>
              <p:cNvSpPr/>
              <p:nvPr/>
            </p:nvSpPr>
            <p:spPr>
              <a:xfrm>
                <a:off x="-1" y="0"/>
                <a:ext cx="792402" cy="79246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Google Shape;429;p18"/>
              <p:cNvSpPr/>
              <p:nvPr/>
            </p:nvSpPr>
            <p:spPr>
              <a:xfrm>
                <a:off x="101232" y="101242"/>
                <a:ext cx="590101" cy="590151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78" name="Google Shape;431;p18"/>
            <p:cNvGrpSpPr/>
            <p:nvPr/>
          </p:nvGrpSpPr>
          <p:grpSpPr>
            <a:xfrm>
              <a:off x="3211061" y="34100"/>
              <a:ext cx="792401" cy="1045314"/>
              <a:chOff x="0" y="34100"/>
              <a:chExt cx="792400" cy="1045313"/>
            </a:xfrm>
          </p:grpSpPr>
          <p:sp>
            <p:nvSpPr>
              <p:cNvPr id="475" name="Google Shape;432;p18"/>
              <p:cNvSpPr/>
              <p:nvPr/>
            </p:nvSpPr>
            <p:spPr>
              <a:xfrm flipV="1">
                <a:off x="397552" y="34100"/>
                <a:ext cx="1" cy="354091"/>
              </a:xfrm>
              <a:prstGeom prst="line">
                <a:avLst/>
              </a:prstGeom>
              <a:noFill/>
              <a:ln w="19050" cap="flat">
                <a:solidFill>
                  <a:schemeClr val="accent4"/>
                </a:solidFill>
                <a:prstDash val="solid"/>
                <a:round/>
                <a:tailEnd type="oval" w="med" len="med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6" name="Google Shape;434;p18"/>
              <p:cNvSpPr/>
              <p:nvPr/>
            </p:nvSpPr>
            <p:spPr>
              <a:xfrm>
                <a:off x="-1" y="286947"/>
                <a:ext cx="792402" cy="792467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7" name="Google Shape;433;p18"/>
              <p:cNvSpPr/>
              <p:nvPr/>
            </p:nvSpPr>
            <p:spPr>
              <a:xfrm>
                <a:off x="101232" y="388190"/>
                <a:ext cx="590101" cy="590151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82" name="Google Shape;435;p18"/>
            <p:cNvGrpSpPr/>
            <p:nvPr/>
          </p:nvGrpSpPr>
          <p:grpSpPr>
            <a:xfrm>
              <a:off x="4816591" y="286947"/>
              <a:ext cx="792401" cy="1007238"/>
              <a:chOff x="0" y="0"/>
              <a:chExt cx="792400" cy="1007236"/>
            </a:xfrm>
          </p:grpSpPr>
          <p:sp>
            <p:nvSpPr>
              <p:cNvPr id="479" name="Google Shape;436;p18"/>
              <p:cNvSpPr/>
              <p:nvPr/>
            </p:nvSpPr>
            <p:spPr>
              <a:xfrm flipH="1">
                <a:off x="396282" y="691392"/>
                <a:ext cx="1" cy="315845"/>
              </a:xfrm>
              <a:prstGeom prst="line">
                <a:avLst/>
              </a:prstGeom>
              <a:noFill/>
              <a:ln w="19050" cap="flat">
                <a:solidFill>
                  <a:schemeClr val="accent4"/>
                </a:solidFill>
                <a:prstDash val="solid"/>
                <a:round/>
                <a:tailEnd type="oval" w="med" len="med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0" name="Google Shape;438;p18"/>
              <p:cNvSpPr/>
              <p:nvPr/>
            </p:nvSpPr>
            <p:spPr>
              <a:xfrm>
                <a:off x="-1" y="0"/>
                <a:ext cx="792402" cy="79246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1" name="Google Shape;437;p18"/>
              <p:cNvSpPr/>
              <p:nvPr/>
            </p:nvSpPr>
            <p:spPr>
              <a:xfrm>
                <a:off x="101232" y="101242"/>
                <a:ext cx="590101" cy="590151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C2E3A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484" name="Google Shape;421;p18"/>
          <p:cNvSpPr/>
          <p:nvPr/>
        </p:nvSpPr>
        <p:spPr>
          <a:xfrm>
            <a:off x="1794674" y="2345451"/>
            <a:ext cx="713101" cy="45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67512">
              <a:defRPr sz="1752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485" name="Google Shape;439;p18"/>
          <p:cNvSpPr/>
          <p:nvPr/>
        </p:nvSpPr>
        <p:spPr>
          <a:xfrm>
            <a:off x="3395453" y="2332899"/>
            <a:ext cx="713102" cy="45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67512">
              <a:defRPr sz="1752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486" name="Google Shape;440;p18"/>
          <p:cNvSpPr/>
          <p:nvPr/>
        </p:nvSpPr>
        <p:spPr>
          <a:xfrm>
            <a:off x="5001057" y="2345451"/>
            <a:ext cx="713101" cy="45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67512">
              <a:defRPr sz="1752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487" name="Google Shape;422;p18"/>
          <p:cNvSpPr/>
          <p:nvPr/>
        </p:nvSpPr>
        <p:spPr>
          <a:xfrm>
            <a:off x="6602124" y="2334375"/>
            <a:ext cx="713101" cy="45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667512">
              <a:defRPr sz="1752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488" name="Google Shape;441;p18"/>
          <p:cNvSpPr/>
          <p:nvPr>
            <p:ph type="body" sz="quarter" idx="4294967295"/>
          </p:nvPr>
        </p:nvSpPr>
        <p:spPr>
          <a:xfrm>
            <a:off x="4046916" y="1332421"/>
            <a:ext cx="2729676" cy="688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SzTx/>
              <a:buNone/>
              <a:defRPr sz="1400"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Unlimited resources and budget</a:t>
            </a:r>
          </a:p>
        </p:txBody>
      </p:sp>
      <p:sp>
        <p:nvSpPr>
          <p:cNvPr id="489" name="Google Shape;442;p18"/>
          <p:cNvSpPr/>
          <p:nvPr/>
        </p:nvSpPr>
        <p:spPr>
          <a:xfrm>
            <a:off x="1005380" y="1093198"/>
            <a:ext cx="2350205" cy="68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spcBef>
                <a:spcPts val="1600"/>
              </a:spcBef>
              <a:defRPr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134 different product SKUs within the original dataset</a:t>
            </a:r>
          </a:p>
        </p:txBody>
      </p:sp>
      <p:sp>
        <p:nvSpPr>
          <p:cNvPr id="490" name="Google Shape;443;p18"/>
          <p:cNvSpPr/>
          <p:nvPr/>
        </p:nvSpPr>
        <p:spPr>
          <a:xfrm>
            <a:off x="2567276" y="3510693"/>
            <a:ext cx="2369702" cy="68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spcBef>
                <a:spcPts val="1600"/>
              </a:spcBef>
              <a:defRPr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Unlimited warehouse space to store the products</a:t>
            </a:r>
          </a:p>
        </p:txBody>
      </p:sp>
      <p:sp>
        <p:nvSpPr>
          <p:cNvPr id="491" name="Google Shape;444;p18"/>
          <p:cNvSpPr/>
          <p:nvPr/>
        </p:nvSpPr>
        <p:spPr>
          <a:xfrm>
            <a:off x="5711767" y="3510693"/>
            <a:ext cx="2493900" cy="68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spcBef>
                <a:spcPts val="1600"/>
              </a:spcBef>
              <a:defRPr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No minimum order quantities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51;p14"/>
          <p:cNvSpPr/>
          <p:nvPr>
            <p:ph type="title"/>
          </p:nvPr>
        </p:nvSpPr>
        <p:spPr>
          <a:xfrm>
            <a:off x="727366" y="1077158"/>
            <a:ext cx="2937163" cy="1305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1435"/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74" name="Google Shape;352;p14"/>
          <p:cNvSpPr/>
          <p:nvPr/>
        </p:nvSpPr>
        <p:spPr>
          <a:xfrm>
            <a:off x="4038601" y="886689"/>
            <a:ext cx="4752111" cy="408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 defTabSz="850391">
              <a:defRPr sz="1674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pPr>
            <a:br/>
            <a:br/>
            <a:br/>
            <a:r>
              <a:t>*Client: Product distributor who purchases office products from manufacturers, holds them and then resells them to its business customers</a:t>
            </a:r>
            <a:br/>
            <a:br/>
            <a:r>
              <a:t>*Improve the inventory planning process for the product distributor</a:t>
            </a:r>
            <a:br/>
            <a:br/>
            <a:r>
              <a:t>*Create a model that makes predictions about the sales volume for different product categories</a:t>
            </a: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710;p27"/>
          <p:cNvSpPr/>
          <p:nvPr>
            <p:ph type="title"/>
          </p:nvPr>
        </p:nvSpPr>
        <p:spPr>
          <a:xfrm>
            <a:off x="4707721" y="1993949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494" name="Google Shape;711;p27"/>
          <p:cNvSpPr/>
          <p:nvPr>
            <p:ph type="body" sz="quarter" idx="1"/>
          </p:nvPr>
        </p:nvSpPr>
        <p:spPr>
          <a:xfrm>
            <a:off x="261122" y="1904711"/>
            <a:ext cx="4446600" cy="2040301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spcBef>
                <a:spcPts val="200"/>
              </a:spcBef>
              <a:defRPr sz="147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*ETL was processed in Databricks and it was truncating the data to 10,000 rows. </a:t>
            </a:r>
          </a:p>
          <a:p>
            <a:pPr marL="0" indent="0" defTabSz="749808">
              <a:spcBef>
                <a:spcPts val="200"/>
              </a:spcBef>
              <a:defRPr sz="147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0" defTabSz="749808">
              <a:spcBef>
                <a:spcPts val="200"/>
              </a:spcBef>
              <a:defRPr sz="147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*The dashboards in Databricks do not have a default option for adding filters to visualizations.</a:t>
            </a:r>
          </a:p>
          <a:p>
            <a:pPr marL="0" indent="0" defTabSz="749808">
              <a:spcBef>
                <a:spcPts val="200"/>
              </a:spcBef>
              <a:defRPr sz="147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0" defTabSz="749808">
              <a:spcBef>
                <a:spcPts val="200"/>
              </a:spcBef>
              <a:defRPr sz="147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*The filters on the Databricks dashboards do not carry over to the HTML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710;p27"/>
          <p:cNvSpPr/>
          <p:nvPr>
            <p:ph type="title"/>
          </p:nvPr>
        </p:nvSpPr>
        <p:spPr>
          <a:xfrm>
            <a:off x="4998668" y="1993949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497" name="Google Shape;711;p27"/>
          <p:cNvSpPr/>
          <p:nvPr>
            <p:ph type="body" sz="quarter" idx="1"/>
          </p:nvPr>
        </p:nvSpPr>
        <p:spPr>
          <a:xfrm>
            <a:off x="261122" y="1904711"/>
            <a:ext cx="4446600" cy="20403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705;p26"/>
          <p:cNvSpPr/>
          <p:nvPr>
            <p:ph type="title"/>
          </p:nvPr>
        </p:nvSpPr>
        <p:spPr>
          <a:xfrm>
            <a:off x="1421439" y="1143670"/>
            <a:ext cx="5553000" cy="20525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1435"/>
                </a:solidFill>
              </a:defRPr>
            </a:lvl1pPr>
          </a:lstStyle>
          <a:p>
            <a:pPr/>
            <a:r>
              <a:t>Thank you for listening!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705;p26"/>
          <p:cNvSpPr/>
          <p:nvPr>
            <p:ph type="title"/>
          </p:nvPr>
        </p:nvSpPr>
        <p:spPr>
          <a:xfrm>
            <a:off x="1421439" y="1143670"/>
            <a:ext cx="5553000" cy="20525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1435"/>
                </a:solidFill>
              </a:defRPr>
            </a:lvl1pPr>
          </a:lstStyle>
          <a:p>
            <a:pPr/>
            <a: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64;p15"/>
          <p:cNvSpPr/>
          <p:nvPr>
            <p:ph type="title"/>
          </p:nvPr>
        </p:nvSpPr>
        <p:spPr>
          <a:xfrm>
            <a:off x="4308049" y="2067485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Value of model</a:t>
            </a:r>
          </a:p>
        </p:txBody>
      </p:sp>
      <p:sp>
        <p:nvSpPr>
          <p:cNvPr id="377" name="Google Shape;365;p15"/>
          <p:cNvSpPr/>
          <p:nvPr>
            <p:ph type="body" sz="half" idx="1"/>
          </p:nvPr>
        </p:nvSpPr>
        <p:spPr>
          <a:xfrm>
            <a:off x="126423" y="1461797"/>
            <a:ext cx="4858160" cy="3207185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defRPr sz="1358">
                <a:latin typeface="Barlow Condensed"/>
                <a:ea typeface="Barlow Condensed"/>
                <a:cs typeface="Barlow Condensed"/>
                <a:sym typeface="Barlow Condensed"/>
              </a:defRPr>
            </a:pPr>
            <a:br/>
            <a:r>
              <a:rPr sz="1746"/>
              <a:t>*Meet customer demand and ensure customer satisfaction</a:t>
            </a:r>
            <a:endParaRPr sz="1746"/>
          </a:p>
          <a:p>
            <a:pPr marL="0" indent="0" defTabSz="886968">
              <a:defRPr sz="174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0" defTabSz="886968">
              <a:defRPr sz="174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*Avoid having too much inventory which can lead to unnecessary storage costs, handling costs and cash-flow pressures</a:t>
            </a:r>
          </a:p>
          <a:p>
            <a:pPr marL="0" indent="0" defTabSz="886968">
              <a:defRPr sz="174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0" defTabSz="886968">
              <a:defRPr sz="174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*Avoid stockouts which can result in loss of sales and/or fines</a:t>
            </a:r>
          </a:p>
          <a:p>
            <a:pPr marL="0" indent="0" defTabSz="886968">
              <a:defRPr sz="174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0" defTabSz="886968">
              <a:defRPr sz="174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*Maintain high profitability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64;p15"/>
          <p:cNvSpPr/>
          <p:nvPr>
            <p:ph type="title"/>
          </p:nvPr>
        </p:nvSpPr>
        <p:spPr>
          <a:xfrm>
            <a:off x="4308049" y="2067485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Target Audience</a:t>
            </a:r>
          </a:p>
        </p:txBody>
      </p:sp>
      <p:sp>
        <p:nvSpPr>
          <p:cNvPr id="380" name="Google Shape;365;p15"/>
          <p:cNvSpPr/>
          <p:nvPr>
            <p:ph type="body" sz="half" idx="1"/>
          </p:nvPr>
        </p:nvSpPr>
        <p:spPr>
          <a:xfrm>
            <a:off x="406596" y="1572634"/>
            <a:ext cx="4020300" cy="2486748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114300"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*Product distributor whose data was analyzed</a:t>
            </a:r>
            <a:br/>
          </a:p>
          <a:p>
            <a:pPr marL="0" indent="114300"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*All product sales planning, supply chain, and procurement professionals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64;p15"/>
          <p:cNvSpPr/>
          <p:nvPr>
            <p:ph type="title"/>
          </p:nvPr>
        </p:nvSpPr>
        <p:spPr>
          <a:xfrm>
            <a:off x="5083902" y="1993949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Data Source</a:t>
            </a:r>
          </a:p>
        </p:txBody>
      </p:sp>
      <p:sp>
        <p:nvSpPr>
          <p:cNvPr id="383" name="Google Shape;365;p15"/>
          <p:cNvSpPr/>
          <p:nvPr>
            <p:ph type="body" sz="quarter" idx="1"/>
          </p:nvPr>
        </p:nvSpPr>
        <p:spPr>
          <a:xfrm>
            <a:off x="551700" y="1850345"/>
            <a:ext cx="4020300" cy="1567502"/>
          </a:xfrm>
          <a:prstGeom prst="rect">
            <a:avLst/>
          </a:prstGeom>
        </p:spPr>
        <p:txBody>
          <a:bodyPr/>
          <a:lstStyle/>
          <a:p>
            <a:pPr marL="0" indent="88010" defTabSz="704087">
              <a:defRPr sz="138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*The data used for this project comes in the form of CSV files obtained from the product distributor.</a:t>
            </a:r>
          </a:p>
          <a:p>
            <a:pPr marL="0" indent="88010" defTabSz="704087">
              <a:defRPr sz="1386">
                <a:latin typeface="Barlow Condensed"/>
                <a:ea typeface="Barlow Condensed"/>
                <a:cs typeface="Barlow Condensed"/>
                <a:sym typeface="Barlow Condensed"/>
              </a:defRPr>
            </a:pPr>
          </a:p>
          <a:p>
            <a:pPr marL="0" indent="88010" defTabSz="704087">
              <a:defRPr sz="1386">
                <a:latin typeface="Barlow Condensed"/>
                <a:ea typeface="Barlow Condensed"/>
                <a:cs typeface="Barlow Condensed"/>
                <a:sym typeface="Barlow Condensed"/>
              </a:defRPr>
            </a:pPr>
            <a:r>
              <a:t>*The CSVs have 5-years worth of data (2018 to 2022) for Purchase, Sales and Product Details.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64;p15"/>
          <p:cNvSpPr/>
          <p:nvPr>
            <p:ph type="title"/>
          </p:nvPr>
        </p:nvSpPr>
        <p:spPr>
          <a:xfrm>
            <a:off x="4308049" y="2067485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Data Hosting</a:t>
            </a:r>
          </a:p>
        </p:txBody>
      </p:sp>
      <p:sp>
        <p:nvSpPr>
          <p:cNvPr id="386" name="Google Shape;365;p15"/>
          <p:cNvSpPr/>
          <p:nvPr>
            <p:ph type="body" sz="quarter" idx="1"/>
          </p:nvPr>
        </p:nvSpPr>
        <p:spPr>
          <a:xfrm>
            <a:off x="640079" y="2814945"/>
            <a:ext cx="4814132" cy="1567502"/>
          </a:xfrm>
          <a:prstGeom prst="rect">
            <a:avLst/>
          </a:prstGeom>
        </p:spPr>
        <p:txBody>
          <a:bodyPr/>
          <a:lstStyle/>
          <a:p>
            <a:pPr marL="0" indent="0" defTabSz="804672">
              <a:defRPr sz="1232"/>
            </a:pPr>
            <a:r>
              <a:t>* The raw CSV data files are hosted on an S3 Bucket through Amazon AWS</a:t>
            </a:r>
          </a:p>
          <a:p>
            <a:pPr marL="0" indent="0" defTabSz="804672">
              <a:defRPr sz="1232"/>
            </a:pPr>
          </a:p>
          <a:p>
            <a:pPr marL="0" indent="0" defTabSz="804672">
              <a:defRPr sz="1232"/>
            </a:pPr>
            <a:r>
              <a:t>* The database schema was stored in the Databricks File System (DBFS) through a Databricks Community Edition Account. This file system is ultimately hosted on AWS without charges for computing.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70;p16"/>
          <p:cNvSpPr/>
          <p:nvPr>
            <p:ph type="title"/>
          </p:nvPr>
        </p:nvSpPr>
        <p:spPr>
          <a:xfrm>
            <a:off x="4749992" y="211577"/>
            <a:ext cx="3789902" cy="577802"/>
          </a:xfrm>
          <a:prstGeom prst="rect">
            <a:avLst/>
          </a:prstGeom>
        </p:spPr>
        <p:txBody>
          <a:bodyPr/>
          <a:lstStyle>
            <a:lvl1pPr defTabSz="768095">
              <a:defRPr sz="2520">
                <a:solidFill>
                  <a:srgbClr val="571435"/>
                </a:solidFill>
              </a:defRPr>
            </a:lvl1pPr>
          </a:lstStyle>
          <a:p>
            <a:pPr/>
            <a:r>
              <a:t>Data Cleaning</a:t>
            </a:r>
          </a:p>
        </p:txBody>
      </p:sp>
      <p:grpSp>
        <p:nvGrpSpPr>
          <p:cNvPr id="402" name="Google Shape;371;p16"/>
          <p:cNvGrpSpPr/>
          <p:nvPr/>
        </p:nvGrpSpPr>
        <p:grpSpPr>
          <a:xfrm>
            <a:off x="3159483" y="549912"/>
            <a:ext cx="3359054" cy="4491425"/>
            <a:chOff x="27" y="26"/>
            <a:chExt cx="3359053" cy="4491424"/>
          </a:xfrm>
        </p:grpSpPr>
        <p:sp>
          <p:nvSpPr>
            <p:cNvPr id="389" name="Google Shape;372;p16"/>
            <p:cNvSpPr/>
            <p:nvPr/>
          </p:nvSpPr>
          <p:spPr>
            <a:xfrm>
              <a:off x="1928149" y="3896392"/>
              <a:ext cx="461010" cy="1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headEnd type="oval" w="med" len="med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Google Shape;373;p16"/>
            <p:cNvSpPr/>
            <p:nvPr/>
          </p:nvSpPr>
          <p:spPr>
            <a:xfrm>
              <a:off x="958056" y="2796044"/>
              <a:ext cx="461009" cy="1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tailEnd type="oval" w="med" len="med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Google Shape;374;p16"/>
            <p:cNvSpPr/>
            <p:nvPr/>
          </p:nvSpPr>
          <p:spPr>
            <a:xfrm>
              <a:off x="1928149" y="1706481"/>
              <a:ext cx="461010" cy="1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headEnd type="oval" w="med" len="med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Google Shape;375;p16"/>
            <p:cNvSpPr/>
            <p:nvPr/>
          </p:nvSpPr>
          <p:spPr>
            <a:xfrm>
              <a:off x="1095149" y="738762"/>
              <a:ext cx="461010" cy="1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tailEnd type="oval" w="med" len="med"/>
            </a:ln>
            <a:effectLst>
              <a:outerShdw sx="100000" sy="100000" kx="0" ky="0" algn="b" rotWithShape="0" blurRad="63500" dist="19050" dir="540000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Google Shape;377;p16"/>
            <p:cNvSpPr/>
            <p:nvPr/>
          </p:nvSpPr>
          <p:spPr>
            <a:xfrm>
              <a:off x="27" y="26"/>
              <a:ext cx="3359054" cy="44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24" y="0"/>
                  </a:moveTo>
                  <a:cubicBezTo>
                    <a:pt x="1840" y="0"/>
                    <a:pt x="0" y="1338"/>
                    <a:pt x="0" y="2994"/>
                  </a:cubicBezTo>
                  <a:cubicBezTo>
                    <a:pt x="0" y="4647"/>
                    <a:pt x="1840" y="5997"/>
                    <a:pt x="4124" y="5997"/>
                  </a:cubicBezTo>
                  <a:lnTo>
                    <a:pt x="17454" y="5997"/>
                  </a:lnTo>
                  <a:cubicBezTo>
                    <a:pt x="19133" y="5997"/>
                    <a:pt x="20504" y="6980"/>
                    <a:pt x="20504" y="8197"/>
                  </a:cubicBezTo>
                  <a:cubicBezTo>
                    <a:pt x="20504" y="9414"/>
                    <a:pt x="19133" y="10396"/>
                    <a:pt x="17472" y="10396"/>
                  </a:cubicBezTo>
                  <a:lnTo>
                    <a:pt x="4124" y="10396"/>
                  </a:lnTo>
                  <a:cubicBezTo>
                    <a:pt x="1840" y="10396"/>
                    <a:pt x="0" y="11747"/>
                    <a:pt x="0" y="13403"/>
                  </a:cubicBezTo>
                  <a:cubicBezTo>
                    <a:pt x="0" y="15056"/>
                    <a:pt x="1840" y="16394"/>
                    <a:pt x="4124" y="16394"/>
                  </a:cubicBezTo>
                  <a:lnTo>
                    <a:pt x="17454" y="16394"/>
                  </a:lnTo>
                  <a:cubicBezTo>
                    <a:pt x="19133" y="16394"/>
                    <a:pt x="20504" y="17389"/>
                    <a:pt x="20504" y="18606"/>
                  </a:cubicBezTo>
                  <a:cubicBezTo>
                    <a:pt x="20504" y="19823"/>
                    <a:pt x="19133" y="20806"/>
                    <a:pt x="17472" y="20806"/>
                  </a:cubicBezTo>
                  <a:cubicBezTo>
                    <a:pt x="17161" y="20806"/>
                    <a:pt x="16924" y="20990"/>
                    <a:pt x="16924" y="21203"/>
                  </a:cubicBezTo>
                  <a:cubicBezTo>
                    <a:pt x="16924" y="21428"/>
                    <a:pt x="17161" y="21600"/>
                    <a:pt x="17472" y="21600"/>
                  </a:cubicBezTo>
                  <a:cubicBezTo>
                    <a:pt x="19737" y="21600"/>
                    <a:pt x="21600" y="20262"/>
                    <a:pt x="21600" y="18606"/>
                  </a:cubicBezTo>
                  <a:cubicBezTo>
                    <a:pt x="21600" y="16950"/>
                    <a:pt x="19737" y="15599"/>
                    <a:pt x="17454" y="15599"/>
                  </a:cubicBezTo>
                  <a:lnTo>
                    <a:pt x="4124" y="15599"/>
                  </a:lnTo>
                  <a:cubicBezTo>
                    <a:pt x="2445" y="15599"/>
                    <a:pt x="1095" y="14620"/>
                    <a:pt x="1095" y="13403"/>
                  </a:cubicBezTo>
                  <a:cubicBezTo>
                    <a:pt x="1095" y="12183"/>
                    <a:pt x="2445" y="11191"/>
                    <a:pt x="4124" y="11191"/>
                  </a:cubicBezTo>
                  <a:lnTo>
                    <a:pt x="17472" y="11191"/>
                  </a:lnTo>
                  <a:cubicBezTo>
                    <a:pt x="19737" y="11191"/>
                    <a:pt x="21600" y="9853"/>
                    <a:pt x="21600" y="8197"/>
                  </a:cubicBezTo>
                  <a:cubicBezTo>
                    <a:pt x="21600" y="6541"/>
                    <a:pt x="19737" y="5203"/>
                    <a:pt x="17454" y="5203"/>
                  </a:cubicBezTo>
                  <a:lnTo>
                    <a:pt x="4124" y="5203"/>
                  </a:lnTo>
                  <a:cubicBezTo>
                    <a:pt x="2445" y="5203"/>
                    <a:pt x="1095" y="4211"/>
                    <a:pt x="1095" y="2994"/>
                  </a:cubicBezTo>
                  <a:cubicBezTo>
                    <a:pt x="1095" y="1774"/>
                    <a:pt x="2445" y="794"/>
                    <a:pt x="4124" y="794"/>
                  </a:cubicBezTo>
                  <a:lnTo>
                    <a:pt x="7375" y="794"/>
                  </a:lnTo>
                  <a:cubicBezTo>
                    <a:pt x="7686" y="794"/>
                    <a:pt x="7923" y="610"/>
                    <a:pt x="7923" y="397"/>
                  </a:cubicBezTo>
                  <a:cubicBezTo>
                    <a:pt x="7923" y="172"/>
                    <a:pt x="7686" y="0"/>
                    <a:pt x="7375" y="0"/>
                  </a:cubicBezTo>
                  <a:close/>
                </a:path>
              </a:pathLst>
            </a:custGeom>
            <a:solidFill>
              <a:srgbClr val="DACC3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4" name="Google Shape;378;p16"/>
            <p:cNvSpPr/>
            <p:nvPr/>
          </p:nvSpPr>
          <p:spPr>
            <a:xfrm>
              <a:off x="126378" y="119102"/>
              <a:ext cx="1004421" cy="97406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5" name="Google Shape;379;p16"/>
            <p:cNvSpPr/>
            <p:nvPr/>
          </p:nvSpPr>
          <p:spPr>
            <a:xfrm>
              <a:off x="2216417" y="1219440"/>
              <a:ext cx="1004421" cy="97406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Google Shape;380;p16"/>
            <p:cNvSpPr/>
            <p:nvPr/>
          </p:nvSpPr>
          <p:spPr>
            <a:xfrm>
              <a:off x="126378" y="2306168"/>
              <a:ext cx="1004421" cy="97406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7" name="Google Shape;381;p16"/>
            <p:cNvSpPr/>
            <p:nvPr/>
          </p:nvSpPr>
          <p:spPr>
            <a:xfrm>
              <a:off x="2216417" y="3386140"/>
              <a:ext cx="1004421" cy="97406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8" name="Google Shape;382;p16"/>
            <p:cNvSpPr/>
            <p:nvPr/>
          </p:nvSpPr>
          <p:spPr>
            <a:xfrm>
              <a:off x="254697" y="243542"/>
              <a:ext cx="747783" cy="72518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9" name="Google Shape;383;p16"/>
            <p:cNvSpPr/>
            <p:nvPr/>
          </p:nvSpPr>
          <p:spPr>
            <a:xfrm>
              <a:off x="2344733" y="3510590"/>
              <a:ext cx="747783" cy="72518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0" name="Google Shape;384;p16"/>
            <p:cNvSpPr/>
            <p:nvPr/>
          </p:nvSpPr>
          <p:spPr>
            <a:xfrm>
              <a:off x="2344746" y="1343877"/>
              <a:ext cx="747783" cy="72518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1" name="Google Shape;385;p16"/>
            <p:cNvSpPr/>
            <p:nvPr/>
          </p:nvSpPr>
          <p:spPr>
            <a:xfrm>
              <a:off x="254697" y="2430597"/>
              <a:ext cx="747783" cy="72518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C2E3A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03" name="Google Shape;376;p16"/>
          <p:cNvSpPr/>
          <p:nvPr/>
        </p:nvSpPr>
        <p:spPr>
          <a:xfrm>
            <a:off x="3512820" y="879877"/>
            <a:ext cx="5985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768095">
              <a:defRPr sz="252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404" name="Google Shape;386;p16"/>
          <p:cNvSpPr/>
          <p:nvPr/>
        </p:nvSpPr>
        <p:spPr>
          <a:xfrm>
            <a:off x="5578830" y="1967453"/>
            <a:ext cx="5985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768095">
              <a:defRPr sz="252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405" name="Google Shape;387;p16"/>
          <p:cNvSpPr/>
          <p:nvPr/>
        </p:nvSpPr>
        <p:spPr>
          <a:xfrm>
            <a:off x="3495452" y="3046137"/>
            <a:ext cx="5985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768095">
              <a:defRPr sz="252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406" name="Google Shape;388;p16"/>
          <p:cNvSpPr/>
          <p:nvPr/>
        </p:nvSpPr>
        <p:spPr>
          <a:xfrm>
            <a:off x="5601041" y="4139084"/>
            <a:ext cx="5985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ctr" defTabSz="768095">
              <a:defRPr sz="2520"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407" name="Google Shape;389;p16"/>
          <p:cNvSpPr/>
          <p:nvPr>
            <p:ph type="body" sz="quarter" idx="4294967295"/>
          </p:nvPr>
        </p:nvSpPr>
        <p:spPr>
          <a:xfrm>
            <a:off x="4864539" y="905826"/>
            <a:ext cx="1692301" cy="577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804672">
              <a:lnSpc>
                <a:spcPct val="100000"/>
              </a:lnSpc>
              <a:buSzTx/>
              <a:buNone/>
              <a:defRPr sz="1232"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Load and merge DataFrames</a:t>
            </a:r>
          </a:p>
        </p:txBody>
      </p:sp>
      <p:sp>
        <p:nvSpPr>
          <p:cNvPr id="408" name="Google Shape;390;p16"/>
          <p:cNvSpPr/>
          <p:nvPr/>
        </p:nvSpPr>
        <p:spPr>
          <a:xfrm>
            <a:off x="2161308" y="1902008"/>
            <a:ext cx="2763885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r" defTabSz="704087">
              <a:defRPr sz="1232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Select and filter the columns to be used</a:t>
            </a:r>
          </a:p>
        </p:txBody>
      </p:sp>
      <p:sp>
        <p:nvSpPr>
          <p:cNvPr id="409" name="Google Shape;391;p16"/>
          <p:cNvSpPr/>
          <p:nvPr/>
        </p:nvSpPr>
        <p:spPr>
          <a:xfrm>
            <a:off x="4635627" y="3002356"/>
            <a:ext cx="2852755" cy="61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defTabSz="804672">
              <a:defRPr sz="1232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Convert the columns to the appropriate data type</a:t>
            </a:r>
          </a:p>
        </p:txBody>
      </p:sp>
      <p:sp>
        <p:nvSpPr>
          <p:cNvPr id="410" name="Google Shape;392;p16"/>
          <p:cNvSpPr/>
          <p:nvPr/>
        </p:nvSpPr>
        <p:spPr>
          <a:xfrm>
            <a:off x="2521527" y="4123547"/>
            <a:ext cx="2398310" cy="61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r" defTabSz="804672">
              <a:defRPr sz="1232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</a:lstStyle>
          <a:p>
            <a:pPr/>
            <a:r>
              <a:t>Group the data to get yearly and monthly aggregates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364;p15"/>
          <p:cNvSpPr/>
          <p:nvPr>
            <p:ph type="title"/>
          </p:nvPr>
        </p:nvSpPr>
        <p:spPr>
          <a:xfrm>
            <a:off x="4308049" y="2067485"/>
            <a:ext cx="3294301" cy="577801"/>
          </a:xfrm>
          <a:prstGeom prst="rect">
            <a:avLst/>
          </a:prstGeom>
        </p:spPr>
        <p:txBody>
          <a:bodyPr/>
          <a:lstStyle>
            <a:lvl1pPr defTabSz="475487">
              <a:defRPr sz="2496">
                <a:solidFill>
                  <a:srgbClr val="571435"/>
                </a:solidFill>
              </a:defRPr>
            </a:lvl1pPr>
          </a:lstStyle>
          <a:p>
            <a:pPr/>
            <a:r>
              <a:t>Database Creation</a:t>
            </a:r>
          </a:p>
        </p:txBody>
      </p:sp>
      <p:pic>
        <p:nvPicPr>
          <p:cNvPr id="4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Using PySpark SQL on Databricks"/>
          <p:cNvSpPr/>
          <p:nvPr/>
        </p:nvSpPr>
        <p:spPr>
          <a:xfrm>
            <a:off x="5347488" y="2691267"/>
            <a:ext cx="281507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Using PySpark SQL on Databricks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397;p17"/>
          <p:cNvSpPr/>
          <p:nvPr>
            <p:ph type="title"/>
          </p:nvPr>
        </p:nvSpPr>
        <p:spPr>
          <a:xfrm>
            <a:off x="770575" y="468449"/>
            <a:ext cx="4646553" cy="577801"/>
          </a:xfrm>
          <a:prstGeom prst="rect">
            <a:avLst/>
          </a:prstGeom>
        </p:spPr>
        <p:txBody>
          <a:bodyPr/>
          <a:lstStyle>
            <a:lvl1pPr defTabSz="768095">
              <a:defRPr sz="2520">
                <a:solidFill>
                  <a:srgbClr val="571435"/>
                </a:solidFill>
              </a:defRPr>
            </a:lvl1pPr>
          </a:lstStyle>
          <a:p>
            <a:pPr/>
            <a:r>
              <a:t>Data Model Description</a:t>
            </a:r>
          </a:p>
        </p:txBody>
      </p:sp>
      <p:sp>
        <p:nvSpPr>
          <p:cNvPr id="417" name="Google Shape;398;p17"/>
          <p:cNvSpPr/>
          <p:nvPr/>
        </p:nvSpPr>
        <p:spPr>
          <a:xfrm>
            <a:off x="3283675" y="2212550"/>
            <a:ext cx="4339201" cy="1"/>
          </a:xfrm>
          <a:prstGeom prst="line">
            <a:avLst/>
          </a:prstGeom>
          <a:ln w="19050">
            <a:solidFill>
              <a:srgbClr val="027F8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Google Shape;399;p17"/>
          <p:cNvSpPr/>
          <p:nvPr/>
        </p:nvSpPr>
        <p:spPr>
          <a:xfrm>
            <a:off x="3283675" y="1614949"/>
            <a:ext cx="1962901" cy="5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>
            <a:lvl1pPr>
              <a:defRPr sz="1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pPr/>
            <a:r>
              <a:t>SARIMAX Model</a:t>
            </a:r>
          </a:p>
        </p:txBody>
      </p:sp>
      <p:sp>
        <p:nvSpPr>
          <p:cNvPr id="419" name="Google Shape;400;p17"/>
          <p:cNvSpPr/>
          <p:nvPr/>
        </p:nvSpPr>
        <p:spPr>
          <a:xfrm>
            <a:off x="3237953" y="1748349"/>
            <a:ext cx="4738108" cy="2267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>
              <a:defRPr sz="18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pPr>
            <a:r>
              <a:t>* Time Series Analysis for Sales Volume predictions</a:t>
            </a:r>
            <a:br/>
            <a:br/>
            <a:r>
              <a:t>* Parameters:</a:t>
            </a:r>
            <a:br/>
            <a: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  <a:t>p - order of the autoregressive part</a:t>
            </a:r>
            <a:b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</a:br>
            <a: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  <a:t>d - degree of first differencing involved</a:t>
            </a:r>
            <a:b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</a:br>
            <a: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  <a:t>q - order of the moving average part</a:t>
            </a:r>
            <a:b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</a:br>
            <a: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  <a:t>P, D, Q - all previous characteristics with seasonal factors</a:t>
            </a:r>
            <a:b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</a:br>
            <a:r>
              <a:rPr sz="1100">
                <a:solidFill>
                  <a:srgbClr val="1F2328"/>
                </a:solidFill>
                <a:latin typeface="-apple-system"/>
                <a:ea typeface="-apple-system"/>
                <a:cs typeface="-apple-system"/>
                <a:sym typeface="-apple-system"/>
              </a:rPr>
              <a:t>s - seasonal length in the data</a:t>
            </a:r>
          </a:p>
        </p:txBody>
      </p:sp>
      <p:sp>
        <p:nvSpPr>
          <p:cNvPr id="420" name="Google Shape;401;p17"/>
          <p:cNvSpPr/>
          <p:nvPr/>
        </p:nvSpPr>
        <p:spPr>
          <a:xfrm>
            <a:off x="3283675" y="2651649"/>
            <a:ext cx="3651601" cy="98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indent="158750">
              <a:defRPr sz="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pPr>
            <a:br/>
            <a:br/>
          </a:p>
        </p:txBody>
      </p:sp>
      <p:grpSp>
        <p:nvGrpSpPr>
          <p:cNvPr id="431" name="Google Shape;403;p17"/>
          <p:cNvGrpSpPr/>
          <p:nvPr/>
        </p:nvGrpSpPr>
        <p:grpSpPr>
          <a:xfrm>
            <a:off x="1526850" y="2080641"/>
            <a:ext cx="980629" cy="982295"/>
            <a:chOff x="0" y="66"/>
            <a:chExt cx="980628" cy="982294"/>
          </a:xfrm>
        </p:grpSpPr>
        <p:grpSp>
          <p:nvGrpSpPr>
            <p:cNvPr id="423" name="Google Shape;404;p17"/>
            <p:cNvGrpSpPr/>
            <p:nvPr/>
          </p:nvGrpSpPr>
          <p:grpSpPr>
            <a:xfrm>
              <a:off x="0" y="66"/>
              <a:ext cx="980629" cy="982295"/>
              <a:chOff x="0" y="66"/>
              <a:chExt cx="980628" cy="982294"/>
            </a:xfrm>
          </p:grpSpPr>
          <p:sp>
            <p:nvSpPr>
              <p:cNvPr id="421" name="Google Shape;405;p17"/>
              <p:cNvSpPr/>
              <p:nvPr/>
            </p:nvSpPr>
            <p:spPr>
              <a:xfrm>
                <a:off x="0" y="66"/>
                <a:ext cx="980629" cy="982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92" y="0"/>
                    </a:moveTo>
                    <a:cubicBezTo>
                      <a:pt x="4895" y="0"/>
                      <a:pt x="0" y="4922"/>
                      <a:pt x="0" y="10874"/>
                    </a:cubicBezTo>
                    <a:cubicBezTo>
                      <a:pt x="0" y="16861"/>
                      <a:pt x="4895" y="21600"/>
                      <a:pt x="10892" y="21600"/>
                    </a:cubicBezTo>
                    <a:cubicBezTo>
                      <a:pt x="16853" y="21600"/>
                      <a:pt x="21600" y="16861"/>
                      <a:pt x="21600" y="10874"/>
                    </a:cubicBezTo>
                    <a:cubicBezTo>
                      <a:pt x="21600" y="4922"/>
                      <a:pt x="16853" y="0"/>
                      <a:pt x="108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Google Shape;406;p17"/>
              <p:cNvSpPr/>
              <p:nvPr/>
            </p:nvSpPr>
            <p:spPr>
              <a:xfrm>
                <a:off x="119764" y="120025"/>
                <a:ext cx="741118" cy="7423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92" y="0"/>
                    </a:moveTo>
                    <a:cubicBezTo>
                      <a:pt x="4895" y="0"/>
                      <a:pt x="0" y="4922"/>
                      <a:pt x="0" y="10874"/>
                    </a:cubicBezTo>
                    <a:cubicBezTo>
                      <a:pt x="0" y="16861"/>
                      <a:pt x="4895" y="21600"/>
                      <a:pt x="10892" y="21600"/>
                    </a:cubicBezTo>
                    <a:cubicBezTo>
                      <a:pt x="16853" y="21600"/>
                      <a:pt x="21600" y="16861"/>
                      <a:pt x="21600" y="10874"/>
                    </a:cubicBezTo>
                    <a:cubicBezTo>
                      <a:pt x="21600" y="4922"/>
                      <a:pt x="16853" y="0"/>
                      <a:pt x="108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430" name="Google Shape;407;p17"/>
            <p:cNvGrpSpPr/>
            <p:nvPr/>
          </p:nvGrpSpPr>
          <p:grpSpPr>
            <a:xfrm>
              <a:off x="314769" y="320805"/>
              <a:ext cx="349555" cy="340753"/>
              <a:chOff x="0" y="0"/>
              <a:chExt cx="349553" cy="340752"/>
            </a:xfrm>
          </p:grpSpPr>
          <p:sp>
            <p:nvSpPr>
              <p:cNvPr id="424" name="Google Shape;408;p17"/>
              <p:cNvSpPr/>
              <p:nvPr/>
            </p:nvSpPr>
            <p:spPr>
              <a:xfrm>
                <a:off x="0" y="0"/>
                <a:ext cx="349554" cy="340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1" h="21600" fill="norm" stroke="1" extrusionOk="0">
                    <a:moveTo>
                      <a:pt x="10880" y="1485"/>
                    </a:moveTo>
                    <a:cubicBezTo>
                      <a:pt x="11680" y="1485"/>
                      <a:pt x="12268" y="2088"/>
                      <a:pt x="12268" y="2913"/>
                    </a:cubicBezTo>
                    <a:lnTo>
                      <a:pt x="12268" y="7255"/>
                    </a:lnTo>
                    <a:lnTo>
                      <a:pt x="9493" y="7255"/>
                    </a:lnTo>
                    <a:lnTo>
                      <a:pt x="9493" y="2913"/>
                    </a:lnTo>
                    <a:cubicBezTo>
                      <a:pt x="9493" y="2088"/>
                      <a:pt x="10081" y="1485"/>
                      <a:pt x="10880" y="1485"/>
                    </a:cubicBezTo>
                    <a:close/>
                    <a:moveTo>
                      <a:pt x="19626" y="5771"/>
                    </a:moveTo>
                    <a:cubicBezTo>
                      <a:pt x="20053" y="5771"/>
                      <a:pt x="20320" y="6156"/>
                      <a:pt x="20320" y="6540"/>
                    </a:cubicBezTo>
                    <a:lnTo>
                      <a:pt x="20320" y="19512"/>
                    </a:lnTo>
                    <a:lnTo>
                      <a:pt x="20214" y="19512"/>
                    </a:lnTo>
                    <a:cubicBezTo>
                      <a:pt x="20214" y="19951"/>
                      <a:pt x="19894" y="20225"/>
                      <a:pt x="19574" y="20225"/>
                    </a:cubicBezTo>
                    <a:lnTo>
                      <a:pt x="2294" y="20225"/>
                    </a:lnTo>
                    <a:cubicBezTo>
                      <a:pt x="1867" y="20225"/>
                      <a:pt x="1547" y="19896"/>
                      <a:pt x="1547" y="19512"/>
                    </a:cubicBezTo>
                    <a:lnTo>
                      <a:pt x="1547" y="6540"/>
                    </a:lnTo>
                    <a:cubicBezTo>
                      <a:pt x="1547" y="6156"/>
                      <a:pt x="1867" y="5771"/>
                      <a:pt x="2294" y="5771"/>
                    </a:cubicBezTo>
                    <a:lnTo>
                      <a:pt x="8161" y="5771"/>
                    </a:lnTo>
                    <a:lnTo>
                      <a:pt x="8161" y="7969"/>
                    </a:lnTo>
                    <a:cubicBezTo>
                      <a:pt x="8161" y="8410"/>
                      <a:pt x="8481" y="8740"/>
                      <a:pt x="8801" y="8740"/>
                    </a:cubicBezTo>
                    <a:lnTo>
                      <a:pt x="13014" y="8740"/>
                    </a:lnTo>
                    <a:cubicBezTo>
                      <a:pt x="13441" y="8740"/>
                      <a:pt x="13761" y="8410"/>
                      <a:pt x="13761" y="7969"/>
                    </a:cubicBezTo>
                    <a:lnTo>
                      <a:pt x="13761" y="5771"/>
                    </a:lnTo>
                    <a:close/>
                    <a:moveTo>
                      <a:pt x="10827" y="0"/>
                    </a:moveTo>
                    <a:cubicBezTo>
                      <a:pt x="9280" y="0"/>
                      <a:pt x="8000" y="1319"/>
                      <a:pt x="8000" y="2913"/>
                    </a:cubicBezTo>
                    <a:lnTo>
                      <a:pt x="8000" y="4342"/>
                    </a:lnTo>
                    <a:lnTo>
                      <a:pt x="2135" y="4342"/>
                    </a:lnTo>
                    <a:cubicBezTo>
                      <a:pt x="1014" y="4342"/>
                      <a:pt x="0" y="5331"/>
                      <a:pt x="0" y="6486"/>
                    </a:cubicBezTo>
                    <a:lnTo>
                      <a:pt x="0" y="19456"/>
                    </a:lnTo>
                    <a:cubicBezTo>
                      <a:pt x="0" y="20611"/>
                      <a:pt x="962" y="21600"/>
                      <a:pt x="2135" y="21600"/>
                    </a:cubicBezTo>
                    <a:lnTo>
                      <a:pt x="19413" y="21600"/>
                    </a:lnTo>
                    <a:cubicBezTo>
                      <a:pt x="20534" y="21600"/>
                      <a:pt x="21493" y="20611"/>
                      <a:pt x="21493" y="19456"/>
                    </a:cubicBezTo>
                    <a:lnTo>
                      <a:pt x="21493" y="6540"/>
                    </a:lnTo>
                    <a:cubicBezTo>
                      <a:pt x="21600" y="5277"/>
                      <a:pt x="20640" y="4342"/>
                      <a:pt x="19467" y="4342"/>
                    </a:cubicBezTo>
                    <a:lnTo>
                      <a:pt x="13600" y="4342"/>
                    </a:lnTo>
                    <a:lnTo>
                      <a:pt x="13600" y="2913"/>
                    </a:lnTo>
                    <a:cubicBezTo>
                      <a:pt x="13600" y="1319"/>
                      <a:pt x="12374" y="0"/>
                      <a:pt x="108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5" name="Google Shape;409;p17"/>
              <p:cNvSpPr/>
              <p:nvPr/>
            </p:nvSpPr>
            <p:spPr>
              <a:xfrm>
                <a:off x="214160" y="182072"/>
                <a:ext cx="91134" cy="23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6" h="21600" fill="norm" stroke="1" extrusionOk="0">
                    <a:moveTo>
                      <a:pt x="2651" y="0"/>
                    </a:moveTo>
                    <a:cubicBezTo>
                      <a:pt x="1222" y="0"/>
                      <a:pt x="0" y="5609"/>
                      <a:pt x="0" y="11193"/>
                    </a:cubicBezTo>
                    <a:cubicBezTo>
                      <a:pt x="0" y="17590"/>
                      <a:pt x="1222" y="21600"/>
                      <a:pt x="2651" y="21600"/>
                    </a:cubicBezTo>
                    <a:lnTo>
                      <a:pt x="18748" y="21600"/>
                    </a:lnTo>
                    <a:cubicBezTo>
                      <a:pt x="20378" y="21600"/>
                      <a:pt x="21393" y="15991"/>
                      <a:pt x="21393" y="11193"/>
                    </a:cubicBezTo>
                    <a:cubicBezTo>
                      <a:pt x="21600" y="5609"/>
                      <a:pt x="20378" y="0"/>
                      <a:pt x="18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6" name="Google Shape;410;p17"/>
              <p:cNvSpPr/>
              <p:nvPr/>
            </p:nvSpPr>
            <p:spPr>
              <a:xfrm>
                <a:off x="214160" y="228030"/>
                <a:ext cx="91134" cy="23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6" h="21600" fill="norm" stroke="1" extrusionOk="0">
                    <a:moveTo>
                      <a:pt x="2651" y="0"/>
                    </a:moveTo>
                    <a:cubicBezTo>
                      <a:pt x="1222" y="0"/>
                      <a:pt x="0" y="4797"/>
                      <a:pt x="0" y="11193"/>
                    </a:cubicBezTo>
                    <a:cubicBezTo>
                      <a:pt x="0" y="16803"/>
                      <a:pt x="1222" y="21600"/>
                      <a:pt x="2651" y="21600"/>
                    </a:cubicBezTo>
                    <a:lnTo>
                      <a:pt x="18748" y="21600"/>
                    </a:lnTo>
                    <a:cubicBezTo>
                      <a:pt x="20378" y="21600"/>
                      <a:pt x="21393" y="16803"/>
                      <a:pt x="21393" y="11193"/>
                    </a:cubicBezTo>
                    <a:cubicBezTo>
                      <a:pt x="21600" y="4797"/>
                      <a:pt x="20378" y="0"/>
                      <a:pt x="18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7" name="Google Shape;411;p17"/>
              <p:cNvSpPr/>
              <p:nvPr/>
            </p:nvSpPr>
            <p:spPr>
              <a:xfrm>
                <a:off x="214160" y="273108"/>
                <a:ext cx="91037" cy="242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77" y="0"/>
                    </a:moveTo>
                    <a:cubicBezTo>
                      <a:pt x="1234" y="0"/>
                      <a:pt x="0" y="5412"/>
                      <a:pt x="0" y="10800"/>
                    </a:cubicBezTo>
                    <a:cubicBezTo>
                      <a:pt x="0" y="16212"/>
                      <a:pt x="1234" y="21600"/>
                      <a:pt x="2677" y="21600"/>
                    </a:cubicBezTo>
                    <a:lnTo>
                      <a:pt x="18929" y="21600"/>
                    </a:lnTo>
                    <a:cubicBezTo>
                      <a:pt x="20575" y="21600"/>
                      <a:pt x="21600" y="16212"/>
                      <a:pt x="21600" y="10800"/>
                    </a:cubicBezTo>
                    <a:cubicBezTo>
                      <a:pt x="21600" y="5412"/>
                      <a:pt x="20575" y="0"/>
                      <a:pt x="18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8" name="Google Shape;412;p17"/>
              <p:cNvSpPr/>
              <p:nvPr/>
            </p:nvSpPr>
            <p:spPr>
              <a:xfrm>
                <a:off x="46839" y="148195"/>
                <a:ext cx="137007" cy="148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8" h="21600" fill="norm" stroke="1" extrusionOk="0">
                    <a:moveTo>
                      <a:pt x="10854" y="3426"/>
                    </a:moveTo>
                    <a:cubicBezTo>
                      <a:pt x="11734" y="3426"/>
                      <a:pt x="12622" y="3707"/>
                      <a:pt x="13312" y="4304"/>
                    </a:cubicBezTo>
                    <a:cubicBezTo>
                      <a:pt x="14127" y="5186"/>
                      <a:pt x="14399" y="6448"/>
                      <a:pt x="14127" y="7710"/>
                    </a:cubicBezTo>
                    <a:cubicBezTo>
                      <a:pt x="13722" y="8720"/>
                      <a:pt x="12907" y="9730"/>
                      <a:pt x="11682" y="9858"/>
                    </a:cubicBezTo>
                    <a:cubicBezTo>
                      <a:pt x="11320" y="9958"/>
                      <a:pt x="10975" y="10007"/>
                      <a:pt x="10643" y="10007"/>
                    </a:cubicBezTo>
                    <a:cubicBezTo>
                      <a:pt x="9741" y="10007"/>
                      <a:pt x="8948" y="9654"/>
                      <a:pt x="8150" y="9101"/>
                    </a:cubicBezTo>
                    <a:cubicBezTo>
                      <a:pt x="7335" y="8091"/>
                      <a:pt x="6925" y="6829"/>
                      <a:pt x="7335" y="5819"/>
                    </a:cubicBezTo>
                    <a:cubicBezTo>
                      <a:pt x="7766" y="4288"/>
                      <a:pt x="9301" y="3426"/>
                      <a:pt x="10854" y="3426"/>
                    </a:cubicBezTo>
                    <a:close/>
                    <a:moveTo>
                      <a:pt x="10867" y="13393"/>
                    </a:moveTo>
                    <a:cubicBezTo>
                      <a:pt x="14265" y="13393"/>
                      <a:pt x="16982" y="15413"/>
                      <a:pt x="17930" y="18190"/>
                    </a:cubicBezTo>
                    <a:lnTo>
                      <a:pt x="3937" y="18190"/>
                    </a:lnTo>
                    <a:cubicBezTo>
                      <a:pt x="4752" y="15413"/>
                      <a:pt x="7469" y="13393"/>
                      <a:pt x="10867" y="13393"/>
                    </a:cubicBezTo>
                    <a:close/>
                    <a:moveTo>
                      <a:pt x="10660" y="0"/>
                    </a:moveTo>
                    <a:cubicBezTo>
                      <a:pt x="7676" y="0"/>
                      <a:pt x="4782" y="1747"/>
                      <a:pt x="3937" y="4809"/>
                    </a:cubicBezTo>
                    <a:cubicBezTo>
                      <a:pt x="3260" y="7205"/>
                      <a:pt x="3937" y="9353"/>
                      <a:pt x="5567" y="11121"/>
                    </a:cubicBezTo>
                    <a:cubicBezTo>
                      <a:pt x="2445" y="12888"/>
                      <a:pt x="0" y="16046"/>
                      <a:pt x="0" y="19833"/>
                    </a:cubicBezTo>
                    <a:cubicBezTo>
                      <a:pt x="0" y="20714"/>
                      <a:pt x="815" y="21600"/>
                      <a:pt x="1764" y="21600"/>
                    </a:cubicBezTo>
                    <a:lnTo>
                      <a:pt x="19560" y="21600"/>
                    </a:lnTo>
                    <a:cubicBezTo>
                      <a:pt x="20513" y="21600"/>
                      <a:pt x="21462" y="20714"/>
                      <a:pt x="21462" y="19833"/>
                    </a:cubicBezTo>
                    <a:cubicBezTo>
                      <a:pt x="21600" y="16170"/>
                      <a:pt x="19427" y="12888"/>
                      <a:pt x="16029" y="11249"/>
                    </a:cubicBezTo>
                    <a:cubicBezTo>
                      <a:pt x="16844" y="10491"/>
                      <a:pt x="17387" y="9606"/>
                      <a:pt x="17659" y="8468"/>
                    </a:cubicBezTo>
                    <a:cubicBezTo>
                      <a:pt x="18340" y="6071"/>
                      <a:pt x="17659" y="3671"/>
                      <a:pt x="15757" y="2032"/>
                    </a:cubicBezTo>
                    <a:cubicBezTo>
                      <a:pt x="14321" y="645"/>
                      <a:pt x="12475" y="0"/>
                      <a:pt x="106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9" name="Google Shape;413;p17"/>
              <p:cNvSpPr/>
              <p:nvPr/>
            </p:nvSpPr>
            <p:spPr>
              <a:xfrm>
                <a:off x="169935" y="38170"/>
                <a:ext cx="14752" cy="14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55" y="0"/>
                    </a:moveTo>
                    <a:cubicBezTo>
                      <a:pt x="3828" y="0"/>
                      <a:pt x="0" y="5087"/>
                      <a:pt x="0" y="11426"/>
                    </a:cubicBezTo>
                    <a:cubicBezTo>
                      <a:pt x="0" y="17805"/>
                      <a:pt x="3828" y="21600"/>
                      <a:pt x="10155" y="21600"/>
                    </a:cubicBezTo>
                    <a:cubicBezTo>
                      <a:pt x="16522" y="21600"/>
                      <a:pt x="21600" y="17805"/>
                      <a:pt x="21600" y="11426"/>
                    </a:cubicBezTo>
                    <a:cubicBezTo>
                      <a:pt x="21600" y="5087"/>
                      <a:pt x="16522" y="0"/>
                      <a:pt x="10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My Creative CV by slidesgo">
      <a:dk1>
        <a:srgbClr val="E9E6E1"/>
      </a:dk1>
      <a:lt1>
        <a:srgbClr val="E9E6E1"/>
      </a:lt1>
      <a:dk2>
        <a:srgbClr val="A7A7A7"/>
      </a:dk2>
      <a:lt2>
        <a:srgbClr val="53535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0000FF"/>
      </a:hlink>
      <a:folHlink>
        <a:srgbClr val="FF00FF"/>
      </a:folHlink>
    </a:clrScheme>
    <a:fontScheme name="My Creative CV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y Creative CV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34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E6E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E6E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y Creative CV by slidesgo">
  <a:themeElements>
    <a:clrScheme name="My Creative CV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0000FF"/>
      </a:hlink>
      <a:folHlink>
        <a:srgbClr val="FF00FF"/>
      </a:folHlink>
    </a:clrScheme>
    <a:fontScheme name="My Creative CV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My Creative CV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434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E6E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E9E6E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