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73" r:id="rId5"/>
    <p:sldId id="276" r:id="rId6"/>
    <p:sldId id="270" r:id="rId7"/>
    <p:sldId id="271" r:id="rId8"/>
    <p:sldId id="258" r:id="rId9"/>
    <p:sldId id="272" r:id="rId10"/>
    <p:sldId id="260" r:id="rId11"/>
    <p:sldId id="261" r:id="rId12"/>
    <p:sldId id="259" r:id="rId13"/>
    <p:sldId id="262" r:id="rId14"/>
    <p:sldId id="269" r:id="rId15"/>
    <p:sldId id="265" r:id="rId16"/>
    <p:sldId id="275" r:id="rId17"/>
    <p:sldId id="267" r:id="rId18"/>
    <p:sldId id="268" r:id="rId19"/>
    <p:sldId id="264" r:id="rId20"/>
    <p:sldId id="26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86" d="100"/>
          <a:sy n="86"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BD2F2A-A0E4-42C6-9A42-272E67212A9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9FE079B-8920-4DAD-9677-8EB21FCD1487}">
      <dgm:prSet custT="1"/>
      <dgm:spPr/>
      <dgm:t>
        <a:bodyPr/>
        <a:lstStyle/>
        <a:p>
          <a:pPr>
            <a:lnSpc>
              <a:spcPct val="100000"/>
            </a:lnSpc>
          </a:pPr>
          <a:r>
            <a:rPr lang="en-US" sz="1600" dirty="0"/>
            <a:t>manages automatically the deployment</a:t>
          </a:r>
        </a:p>
      </dgm:t>
    </dgm:pt>
    <dgm:pt modelId="{BC8B3A8B-81F0-4621-9A20-CF025C23AB42}" type="parTrans" cxnId="{63111C63-7E8E-42AC-9318-B564E2896BD9}">
      <dgm:prSet/>
      <dgm:spPr/>
      <dgm:t>
        <a:bodyPr/>
        <a:lstStyle/>
        <a:p>
          <a:endParaRPr lang="en-US"/>
        </a:p>
      </dgm:t>
    </dgm:pt>
    <dgm:pt modelId="{DB1BC5D4-3059-4A4D-9C53-27DE74A8B49F}" type="sibTrans" cxnId="{63111C63-7E8E-42AC-9318-B564E2896BD9}">
      <dgm:prSet/>
      <dgm:spPr/>
      <dgm:t>
        <a:bodyPr/>
        <a:lstStyle/>
        <a:p>
          <a:endParaRPr lang="en-US"/>
        </a:p>
      </dgm:t>
    </dgm:pt>
    <dgm:pt modelId="{B3C7541A-3AF8-4731-91FB-33C4EAC1065B}">
      <dgm:prSet custT="1"/>
      <dgm:spPr/>
      <dgm:t>
        <a:bodyPr/>
        <a:lstStyle/>
        <a:p>
          <a:pPr>
            <a:lnSpc>
              <a:spcPct val="100000"/>
            </a:lnSpc>
          </a:pPr>
          <a:r>
            <a:rPr lang="en-US" sz="1600" b="0" i="0" dirty="0"/>
            <a:t>capacity provisioning</a:t>
          </a:r>
          <a:endParaRPr lang="en-US" sz="1600" dirty="0"/>
        </a:p>
      </dgm:t>
    </dgm:pt>
    <dgm:pt modelId="{A264685A-2179-44EE-AB1B-3B70EEE2C838}" type="parTrans" cxnId="{E293F49B-989A-4F41-8547-6057E4580743}">
      <dgm:prSet/>
      <dgm:spPr/>
      <dgm:t>
        <a:bodyPr/>
        <a:lstStyle/>
        <a:p>
          <a:endParaRPr lang="en-US"/>
        </a:p>
      </dgm:t>
    </dgm:pt>
    <dgm:pt modelId="{F093CD9D-6A22-4D3D-8620-74E800BA0E8C}" type="sibTrans" cxnId="{E293F49B-989A-4F41-8547-6057E4580743}">
      <dgm:prSet/>
      <dgm:spPr/>
      <dgm:t>
        <a:bodyPr/>
        <a:lstStyle/>
        <a:p>
          <a:endParaRPr lang="en-US"/>
        </a:p>
      </dgm:t>
    </dgm:pt>
    <dgm:pt modelId="{E782D461-8AE6-41E1-951B-BCBE945A8E6F}">
      <dgm:prSet custT="1"/>
      <dgm:spPr/>
      <dgm:t>
        <a:bodyPr/>
        <a:lstStyle/>
        <a:p>
          <a:pPr>
            <a:lnSpc>
              <a:spcPct val="100000"/>
            </a:lnSpc>
          </a:pPr>
          <a:r>
            <a:rPr lang="en-US" sz="1600" b="0" i="0" dirty="0"/>
            <a:t>load balancing</a:t>
          </a:r>
          <a:endParaRPr lang="en-US" sz="1600" dirty="0"/>
        </a:p>
      </dgm:t>
    </dgm:pt>
    <dgm:pt modelId="{1AEC4E7B-1CB0-41F5-A4D1-81F656CF1880}" type="parTrans" cxnId="{3C5C3EB2-6D1A-4050-B03E-69B248F4BEB4}">
      <dgm:prSet/>
      <dgm:spPr/>
      <dgm:t>
        <a:bodyPr/>
        <a:lstStyle/>
        <a:p>
          <a:endParaRPr lang="en-US"/>
        </a:p>
      </dgm:t>
    </dgm:pt>
    <dgm:pt modelId="{38A31148-C2EB-410F-9487-A8EADF08DBF3}" type="sibTrans" cxnId="{3C5C3EB2-6D1A-4050-B03E-69B248F4BEB4}">
      <dgm:prSet/>
      <dgm:spPr/>
      <dgm:t>
        <a:bodyPr/>
        <a:lstStyle/>
        <a:p>
          <a:endParaRPr lang="en-US"/>
        </a:p>
      </dgm:t>
    </dgm:pt>
    <dgm:pt modelId="{B84C1DB0-8F07-495A-83F7-D243BEE6BB23}">
      <dgm:prSet custT="1"/>
      <dgm:spPr/>
      <dgm:t>
        <a:bodyPr/>
        <a:lstStyle/>
        <a:p>
          <a:pPr>
            <a:lnSpc>
              <a:spcPct val="100000"/>
            </a:lnSpc>
          </a:pPr>
          <a:r>
            <a:rPr lang="en-US" sz="1600" b="0" i="0" dirty="0"/>
            <a:t>auto scaling </a:t>
          </a:r>
          <a:endParaRPr lang="en-US" sz="1600" dirty="0"/>
        </a:p>
      </dgm:t>
    </dgm:pt>
    <dgm:pt modelId="{23EE9281-3268-45C7-B018-DF1D986535CB}" type="parTrans" cxnId="{B48A488F-1A84-43BB-AB1A-34F9F13A2C05}">
      <dgm:prSet/>
      <dgm:spPr/>
      <dgm:t>
        <a:bodyPr/>
        <a:lstStyle/>
        <a:p>
          <a:endParaRPr lang="en-US"/>
        </a:p>
      </dgm:t>
    </dgm:pt>
    <dgm:pt modelId="{4E270177-E104-416C-ABD9-6E800848D5A2}" type="sibTrans" cxnId="{B48A488F-1A84-43BB-AB1A-34F9F13A2C05}">
      <dgm:prSet/>
      <dgm:spPr/>
      <dgm:t>
        <a:bodyPr/>
        <a:lstStyle/>
        <a:p>
          <a:endParaRPr lang="en-US"/>
        </a:p>
      </dgm:t>
    </dgm:pt>
    <dgm:pt modelId="{9A233549-1C24-485D-940F-7321BF1D1758}">
      <dgm:prSet custT="1"/>
      <dgm:spPr/>
      <dgm:t>
        <a:bodyPr/>
        <a:lstStyle/>
        <a:p>
          <a:pPr>
            <a:lnSpc>
              <a:spcPct val="100000"/>
            </a:lnSpc>
          </a:pPr>
          <a:r>
            <a:rPr lang="en-US" sz="1600" b="0" i="0" dirty="0"/>
            <a:t>application health monitoring</a:t>
          </a:r>
          <a:endParaRPr lang="en-US" sz="1600" dirty="0"/>
        </a:p>
      </dgm:t>
    </dgm:pt>
    <dgm:pt modelId="{D8DEF73C-A781-472D-8D16-A043C1F877A7}" type="parTrans" cxnId="{EBDFFCFC-683C-4CDF-B3E5-F1CB152F15A5}">
      <dgm:prSet/>
      <dgm:spPr/>
      <dgm:t>
        <a:bodyPr/>
        <a:lstStyle/>
        <a:p>
          <a:endParaRPr lang="en-US"/>
        </a:p>
      </dgm:t>
    </dgm:pt>
    <dgm:pt modelId="{D7A52526-538C-4647-AE37-9AE679C5A85D}" type="sibTrans" cxnId="{EBDFFCFC-683C-4CDF-B3E5-F1CB152F15A5}">
      <dgm:prSet/>
      <dgm:spPr/>
      <dgm:t>
        <a:bodyPr/>
        <a:lstStyle/>
        <a:p>
          <a:endParaRPr lang="en-US"/>
        </a:p>
      </dgm:t>
    </dgm:pt>
    <dgm:pt modelId="{32F4805C-EB7F-4C26-A0A5-2864C710369D}">
      <dgm:prSet custT="1"/>
      <dgm:spPr/>
      <dgm:t>
        <a:bodyPr/>
        <a:lstStyle/>
        <a:p>
          <a:pPr>
            <a:lnSpc>
              <a:spcPct val="100000"/>
            </a:lnSpc>
          </a:pPr>
          <a:r>
            <a:rPr lang="it-IT" sz="1600" b="0" i="0" dirty="0"/>
            <a:t>log file access</a:t>
          </a:r>
          <a:endParaRPr lang="en-US" sz="1600" dirty="0"/>
        </a:p>
      </dgm:t>
    </dgm:pt>
    <dgm:pt modelId="{503A091A-2706-4006-B360-C1073F16DB4D}" type="parTrans" cxnId="{BDECAA74-AEBA-4E53-A43F-632935AED084}">
      <dgm:prSet/>
      <dgm:spPr/>
      <dgm:t>
        <a:bodyPr/>
        <a:lstStyle/>
        <a:p>
          <a:endParaRPr lang="en-US"/>
        </a:p>
      </dgm:t>
    </dgm:pt>
    <dgm:pt modelId="{151243EF-A225-44B4-A33A-09221B7EE538}" type="sibTrans" cxnId="{BDECAA74-AEBA-4E53-A43F-632935AED084}">
      <dgm:prSet/>
      <dgm:spPr/>
      <dgm:t>
        <a:bodyPr/>
        <a:lstStyle/>
        <a:p>
          <a:endParaRPr lang="en-US"/>
        </a:p>
      </dgm:t>
    </dgm:pt>
    <dgm:pt modelId="{98691293-3FF2-4E19-A143-54925EACCFF3}" type="pres">
      <dgm:prSet presAssocID="{E8BD2F2A-A0E4-42C6-9A42-272E67212A9C}" presName="root" presStyleCnt="0">
        <dgm:presLayoutVars>
          <dgm:dir/>
          <dgm:resizeHandles val="exact"/>
        </dgm:presLayoutVars>
      </dgm:prSet>
      <dgm:spPr/>
    </dgm:pt>
    <dgm:pt modelId="{3A16882A-B265-426A-87DD-46B98B8497F3}" type="pres">
      <dgm:prSet presAssocID="{B9FE079B-8920-4DAD-9677-8EB21FCD1487}" presName="compNode" presStyleCnt="0"/>
      <dgm:spPr/>
    </dgm:pt>
    <dgm:pt modelId="{12967C23-0CC3-4445-8759-D8D240D3DFA9}" type="pres">
      <dgm:prSet presAssocID="{B9FE079B-8920-4DAD-9677-8EB21FCD148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tente"/>
        </a:ext>
      </dgm:extLst>
    </dgm:pt>
    <dgm:pt modelId="{BB49475B-24FF-47ED-8AA1-D7D1B6B066D3}" type="pres">
      <dgm:prSet presAssocID="{B9FE079B-8920-4DAD-9677-8EB21FCD1487}" presName="spaceRect" presStyleCnt="0"/>
      <dgm:spPr/>
    </dgm:pt>
    <dgm:pt modelId="{E1862FC0-006D-4FAC-8EE7-35EDA245924B}" type="pres">
      <dgm:prSet presAssocID="{B9FE079B-8920-4DAD-9677-8EB21FCD1487}" presName="textRect" presStyleLbl="revTx" presStyleIdx="0" presStyleCnt="6">
        <dgm:presLayoutVars>
          <dgm:chMax val="1"/>
          <dgm:chPref val="1"/>
        </dgm:presLayoutVars>
      </dgm:prSet>
      <dgm:spPr/>
    </dgm:pt>
    <dgm:pt modelId="{84D7878B-9578-4AA4-B3B7-AB55EB9A6A7D}" type="pres">
      <dgm:prSet presAssocID="{DB1BC5D4-3059-4A4D-9C53-27DE74A8B49F}" presName="sibTrans" presStyleCnt="0"/>
      <dgm:spPr/>
    </dgm:pt>
    <dgm:pt modelId="{6A94CBC5-30FA-4514-8EB6-4C35A5ECFD6F}" type="pres">
      <dgm:prSet presAssocID="{B3C7541A-3AF8-4731-91FB-33C4EAC1065B}" presName="compNode" presStyleCnt="0"/>
      <dgm:spPr/>
    </dgm:pt>
    <dgm:pt modelId="{89EEA3BF-D658-4AAB-8D8D-5008732C9C9E}" type="pres">
      <dgm:prSet presAssocID="{B3C7541A-3AF8-4731-91FB-33C4EAC106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gno di spunta"/>
        </a:ext>
      </dgm:extLst>
    </dgm:pt>
    <dgm:pt modelId="{5ABDBE37-A840-488D-9388-D77977F8FBF5}" type="pres">
      <dgm:prSet presAssocID="{B3C7541A-3AF8-4731-91FB-33C4EAC1065B}" presName="spaceRect" presStyleCnt="0"/>
      <dgm:spPr/>
    </dgm:pt>
    <dgm:pt modelId="{26F73AFA-0083-4618-8F6A-9A4FF152150E}" type="pres">
      <dgm:prSet presAssocID="{B3C7541A-3AF8-4731-91FB-33C4EAC1065B}" presName="textRect" presStyleLbl="revTx" presStyleIdx="1" presStyleCnt="6">
        <dgm:presLayoutVars>
          <dgm:chMax val="1"/>
          <dgm:chPref val="1"/>
        </dgm:presLayoutVars>
      </dgm:prSet>
      <dgm:spPr/>
    </dgm:pt>
    <dgm:pt modelId="{EA8C3E92-B7B7-4FDE-8AE0-61B28934EF1D}" type="pres">
      <dgm:prSet presAssocID="{F093CD9D-6A22-4D3D-8620-74E800BA0E8C}" presName="sibTrans" presStyleCnt="0"/>
      <dgm:spPr/>
    </dgm:pt>
    <dgm:pt modelId="{46D6C12E-E33B-4AA1-A3C7-B4593C2A6240}" type="pres">
      <dgm:prSet presAssocID="{E782D461-8AE6-41E1-951B-BCBE945A8E6F}" presName="compNode" presStyleCnt="0"/>
      <dgm:spPr/>
    </dgm:pt>
    <dgm:pt modelId="{B7FB005A-FEBF-4B10-96DC-68B558C4C76D}" type="pres">
      <dgm:prSet presAssocID="{E782D461-8AE6-41E1-951B-BCBE945A8E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D56E7240-0D6A-4A96-9F9D-7F0A552FE5C4}" type="pres">
      <dgm:prSet presAssocID="{E782D461-8AE6-41E1-951B-BCBE945A8E6F}" presName="spaceRect" presStyleCnt="0"/>
      <dgm:spPr/>
    </dgm:pt>
    <dgm:pt modelId="{E740E272-9933-47C3-9CDF-EBC9D3BDB87F}" type="pres">
      <dgm:prSet presAssocID="{E782D461-8AE6-41E1-951B-BCBE945A8E6F}" presName="textRect" presStyleLbl="revTx" presStyleIdx="2" presStyleCnt="6">
        <dgm:presLayoutVars>
          <dgm:chMax val="1"/>
          <dgm:chPref val="1"/>
        </dgm:presLayoutVars>
      </dgm:prSet>
      <dgm:spPr/>
    </dgm:pt>
    <dgm:pt modelId="{D65A7AE6-A4A4-47B6-821D-24CED2118F67}" type="pres">
      <dgm:prSet presAssocID="{38A31148-C2EB-410F-9487-A8EADF08DBF3}" presName="sibTrans" presStyleCnt="0"/>
      <dgm:spPr/>
    </dgm:pt>
    <dgm:pt modelId="{EC6C50F8-A5A0-459B-AB96-1696F59CCA7D}" type="pres">
      <dgm:prSet presAssocID="{B84C1DB0-8F07-495A-83F7-D243BEE6BB23}" presName="compNode" presStyleCnt="0"/>
      <dgm:spPr/>
    </dgm:pt>
    <dgm:pt modelId="{C0B3A617-7785-427D-9F24-8368B67E603E}" type="pres">
      <dgm:prSet presAssocID="{B84C1DB0-8F07-495A-83F7-D243BEE6BB2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ngranaggi"/>
        </a:ext>
      </dgm:extLst>
    </dgm:pt>
    <dgm:pt modelId="{3F4AA3BF-6F6C-4864-9B1F-0A8BC7D7819A}" type="pres">
      <dgm:prSet presAssocID="{B84C1DB0-8F07-495A-83F7-D243BEE6BB23}" presName="spaceRect" presStyleCnt="0"/>
      <dgm:spPr/>
    </dgm:pt>
    <dgm:pt modelId="{B93EF11E-B322-4418-90BA-0F7A23412ED3}" type="pres">
      <dgm:prSet presAssocID="{B84C1DB0-8F07-495A-83F7-D243BEE6BB23}" presName="textRect" presStyleLbl="revTx" presStyleIdx="3" presStyleCnt="6">
        <dgm:presLayoutVars>
          <dgm:chMax val="1"/>
          <dgm:chPref val="1"/>
        </dgm:presLayoutVars>
      </dgm:prSet>
      <dgm:spPr/>
    </dgm:pt>
    <dgm:pt modelId="{50E4F580-C5D8-4582-9E92-C10A0090A1DD}" type="pres">
      <dgm:prSet presAssocID="{4E270177-E104-416C-ABD9-6E800848D5A2}" presName="sibTrans" presStyleCnt="0"/>
      <dgm:spPr/>
    </dgm:pt>
    <dgm:pt modelId="{1D0AD10D-46C7-46CA-A182-5BDB1311F228}" type="pres">
      <dgm:prSet presAssocID="{9A233549-1C24-485D-940F-7321BF1D1758}" presName="compNode" presStyleCnt="0"/>
      <dgm:spPr/>
    </dgm:pt>
    <dgm:pt modelId="{E348EE08-1532-4E2C-8A7E-B76DE043E07F}" type="pres">
      <dgm:prSet presAssocID="{9A233549-1C24-485D-940F-7321BF1D175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etoscopio"/>
        </a:ext>
      </dgm:extLst>
    </dgm:pt>
    <dgm:pt modelId="{ED983A45-0E66-4F49-BC89-881B100075DA}" type="pres">
      <dgm:prSet presAssocID="{9A233549-1C24-485D-940F-7321BF1D1758}" presName="spaceRect" presStyleCnt="0"/>
      <dgm:spPr/>
    </dgm:pt>
    <dgm:pt modelId="{7AB15B84-2396-4791-8F21-F846F0EDF079}" type="pres">
      <dgm:prSet presAssocID="{9A233549-1C24-485D-940F-7321BF1D1758}" presName="textRect" presStyleLbl="revTx" presStyleIdx="4" presStyleCnt="6">
        <dgm:presLayoutVars>
          <dgm:chMax val="1"/>
          <dgm:chPref val="1"/>
        </dgm:presLayoutVars>
      </dgm:prSet>
      <dgm:spPr/>
    </dgm:pt>
    <dgm:pt modelId="{4F4A5C05-4E68-4CE4-A8B6-1B1E3E45913B}" type="pres">
      <dgm:prSet presAssocID="{D7A52526-538C-4647-AE37-9AE679C5A85D}" presName="sibTrans" presStyleCnt="0"/>
      <dgm:spPr/>
    </dgm:pt>
    <dgm:pt modelId="{B7F87D25-9B4A-453B-81BC-F9CB97D64542}" type="pres">
      <dgm:prSet presAssocID="{32F4805C-EB7F-4C26-A0A5-2864C710369D}" presName="compNode" presStyleCnt="0"/>
      <dgm:spPr/>
    </dgm:pt>
    <dgm:pt modelId="{07DAF6E5-1F10-4AD1-A1AA-B03E9841DEF8}" type="pres">
      <dgm:prSet presAssocID="{32F4805C-EB7F-4C26-A0A5-2864C710369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en Folder"/>
        </a:ext>
      </dgm:extLst>
    </dgm:pt>
    <dgm:pt modelId="{B269BD57-E67D-4D75-8E0D-B8EDD2B25B4C}" type="pres">
      <dgm:prSet presAssocID="{32F4805C-EB7F-4C26-A0A5-2864C710369D}" presName="spaceRect" presStyleCnt="0"/>
      <dgm:spPr/>
    </dgm:pt>
    <dgm:pt modelId="{A2D603D1-0C38-43A3-870F-3009671E8CFA}" type="pres">
      <dgm:prSet presAssocID="{32F4805C-EB7F-4C26-A0A5-2864C710369D}" presName="textRect" presStyleLbl="revTx" presStyleIdx="5" presStyleCnt="6">
        <dgm:presLayoutVars>
          <dgm:chMax val="1"/>
          <dgm:chPref val="1"/>
        </dgm:presLayoutVars>
      </dgm:prSet>
      <dgm:spPr/>
    </dgm:pt>
  </dgm:ptLst>
  <dgm:cxnLst>
    <dgm:cxn modelId="{891E213C-AC9C-4F13-BE33-17B586477120}" type="presOf" srcId="{E8BD2F2A-A0E4-42C6-9A42-272E67212A9C}" destId="{98691293-3FF2-4E19-A143-54925EACCFF3}" srcOrd="0" destOrd="0" presId="urn:microsoft.com/office/officeart/2018/2/layout/IconLabelList"/>
    <dgm:cxn modelId="{63111C63-7E8E-42AC-9318-B564E2896BD9}" srcId="{E8BD2F2A-A0E4-42C6-9A42-272E67212A9C}" destId="{B9FE079B-8920-4DAD-9677-8EB21FCD1487}" srcOrd="0" destOrd="0" parTransId="{BC8B3A8B-81F0-4621-9A20-CF025C23AB42}" sibTransId="{DB1BC5D4-3059-4A4D-9C53-27DE74A8B49F}"/>
    <dgm:cxn modelId="{BDECAA74-AEBA-4E53-A43F-632935AED084}" srcId="{E8BD2F2A-A0E4-42C6-9A42-272E67212A9C}" destId="{32F4805C-EB7F-4C26-A0A5-2864C710369D}" srcOrd="5" destOrd="0" parTransId="{503A091A-2706-4006-B360-C1073F16DB4D}" sibTransId="{151243EF-A225-44B4-A33A-09221B7EE538}"/>
    <dgm:cxn modelId="{F9BFBE79-77E3-4985-9C9D-D6EBFC503230}" type="presOf" srcId="{B84C1DB0-8F07-495A-83F7-D243BEE6BB23}" destId="{B93EF11E-B322-4418-90BA-0F7A23412ED3}" srcOrd="0" destOrd="0" presId="urn:microsoft.com/office/officeart/2018/2/layout/IconLabelList"/>
    <dgm:cxn modelId="{B48A488F-1A84-43BB-AB1A-34F9F13A2C05}" srcId="{E8BD2F2A-A0E4-42C6-9A42-272E67212A9C}" destId="{B84C1DB0-8F07-495A-83F7-D243BEE6BB23}" srcOrd="3" destOrd="0" parTransId="{23EE9281-3268-45C7-B018-DF1D986535CB}" sibTransId="{4E270177-E104-416C-ABD9-6E800848D5A2}"/>
    <dgm:cxn modelId="{E293F49B-989A-4F41-8547-6057E4580743}" srcId="{E8BD2F2A-A0E4-42C6-9A42-272E67212A9C}" destId="{B3C7541A-3AF8-4731-91FB-33C4EAC1065B}" srcOrd="1" destOrd="0" parTransId="{A264685A-2179-44EE-AB1B-3B70EEE2C838}" sibTransId="{F093CD9D-6A22-4D3D-8620-74E800BA0E8C}"/>
    <dgm:cxn modelId="{3C5C3EB2-6D1A-4050-B03E-69B248F4BEB4}" srcId="{E8BD2F2A-A0E4-42C6-9A42-272E67212A9C}" destId="{E782D461-8AE6-41E1-951B-BCBE945A8E6F}" srcOrd="2" destOrd="0" parTransId="{1AEC4E7B-1CB0-41F5-A4D1-81F656CF1880}" sibTransId="{38A31148-C2EB-410F-9487-A8EADF08DBF3}"/>
    <dgm:cxn modelId="{3ECA95CF-E8BC-43C3-B62A-CFD367C42EB1}" type="presOf" srcId="{B9FE079B-8920-4DAD-9677-8EB21FCD1487}" destId="{E1862FC0-006D-4FAC-8EE7-35EDA245924B}" srcOrd="0" destOrd="0" presId="urn:microsoft.com/office/officeart/2018/2/layout/IconLabelList"/>
    <dgm:cxn modelId="{B91E12E5-6775-4192-AC97-063BE0AC00BA}" type="presOf" srcId="{32F4805C-EB7F-4C26-A0A5-2864C710369D}" destId="{A2D603D1-0C38-43A3-870F-3009671E8CFA}" srcOrd="0" destOrd="0" presId="urn:microsoft.com/office/officeart/2018/2/layout/IconLabelList"/>
    <dgm:cxn modelId="{56709EE6-C1C7-4E16-A833-64E12C67BC17}" type="presOf" srcId="{9A233549-1C24-485D-940F-7321BF1D1758}" destId="{7AB15B84-2396-4791-8F21-F846F0EDF079}" srcOrd="0" destOrd="0" presId="urn:microsoft.com/office/officeart/2018/2/layout/IconLabelList"/>
    <dgm:cxn modelId="{EA3A92F4-03F4-4133-AA42-6EFA0833E014}" type="presOf" srcId="{B3C7541A-3AF8-4731-91FB-33C4EAC1065B}" destId="{26F73AFA-0083-4618-8F6A-9A4FF152150E}" srcOrd="0" destOrd="0" presId="urn:microsoft.com/office/officeart/2018/2/layout/IconLabelList"/>
    <dgm:cxn modelId="{4F591BF7-B873-4024-B31B-BA01FF58B225}" type="presOf" srcId="{E782D461-8AE6-41E1-951B-BCBE945A8E6F}" destId="{E740E272-9933-47C3-9CDF-EBC9D3BDB87F}" srcOrd="0" destOrd="0" presId="urn:microsoft.com/office/officeart/2018/2/layout/IconLabelList"/>
    <dgm:cxn modelId="{EBDFFCFC-683C-4CDF-B3E5-F1CB152F15A5}" srcId="{E8BD2F2A-A0E4-42C6-9A42-272E67212A9C}" destId="{9A233549-1C24-485D-940F-7321BF1D1758}" srcOrd="4" destOrd="0" parTransId="{D8DEF73C-A781-472D-8D16-A043C1F877A7}" sibTransId="{D7A52526-538C-4647-AE37-9AE679C5A85D}"/>
    <dgm:cxn modelId="{8C106BA2-3F63-4DCF-80C1-5E412EC602DD}" type="presParOf" srcId="{98691293-3FF2-4E19-A143-54925EACCFF3}" destId="{3A16882A-B265-426A-87DD-46B98B8497F3}" srcOrd="0" destOrd="0" presId="urn:microsoft.com/office/officeart/2018/2/layout/IconLabelList"/>
    <dgm:cxn modelId="{ED236FA3-4BA4-4F26-A2A4-B6C56D9A2365}" type="presParOf" srcId="{3A16882A-B265-426A-87DD-46B98B8497F3}" destId="{12967C23-0CC3-4445-8759-D8D240D3DFA9}" srcOrd="0" destOrd="0" presId="urn:microsoft.com/office/officeart/2018/2/layout/IconLabelList"/>
    <dgm:cxn modelId="{81D71EC1-3246-4146-A2B0-6CA04A1E71CF}" type="presParOf" srcId="{3A16882A-B265-426A-87DD-46B98B8497F3}" destId="{BB49475B-24FF-47ED-8AA1-D7D1B6B066D3}" srcOrd="1" destOrd="0" presId="urn:microsoft.com/office/officeart/2018/2/layout/IconLabelList"/>
    <dgm:cxn modelId="{1556D767-8218-4221-B5A9-4A4D920F6424}" type="presParOf" srcId="{3A16882A-B265-426A-87DD-46B98B8497F3}" destId="{E1862FC0-006D-4FAC-8EE7-35EDA245924B}" srcOrd="2" destOrd="0" presId="urn:microsoft.com/office/officeart/2018/2/layout/IconLabelList"/>
    <dgm:cxn modelId="{566B4F74-C9EA-4D17-835D-978912CD4E61}" type="presParOf" srcId="{98691293-3FF2-4E19-A143-54925EACCFF3}" destId="{84D7878B-9578-4AA4-B3B7-AB55EB9A6A7D}" srcOrd="1" destOrd="0" presId="urn:microsoft.com/office/officeart/2018/2/layout/IconLabelList"/>
    <dgm:cxn modelId="{7015D2F0-3B8C-4AB5-BE8A-F627902DE56D}" type="presParOf" srcId="{98691293-3FF2-4E19-A143-54925EACCFF3}" destId="{6A94CBC5-30FA-4514-8EB6-4C35A5ECFD6F}" srcOrd="2" destOrd="0" presId="urn:microsoft.com/office/officeart/2018/2/layout/IconLabelList"/>
    <dgm:cxn modelId="{402AEB44-2525-42FB-90CA-EBA7A644B4FE}" type="presParOf" srcId="{6A94CBC5-30FA-4514-8EB6-4C35A5ECFD6F}" destId="{89EEA3BF-D658-4AAB-8D8D-5008732C9C9E}" srcOrd="0" destOrd="0" presId="urn:microsoft.com/office/officeart/2018/2/layout/IconLabelList"/>
    <dgm:cxn modelId="{5CECA480-ED56-4F45-B022-7F378DF5167F}" type="presParOf" srcId="{6A94CBC5-30FA-4514-8EB6-4C35A5ECFD6F}" destId="{5ABDBE37-A840-488D-9388-D77977F8FBF5}" srcOrd="1" destOrd="0" presId="urn:microsoft.com/office/officeart/2018/2/layout/IconLabelList"/>
    <dgm:cxn modelId="{F513D4C3-158B-4B87-A89D-E86FF4CA1E51}" type="presParOf" srcId="{6A94CBC5-30FA-4514-8EB6-4C35A5ECFD6F}" destId="{26F73AFA-0083-4618-8F6A-9A4FF152150E}" srcOrd="2" destOrd="0" presId="urn:microsoft.com/office/officeart/2018/2/layout/IconLabelList"/>
    <dgm:cxn modelId="{C1B003CF-8B0F-4E19-98C8-1D064800BC90}" type="presParOf" srcId="{98691293-3FF2-4E19-A143-54925EACCFF3}" destId="{EA8C3E92-B7B7-4FDE-8AE0-61B28934EF1D}" srcOrd="3" destOrd="0" presId="urn:microsoft.com/office/officeart/2018/2/layout/IconLabelList"/>
    <dgm:cxn modelId="{2431D7E3-8E5C-4F69-BB57-36C171031DD0}" type="presParOf" srcId="{98691293-3FF2-4E19-A143-54925EACCFF3}" destId="{46D6C12E-E33B-4AA1-A3C7-B4593C2A6240}" srcOrd="4" destOrd="0" presId="urn:microsoft.com/office/officeart/2018/2/layout/IconLabelList"/>
    <dgm:cxn modelId="{CED2C4B4-7A83-49A6-8197-2922065973DE}" type="presParOf" srcId="{46D6C12E-E33B-4AA1-A3C7-B4593C2A6240}" destId="{B7FB005A-FEBF-4B10-96DC-68B558C4C76D}" srcOrd="0" destOrd="0" presId="urn:microsoft.com/office/officeart/2018/2/layout/IconLabelList"/>
    <dgm:cxn modelId="{B248A300-BF00-4FE9-A535-91FE5DB8B3EE}" type="presParOf" srcId="{46D6C12E-E33B-4AA1-A3C7-B4593C2A6240}" destId="{D56E7240-0D6A-4A96-9F9D-7F0A552FE5C4}" srcOrd="1" destOrd="0" presId="urn:microsoft.com/office/officeart/2018/2/layout/IconLabelList"/>
    <dgm:cxn modelId="{C43559CC-9F71-4009-B28A-8330B4C99DA3}" type="presParOf" srcId="{46D6C12E-E33B-4AA1-A3C7-B4593C2A6240}" destId="{E740E272-9933-47C3-9CDF-EBC9D3BDB87F}" srcOrd="2" destOrd="0" presId="urn:microsoft.com/office/officeart/2018/2/layout/IconLabelList"/>
    <dgm:cxn modelId="{58D7EAAA-2291-4BFC-902B-63ABB97C1D17}" type="presParOf" srcId="{98691293-3FF2-4E19-A143-54925EACCFF3}" destId="{D65A7AE6-A4A4-47B6-821D-24CED2118F67}" srcOrd="5" destOrd="0" presId="urn:microsoft.com/office/officeart/2018/2/layout/IconLabelList"/>
    <dgm:cxn modelId="{77C079AD-17D7-436E-9BB6-58037CD2274A}" type="presParOf" srcId="{98691293-3FF2-4E19-A143-54925EACCFF3}" destId="{EC6C50F8-A5A0-459B-AB96-1696F59CCA7D}" srcOrd="6" destOrd="0" presId="urn:microsoft.com/office/officeart/2018/2/layout/IconLabelList"/>
    <dgm:cxn modelId="{D19FA468-F6C0-40CC-B3C3-E408F1E455DD}" type="presParOf" srcId="{EC6C50F8-A5A0-459B-AB96-1696F59CCA7D}" destId="{C0B3A617-7785-427D-9F24-8368B67E603E}" srcOrd="0" destOrd="0" presId="urn:microsoft.com/office/officeart/2018/2/layout/IconLabelList"/>
    <dgm:cxn modelId="{3FCBB96A-4B6E-432B-BC49-6A1A9C9B71B4}" type="presParOf" srcId="{EC6C50F8-A5A0-459B-AB96-1696F59CCA7D}" destId="{3F4AA3BF-6F6C-4864-9B1F-0A8BC7D7819A}" srcOrd="1" destOrd="0" presId="urn:microsoft.com/office/officeart/2018/2/layout/IconLabelList"/>
    <dgm:cxn modelId="{24FD4918-241F-4B33-AC71-18D8DAE37DE5}" type="presParOf" srcId="{EC6C50F8-A5A0-459B-AB96-1696F59CCA7D}" destId="{B93EF11E-B322-4418-90BA-0F7A23412ED3}" srcOrd="2" destOrd="0" presId="urn:microsoft.com/office/officeart/2018/2/layout/IconLabelList"/>
    <dgm:cxn modelId="{021C5CC5-E7CE-4135-89EE-991454D019EF}" type="presParOf" srcId="{98691293-3FF2-4E19-A143-54925EACCFF3}" destId="{50E4F580-C5D8-4582-9E92-C10A0090A1DD}" srcOrd="7" destOrd="0" presId="urn:microsoft.com/office/officeart/2018/2/layout/IconLabelList"/>
    <dgm:cxn modelId="{236A2FEB-52A5-4FEB-BFFD-0174F4C34E8B}" type="presParOf" srcId="{98691293-3FF2-4E19-A143-54925EACCFF3}" destId="{1D0AD10D-46C7-46CA-A182-5BDB1311F228}" srcOrd="8" destOrd="0" presId="urn:microsoft.com/office/officeart/2018/2/layout/IconLabelList"/>
    <dgm:cxn modelId="{F1AD117A-7E8B-4B45-BD8B-F1054DBED4F2}" type="presParOf" srcId="{1D0AD10D-46C7-46CA-A182-5BDB1311F228}" destId="{E348EE08-1532-4E2C-8A7E-B76DE043E07F}" srcOrd="0" destOrd="0" presId="urn:microsoft.com/office/officeart/2018/2/layout/IconLabelList"/>
    <dgm:cxn modelId="{063B45CE-4CAC-41D9-B30C-50B7F5024E23}" type="presParOf" srcId="{1D0AD10D-46C7-46CA-A182-5BDB1311F228}" destId="{ED983A45-0E66-4F49-BC89-881B100075DA}" srcOrd="1" destOrd="0" presId="urn:microsoft.com/office/officeart/2018/2/layout/IconLabelList"/>
    <dgm:cxn modelId="{97F36658-B790-495C-AF71-86758F934564}" type="presParOf" srcId="{1D0AD10D-46C7-46CA-A182-5BDB1311F228}" destId="{7AB15B84-2396-4791-8F21-F846F0EDF079}" srcOrd="2" destOrd="0" presId="urn:microsoft.com/office/officeart/2018/2/layout/IconLabelList"/>
    <dgm:cxn modelId="{5F93AA59-0CD0-44DA-8C43-3291D5A187EA}" type="presParOf" srcId="{98691293-3FF2-4E19-A143-54925EACCFF3}" destId="{4F4A5C05-4E68-4CE4-A8B6-1B1E3E45913B}" srcOrd="9" destOrd="0" presId="urn:microsoft.com/office/officeart/2018/2/layout/IconLabelList"/>
    <dgm:cxn modelId="{CDE06504-4886-49D2-A056-4A8C684CB80B}" type="presParOf" srcId="{98691293-3FF2-4E19-A143-54925EACCFF3}" destId="{B7F87D25-9B4A-453B-81BC-F9CB97D64542}" srcOrd="10" destOrd="0" presId="urn:microsoft.com/office/officeart/2018/2/layout/IconLabelList"/>
    <dgm:cxn modelId="{2E071ADB-566F-480C-9160-4124CDCCFFCA}" type="presParOf" srcId="{B7F87D25-9B4A-453B-81BC-F9CB97D64542}" destId="{07DAF6E5-1F10-4AD1-A1AA-B03E9841DEF8}" srcOrd="0" destOrd="0" presId="urn:microsoft.com/office/officeart/2018/2/layout/IconLabelList"/>
    <dgm:cxn modelId="{069DEDAF-9F73-4ACD-A2FA-9B1152C770E4}" type="presParOf" srcId="{B7F87D25-9B4A-453B-81BC-F9CB97D64542}" destId="{B269BD57-E67D-4D75-8E0D-B8EDD2B25B4C}" srcOrd="1" destOrd="0" presId="urn:microsoft.com/office/officeart/2018/2/layout/IconLabelList"/>
    <dgm:cxn modelId="{C6C8A510-F33A-4C9B-AED9-9ECA63670B74}" type="presParOf" srcId="{B7F87D25-9B4A-453B-81BC-F9CB97D64542}" destId="{A2D603D1-0C38-43A3-870F-3009671E8C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67C23-0CC3-4445-8759-D8D240D3DFA9}">
      <dsp:nvSpPr>
        <dsp:cNvPr id="0" name=""/>
        <dsp:cNvSpPr/>
      </dsp:nvSpPr>
      <dsp:spPr>
        <a:xfrm>
          <a:off x="406614" y="297231"/>
          <a:ext cx="662871" cy="662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62FC0-006D-4FAC-8EE7-35EDA245924B}">
      <dsp:nvSpPr>
        <dsp:cNvPr id="0" name=""/>
        <dsp:cNvSpPr/>
      </dsp:nvSpPr>
      <dsp:spPr>
        <a:xfrm>
          <a:off x="1526" y="1201503"/>
          <a:ext cx="1473046" cy="626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manages automatically the deployment</a:t>
          </a:r>
        </a:p>
      </dsp:txBody>
      <dsp:txXfrm>
        <a:off x="1526" y="1201503"/>
        <a:ext cx="1473046" cy="626044"/>
      </dsp:txXfrm>
    </dsp:sp>
    <dsp:sp modelId="{89EEA3BF-D658-4AAB-8D8D-5008732C9C9E}">
      <dsp:nvSpPr>
        <dsp:cNvPr id="0" name=""/>
        <dsp:cNvSpPr/>
      </dsp:nvSpPr>
      <dsp:spPr>
        <a:xfrm>
          <a:off x="2137444" y="297231"/>
          <a:ext cx="662871" cy="662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73AFA-0083-4618-8F6A-9A4FF152150E}">
      <dsp:nvSpPr>
        <dsp:cNvPr id="0" name=""/>
        <dsp:cNvSpPr/>
      </dsp:nvSpPr>
      <dsp:spPr>
        <a:xfrm>
          <a:off x="1732356" y="1201503"/>
          <a:ext cx="1473046" cy="626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capacity provisioning</a:t>
          </a:r>
          <a:endParaRPr lang="en-US" sz="1600" kern="1200" dirty="0"/>
        </a:p>
      </dsp:txBody>
      <dsp:txXfrm>
        <a:off x="1732356" y="1201503"/>
        <a:ext cx="1473046" cy="626044"/>
      </dsp:txXfrm>
    </dsp:sp>
    <dsp:sp modelId="{B7FB005A-FEBF-4B10-96DC-68B558C4C76D}">
      <dsp:nvSpPr>
        <dsp:cNvPr id="0" name=""/>
        <dsp:cNvSpPr/>
      </dsp:nvSpPr>
      <dsp:spPr>
        <a:xfrm>
          <a:off x="3868274" y="297231"/>
          <a:ext cx="662871" cy="662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40E272-9933-47C3-9CDF-EBC9D3BDB87F}">
      <dsp:nvSpPr>
        <dsp:cNvPr id="0" name=""/>
        <dsp:cNvSpPr/>
      </dsp:nvSpPr>
      <dsp:spPr>
        <a:xfrm>
          <a:off x="3463186" y="1201503"/>
          <a:ext cx="1473046" cy="626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load balancing</a:t>
          </a:r>
          <a:endParaRPr lang="en-US" sz="1600" kern="1200" dirty="0"/>
        </a:p>
      </dsp:txBody>
      <dsp:txXfrm>
        <a:off x="3463186" y="1201503"/>
        <a:ext cx="1473046" cy="626044"/>
      </dsp:txXfrm>
    </dsp:sp>
    <dsp:sp modelId="{C0B3A617-7785-427D-9F24-8368B67E603E}">
      <dsp:nvSpPr>
        <dsp:cNvPr id="0" name=""/>
        <dsp:cNvSpPr/>
      </dsp:nvSpPr>
      <dsp:spPr>
        <a:xfrm>
          <a:off x="406614" y="2195810"/>
          <a:ext cx="662871" cy="662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EF11E-B322-4418-90BA-0F7A23412ED3}">
      <dsp:nvSpPr>
        <dsp:cNvPr id="0" name=""/>
        <dsp:cNvSpPr/>
      </dsp:nvSpPr>
      <dsp:spPr>
        <a:xfrm>
          <a:off x="1526" y="3100082"/>
          <a:ext cx="1473046" cy="626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auto scaling </a:t>
          </a:r>
          <a:endParaRPr lang="en-US" sz="1600" kern="1200" dirty="0"/>
        </a:p>
      </dsp:txBody>
      <dsp:txXfrm>
        <a:off x="1526" y="3100082"/>
        <a:ext cx="1473046" cy="626044"/>
      </dsp:txXfrm>
    </dsp:sp>
    <dsp:sp modelId="{E348EE08-1532-4E2C-8A7E-B76DE043E07F}">
      <dsp:nvSpPr>
        <dsp:cNvPr id="0" name=""/>
        <dsp:cNvSpPr/>
      </dsp:nvSpPr>
      <dsp:spPr>
        <a:xfrm>
          <a:off x="2137444" y="2195810"/>
          <a:ext cx="662871" cy="6628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15B84-2396-4791-8F21-F846F0EDF079}">
      <dsp:nvSpPr>
        <dsp:cNvPr id="0" name=""/>
        <dsp:cNvSpPr/>
      </dsp:nvSpPr>
      <dsp:spPr>
        <a:xfrm>
          <a:off x="1732356" y="3100082"/>
          <a:ext cx="1473046" cy="626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application health monitoring</a:t>
          </a:r>
          <a:endParaRPr lang="en-US" sz="1600" kern="1200" dirty="0"/>
        </a:p>
      </dsp:txBody>
      <dsp:txXfrm>
        <a:off x="1732356" y="3100082"/>
        <a:ext cx="1473046" cy="626044"/>
      </dsp:txXfrm>
    </dsp:sp>
    <dsp:sp modelId="{07DAF6E5-1F10-4AD1-A1AA-B03E9841DEF8}">
      <dsp:nvSpPr>
        <dsp:cNvPr id="0" name=""/>
        <dsp:cNvSpPr/>
      </dsp:nvSpPr>
      <dsp:spPr>
        <a:xfrm>
          <a:off x="3868274" y="2195810"/>
          <a:ext cx="662871" cy="6628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603D1-0C38-43A3-870F-3009671E8CFA}">
      <dsp:nvSpPr>
        <dsp:cNvPr id="0" name=""/>
        <dsp:cNvSpPr/>
      </dsp:nvSpPr>
      <dsp:spPr>
        <a:xfrm>
          <a:off x="3463186" y="3100082"/>
          <a:ext cx="1473046" cy="626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it-IT" sz="1600" b="0" i="0" kern="1200" dirty="0"/>
            <a:t>log file access</a:t>
          </a:r>
          <a:endParaRPr lang="en-US" sz="1600" kern="1200" dirty="0"/>
        </a:p>
      </dsp:txBody>
      <dsp:txXfrm>
        <a:off x="3463186" y="3100082"/>
        <a:ext cx="1473046" cy="62604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D24546A-F5BE-4F9E-948C-25747CB9F415}" type="datetimeFigureOut">
              <a:rPr lang="it-IT" smtClean="0"/>
              <a:t>09/02/2023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542DE5-398F-4C12-BBF8-3044D9FC0EEC}"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57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D24546A-F5BE-4F9E-948C-25747CB9F415}" type="datetimeFigureOut">
              <a:rPr lang="it-IT" smtClean="0"/>
              <a:t>09/02/2023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381764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D24546A-F5BE-4F9E-948C-25747CB9F415}" type="datetimeFigureOut">
              <a:rPr lang="it-IT" smtClean="0"/>
              <a:t>09/02/2023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333786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D24546A-F5BE-4F9E-948C-25747CB9F415}" type="datetimeFigureOut">
              <a:rPr lang="it-IT" smtClean="0"/>
              <a:t>09/02/2023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27415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D24546A-F5BE-4F9E-948C-25747CB9F415}" type="datetimeFigureOut">
              <a:rPr lang="it-IT" smtClean="0"/>
              <a:t>09/02/2023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542DE5-398F-4C12-BBF8-3044D9FC0EEC}"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35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D24546A-F5BE-4F9E-948C-25747CB9F415}" type="datetimeFigureOut">
              <a:rPr lang="it-IT" smtClean="0"/>
              <a:t>09/02/2023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4293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5"/>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D24546A-F5BE-4F9E-948C-25747CB9F415}" type="datetimeFigureOut">
              <a:rPr lang="it-IT" smtClean="0"/>
              <a:t>09/02/2023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85042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D24546A-F5BE-4F9E-948C-25747CB9F415}" type="datetimeFigureOut">
              <a:rPr lang="it-IT" smtClean="0"/>
              <a:t>09/02/2023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211597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24546A-F5BE-4F9E-948C-25747CB9F415}" type="datetimeFigureOut">
              <a:rPr lang="it-IT" smtClean="0"/>
              <a:t>09/02/2023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429355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4546A-F5BE-4F9E-948C-25747CB9F415}" type="datetimeFigureOut">
              <a:rPr lang="it-IT" smtClean="0"/>
              <a:t>09/02/2023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542DE5-398F-4C12-BBF8-3044D9FC0EEC}" type="slidenum">
              <a:rPr lang="it-IT" smtClean="0"/>
              <a:t>‹N›</a:t>
            </a:fld>
            <a:endParaRPr lang="it-IT"/>
          </a:p>
        </p:txBody>
      </p:sp>
    </p:spTree>
    <p:extLst>
      <p:ext uri="{BB962C8B-B14F-4D97-AF65-F5344CB8AC3E}">
        <p14:creationId xmlns:p14="http://schemas.microsoft.com/office/powerpoint/2010/main" val="148600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D24546A-F5BE-4F9E-948C-25747CB9F415}" type="datetimeFigureOut">
              <a:rPr lang="it-IT" smtClean="0"/>
              <a:t>09/02/2023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542DE5-398F-4C12-BBF8-3044D9FC0EEC}" type="slidenum">
              <a:rPr lang="it-IT" smtClean="0"/>
              <a:t>‹N›</a:t>
            </a:fld>
            <a:endParaRPr lang="it-IT"/>
          </a:p>
        </p:txBody>
      </p:sp>
    </p:spTree>
    <p:extLst>
      <p:ext uri="{BB962C8B-B14F-4D97-AF65-F5344CB8AC3E}">
        <p14:creationId xmlns:p14="http://schemas.microsoft.com/office/powerpoint/2010/main" val="665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24546A-F5BE-4F9E-948C-25747CB9F415}" type="datetimeFigureOut">
              <a:rPr lang="it-IT" smtClean="0"/>
              <a:t>09/02/2023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542DE5-398F-4C12-BBF8-3044D9FC0EEC}"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1132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F6847-B84E-3463-EB41-147329E61E4B}"/>
              </a:ext>
            </a:extLst>
          </p:cNvPr>
          <p:cNvSpPr>
            <a:spLocks noGrp="1"/>
          </p:cNvSpPr>
          <p:nvPr>
            <p:ph type="ctrTitle"/>
          </p:nvPr>
        </p:nvSpPr>
        <p:spPr/>
        <p:txBody>
          <a:bodyPr/>
          <a:lstStyle/>
          <a:p>
            <a:r>
              <a:rPr lang="it-IT" dirty="0"/>
              <a:t>SMART DRYING RACK</a:t>
            </a:r>
          </a:p>
        </p:txBody>
      </p:sp>
      <p:sp>
        <p:nvSpPr>
          <p:cNvPr id="3" name="Sottotitolo 2">
            <a:extLst>
              <a:ext uri="{FF2B5EF4-FFF2-40B4-BE49-F238E27FC236}">
                <a16:creationId xmlns:a16="http://schemas.microsoft.com/office/drawing/2014/main" id="{AD943337-A71D-62A6-FD35-DEC320B590CD}"/>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375957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2B152A-D6EB-60FC-77F4-E6350268ABD9}"/>
              </a:ext>
            </a:extLst>
          </p:cNvPr>
          <p:cNvSpPr>
            <a:spLocks noGrp="1"/>
          </p:cNvSpPr>
          <p:nvPr>
            <p:ph type="title"/>
          </p:nvPr>
        </p:nvSpPr>
        <p:spPr/>
        <p:txBody>
          <a:bodyPr>
            <a:normAutofit/>
          </a:bodyPr>
          <a:lstStyle/>
          <a:p>
            <a:r>
              <a:rPr lang="it-IT" sz="7200" dirty="0" err="1"/>
              <a:t>Prototype</a:t>
            </a:r>
            <a:endParaRPr lang="it-IT" sz="7200" dirty="0"/>
          </a:p>
        </p:txBody>
      </p:sp>
      <p:sp>
        <p:nvSpPr>
          <p:cNvPr id="3" name="Segnaposto testo 2">
            <a:extLst>
              <a:ext uri="{FF2B5EF4-FFF2-40B4-BE49-F238E27FC236}">
                <a16:creationId xmlns:a16="http://schemas.microsoft.com/office/drawing/2014/main" id="{1101229E-0000-6D7A-A25F-C5EA768AAF2F}"/>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30389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9CAFF61-2C01-B6A3-DCEC-CE0A30EBA3AA}"/>
              </a:ext>
            </a:extLst>
          </p:cNvPr>
          <p:cNvSpPr txBox="1"/>
          <p:nvPr/>
        </p:nvSpPr>
        <p:spPr>
          <a:xfrm>
            <a:off x="3639845" y="2219417"/>
            <a:ext cx="4030462" cy="369332"/>
          </a:xfrm>
          <a:prstGeom prst="rect">
            <a:avLst/>
          </a:prstGeom>
          <a:noFill/>
        </p:spPr>
        <p:txBody>
          <a:bodyPr wrap="square" rtlCol="0">
            <a:spAutoFit/>
          </a:bodyPr>
          <a:lstStyle/>
          <a:p>
            <a:r>
              <a:rPr lang="it-IT" dirty="0"/>
              <a:t>Immagine </a:t>
            </a:r>
            <a:r>
              <a:rPr lang="it-IT" dirty="0" err="1"/>
              <a:t>ThinkerCad</a:t>
            </a:r>
            <a:r>
              <a:rPr lang="it-IT" dirty="0"/>
              <a:t> o prototipo</a:t>
            </a:r>
          </a:p>
        </p:txBody>
      </p:sp>
    </p:spTree>
    <p:extLst>
      <p:ext uri="{BB962C8B-B14F-4D97-AF65-F5344CB8AC3E}">
        <p14:creationId xmlns:p14="http://schemas.microsoft.com/office/powerpoint/2010/main" val="138136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913306-DE90-1005-5DBC-F1D24B63C551}"/>
              </a:ext>
            </a:extLst>
          </p:cNvPr>
          <p:cNvSpPr>
            <a:spLocks noGrp="1"/>
          </p:cNvSpPr>
          <p:nvPr>
            <p:ph type="title"/>
          </p:nvPr>
        </p:nvSpPr>
        <p:spPr/>
        <p:txBody>
          <a:bodyPr/>
          <a:lstStyle/>
          <a:p>
            <a:r>
              <a:rPr lang="it-IT" dirty="0" err="1"/>
              <a:t>Sensors</a:t>
            </a:r>
            <a:endParaRPr lang="it-IT" dirty="0"/>
          </a:p>
        </p:txBody>
      </p:sp>
      <p:sp>
        <p:nvSpPr>
          <p:cNvPr id="3" name="Segnaposto contenuto 2">
            <a:extLst>
              <a:ext uri="{FF2B5EF4-FFF2-40B4-BE49-F238E27FC236}">
                <a16:creationId xmlns:a16="http://schemas.microsoft.com/office/drawing/2014/main" id="{9E4E22D2-ABC5-6F2A-F411-9863A9AF8FD1}"/>
              </a:ext>
            </a:extLst>
          </p:cNvPr>
          <p:cNvSpPr>
            <a:spLocks noGrp="1"/>
          </p:cNvSpPr>
          <p:nvPr>
            <p:ph sz="half" idx="1"/>
          </p:nvPr>
        </p:nvSpPr>
        <p:spPr/>
        <p:txBody>
          <a:bodyPr/>
          <a:lstStyle/>
          <a:p>
            <a:pPr>
              <a:buFont typeface="Arial" panose="020B0604020202020204" pitchFamily="34" charset="0"/>
              <a:buChar char="•"/>
            </a:pPr>
            <a:r>
              <a:rPr lang="it-IT" dirty="0"/>
              <a:t> </a:t>
            </a:r>
            <a:r>
              <a:rPr lang="it-IT" sz="2800" dirty="0"/>
              <a:t>DHT11</a:t>
            </a:r>
          </a:p>
          <a:p>
            <a:pPr>
              <a:buFont typeface="Arial" panose="020B0604020202020204" pitchFamily="34" charset="0"/>
              <a:buChar char="•"/>
            </a:pPr>
            <a:r>
              <a:rPr lang="it-IT" sz="2800" dirty="0"/>
              <a:t> Capacitive </a:t>
            </a:r>
            <a:r>
              <a:rPr lang="it-IT" sz="2800" dirty="0" err="1"/>
              <a:t>Moisture</a:t>
            </a:r>
            <a:r>
              <a:rPr lang="it-IT" sz="2800" dirty="0"/>
              <a:t> </a:t>
            </a:r>
            <a:r>
              <a:rPr lang="it-IT" sz="2800" dirty="0" err="1"/>
              <a:t>Soil</a:t>
            </a:r>
            <a:r>
              <a:rPr lang="it-IT" sz="2800" dirty="0"/>
              <a:t> Sensor</a:t>
            </a:r>
          </a:p>
          <a:p>
            <a:pPr>
              <a:buFont typeface="Arial" panose="020B0604020202020204" pitchFamily="34" charset="0"/>
              <a:buChar char="•"/>
            </a:pPr>
            <a:r>
              <a:rPr lang="it-IT" sz="2800" dirty="0"/>
              <a:t> Force Sensitive </a:t>
            </a:r>
            <a:r>
              <a:rPr lang="it-IT" sz="2800" dirty="0" err="1"/>
              <a:t>Resistor</a:t>
            </a:r>
            <a:endParaRPr lang="it-IT" sz="2800" dirty="0"/>
          </a:p>
          <a:p>
            <a:pPr>
              <a:buFont typeface="Arial" panose="020B0604020202020204" pitchFamily="34" charset="0"/>
              <a:buChar char="•"/>
            </a:pPr>
            <a:r>
              <a:rPr lang="it-IT" sz="2800" dirty="0"/>
              <a:t> </a:t>
            </a:r>
            <a:r>
              <a:rPr lang="it-IT" sz="2800" dirty="0" err="1"/>
              <a:t>Rain</a:t>
            </a:r>
            <a:r>
              <a:rPr lang="it-IT" sz="2800" dirty="0"/>
              <a:t> Sensor ( FC-37 )</a:t>
            </a:r>
          </a:p>
          <a:p>
            <a:pPr marL="0" indent="0">
              <a:buNone/>
            </a:pPr>
            <a:endParaRPr lang="it-IT" dirty="0"/>
          </a:p>
          <a:p>
            <a:pPr marL="0" indent="0">
              <a:buNone/>
            </a:pPr>
            <a:endParaRPr lang="it-IT" dirty="0"/>
          </a:p>
          <a:p>
            <a:pPr marL="0" indent="0">
              <a:buNone/>
            </a:pPr>
            <a:r>
              <a:rPr lang="it-IT" dirty="0"/>
              <a:t>	</a:t>
            </a:r>
          </a:p>
        </p:txBody>
      </p:sp>
      <p:sp>
        <p:nvSpPr>
          <p:cNvPr id="4" name="Segnaposto contenuto 3">
            <a:extLst>
              <a:ext uri="{FF2B5EF4-FFF2-40B4-BE49-F238E27FC236}">
                <a16:creationId xmlns:a16="http://schemas.microsoft.com/office/drawing/2014/main" id="{7015CA79-7B92-61B7-E213-8F0CCEA0AA6B}"/>
              </a:ext>
            </a:extLst>
          </p:cNvPr>
          <p:cNvSpPr>
            <a:spLocks noGrp="1"/>
          </p:cNvSpPr>
          <p:nvPr>
            <p:ph sz="half" idx="2"/>
          </p:nvPr>
        </p:nvSpPr>
        <p:spPr/>
        <p:txBody>
          <a:bodyPr/>
          <a:lstStyle/>
          <a:p>
            <a:endParaRPr lang="it-IT" u="sng"/>
          </a:p>
        </p:txBody>
      </p:sp>
    </p:spTree>
    <p:extLst>
      <p:ext uri="{BB962C8B-B14F-4D97-AF65-F5344CB8AC3E}">
        <p14:creationId xmlns:p14="http://schemas.microsoft.com/office/powerpoint/2010/main" val="51074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252B2-30DC-FAEF-6868-BAF52097B8D4}"/>
              </a:ext>
            </a:extLst>
          </p:cNvPr>
          <p:cNvSpPr>
            <a:spLocks noGrp="1"/>
          </p:cNvSpPr>
          <p:nvPr>
            <p:ph type="title"/>
          </p:nvPr>
        </p:nvSpPr>
        <p:spPr/>
        <p:txBody>
          <a:bodyPr/>
          <a:lstStyle/>
          <a:p>
            <a:r>
              <a:rPr lang="it-IT" dirty="0" err="1"/>
              <a:t>Attuators</a:t>
            </a:r>
            <a:endParaRPr lang="it-IT" dirty="0"/>
          </a:p>
        </p:txBody>
      </p:sp>
      <p:sp>
        <p:nvSpPr>
          <p:cNvPr id="3" name="Segnaposto contenuto 2">
            <a:extLst>
              <a:ext uri="{FF2B5EF4-FFF2-40B4-BE49-F238E27FC236}">
                <a16:creationId xmlns:a16="http://schemas.microsoft.com/office/drawing/2014/main" id="{9E7F3614-9C7B-C478-1CE2-D0B2A7BCE588}"/>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070B48AB-7A74-EA04-02C5-4543C6396ED3}"/>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380294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5C5954-2E41-9C5D-9870-52FFBD4C004F}"/>
              </a:ext>
            </a:extLst>
          </p:cNvPr>
          <p:cNvSpPr>
            <a:spLocks noGrp="1"/>
          </p:cNvSpPr>
          <p:nvPr>
            <p:ph type="title"/>
          </p:nvPr>
        </p:nvSpPr>
        <p:spPr/>
        <p:txBody>
          <a:bodyPr/>
          <a:lstStyle/>
          <a:p>
            <a:r>
              <a:rPr lang="it-IT" dirty="0" err="1"/>
              <a:t>Telegram</a:t>
            </a:r>
            <a:r>
              <a:rPr lang="it-IT" dirty="0"/>
              <a:t> bot</a:t>
            </a:r>
          </a:p>
        </p:txBody>
      </p:sp>
      <p:sp>
        <p:nvSpPr>
          <p:cNvPr id="3" name="Segnaposto contenuto 2">
            <a:extLst>
              <a:ext uri="{FF2B5EF4-FFF2-40B4-BE49-F238E27FC236}">
                <a16:creationId xmlns:a16="http://schemas.microsoft.com/office/drawing/2014/main" id="{E4B06658-F9EC-D14B-3926-5F7AA8C44E94}"/>
              </a:ext>
            </a:extLst>
          </p:cNvPr>
          <p:cNvSpPr>
            <a:spLocks noGrp="1"/>
          </p:cNvSpPr>
          <p:nvPr>
            <p:ph sz="half" idx="1"/>
          </p:nvPr>
        </p:nvSpPr>
        <p:spPr/>
        <p:txBody>
          <a:bodyPr/>
          <a:lstStyle/>
          <a:p>
            <a:endParaRPr lang="it-IT"/>
          </a:p>
        </p:txBody>
      </p:sp>
      <p:sp>
        <p:nvSpPr>
          <p:cNvPr id="4" name="Segnaposto contenuto 3">
            <a:extLst>
              <a:ext uri="{FF2B5EF4-FFF2-40B4-BE49-F238E27FC236}">
                <a16:creationId xmlns:a16="http://schemas.microsoft.com/office/drawing/2014/main" id="{D9925671-1D52-2828-212F-327E8EC9D36F}"/>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310753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F09D153-C69A-C1E1-B049-3F4E02DF656E}"/>
              </a:ext>
            </a:extLst>
          </p:cNvPr>
          <p:cNvSpPr>
            <a:spLocks noGrp="1"/>
          </p:cNvSpPr>
          <p:nvPr>
            <p:ph type="title"/>
          </p:nvPr>
        </p:nvSpPr>
        <p:spPr>
          <a:xfrm>
            <a:off x="4974771" y="634946"/>
            <a:ext cx="6574972" cy="1450757"/>
          </a:xfrm>
        </p:spPr>
        <p:txBody>
          <a:bodyPr>
            <a:normAutofit/>
          </a:bodyPr>
          <a:lstStyle/>
          <a:p>
            <a:r>
              <a:rPr lang="it-IT" dirty="0" err="1"/>
              <a:t>Flask</a:t>
            </a:r>
            <a:endParaRPr lang="it-IT" dirty="0"/>
          </a:p>
        </p:txBody>
      </p:sp>
      <p:pic>
        <p:nvPicPr>
          <p:cNvPr id="5" name="Immagine 4">
            <a:extLst>
              <a:ext uri="{FF2B5EF4-FFF2-40B4-BE49-F238E27FC236}">
                <a16:creationId xmlns:a16="http://schemas.microsoft.com/office/drawing/2014/main" id="{7EB77F39-3731-54C4-8D7E-F997BD158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26" y="640081"/>
            <a:ext cx="3932660" cy="5314406"/>
          </a:xfrm>
          <a:prstGeom prst="rect">
            <a:avLst/>
          </a:prstGeom>
        </p:spPr>
      </p:pic>
      <p:cxnSp>
        <p:nvCxnSpPr>
          <p:cNvPr id="12" name="Straight Connector 1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95EEB35-B409-A67B-E105-7BCB23E15E0A}"/>
              </a:ext>
            </a:extLst>
          </p:cNvPr>
          <p:cNvSpPr>
            <a:spLocks noGrp="1"/>
          </p:cNvSpPr>
          <p:nvPr>
            <p:ph idx="1"/>
          </p:nvPr>
        </p:nvSpPr>
        <p:spPr>
          <a:xfrm>
            <a:off x="4974769" y="2198914"/>
            <a:ext cx="6574973" cy="3670180"/>
          </a:xfrm>
        </p:spPr>
        <p:txBody>
          <a:bodyPr>
            <a:normAutofit/>
          </a:bodyPr>
          <a:lstStyle/>
          <a:p>
            <a:r>
              <a:rPr lang="it-IT" b="0" i="0" dirty="0">
                <a:effectLst/>
              </a:rPr>
              <a:t>web </a:t>
            </a:r>
            <a:r>
              <a:rPr lang="it-IT" b="0" i="0" dirty="0" err="1">
                <a:effectLst/>
              </a:rPr>
              <a:t>application</a:t>
            </a:r>
            <a:r>
              <a:rPr lang="en-US" dirty="0"/>
              <a:t> </a:t>
            </a:r>
            <a:r>
              <a:rPr lang="en-US" b="0" i="0" dirty="0">
                <a:effectLst/>
              </a:rPr>
              <a:t>framework for building scalable, high-performance, and easy-to-deploy RESTful APIs by providing a simple and flexible framework for handling HTTP requests and responses</a:t>
            </a:r>
            <a:endParaRPr lang="en-US" dirty="0"/>
          </a:p>
          <a:p>
            <a:pPr marL="0" indent="0">
              <a:buNone/>
            </a:pPr>
            <a:endParaRPr lang="en-US" dirty="0"/>
          </a:p>
          <a:p>
            <a:pPr marL="0" indent="0">
              <a:buNone/>
            </a:pPr>
            <a:endParaRPr lang="en-US" b="0" i="0" dirty="0">
              <a:effectLst/>
            </a:endParaRPr>
          </a:p>
          <a:p>
            <a:r>
              <a:rPr lang="en-US" b="0" i="0" dirty="0">
                <a:effectLst/>
              </a:rPr>
              <a:t>RESTful APIs use HTTP methods (such as GET, POST, PUT, DELETE, etc.) to perform operations on resources, where resources are identified by URIs (Uniform Resource Identifiers)</a:t>
            </a:r>
          </a:p>
          <a:p>
            <a:endParaRPr lang="en-US" dirty="0"/>
          </a:p>
          <a:p>
            <a:endParaRPr lang="it-IT" dirty="0"/>
          </a:p>
        </p:txBody>
      </p:sp>
      <p:sp>
        <p:nvSpPr>
          <p:cNvPr id="14" name="Rectangle 13">
            <a:extLst>
              <a:ext uri="{FF2B5EF4-FFF2-40B4-BE49-F238E27FC236}">
                <a16:creationId xmlns:a16="http://schemas.microsoft.com/office/drawing/2014/main" id="{29765C2F-E3D0-4261-9A4A-F97B2C609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638892E-C2A5-4DB9-B4D3-22B4DA4B3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124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35989C3-3C19-5118-9F30-6D011B9BEE47}"/>
              </a:ext>
            </a:extLst>
          </p:cNvPr>
          <p:cNvSpPr>
            <a:spLocks noGrp="1"/>
          </p:cNvSpPr>
          <p:nvPr>
            <p:ph idx="4294967295"/>
          </p:nvPr>
        </p:nvSpPr>
        <p:spPr>
          <a:xfrm>
            <a:off x="1031508" y="1737845"/>
            <a:ext cx="6697715" cy="3845131"/>
          </a:xfrm>
        </p:spPr>
        <p:txBody>
          <a:bodyPr vert="horz" lIns="0" tIns="45720" rIns="0" bIns="45720" rtlCol="0">
            <a:normAutofit lnSpcReduction="10000"/>
          </a:bodyPr>
          <a:lstStyle/>
          <a:p>
            <a:pPr>
              <a:buFont typeface="Calibri" panose="020F0502020204030204" pitchFamily="34" charset="0"/>
              <a:buChar char="Ø"/>
            </a:pPr>
            <a:r>
              <a:rPr lang="en-US" sz="2400" b="0" i="0" dirty="0">
                <a:effectLst/>
              </a:rPr>
              <a:t>request parsing</a:t>
            </a:r>
          </a:p>
          <a:p>
            <a:pPr>
              <a:buFont typeface="Calibri" panose="020F0502020204030204" pitchFamily="34" charset="0"/>
              <a:buChar char="Ø"/>
            </a:pPr>
            <a:r>
              <a:rPr lang="en-US" sz="2400" b="0" i="0" dirty="0">
                <a:effectLst/>
              </a:rPr>
              <a:t>URL routing</a:t>
            </a:r>
          </a:p>
          <a:p>
            <a:pPr>
              <a:buFont typeface="Calibri" panose="020F0502020204030204" pitchFamily="34" charset="0"/>
              <a:buChar char="Ø"/>
            </a:pPr>
            <a:r>
              <a:rPr lang="en-US" sz="2400" b="0" i="0" dirty="0">
                <a:effectLst/>
              </a:rPr>
              <a:t>support for returning JSON and other data formats</a:t>
            </a:r>
          </a:p>
          <a:p>
            <a:pPr marL="0" indent="0">
              <a:buFont typeface="Calibri" panose="020F0502020204030204" pitchFamily="34" charset="0"/>
              <a:buNone/>
            </a:pPr>
            <a:endParaRPr lang="en-US" dirty="0"/>
          </a:p>
          <a:p>
            <a:r>
              <a:rPr lang="en-US" sz="2400" b="0" i="0" dirty="0">
                <a:effectLst/>
              </a:rPr>
              <a:t>Flask applications can be easily deployed on a variety of platforms, including cloud-based platforms like AWS</a:t>
            </a:r>
          </a:p>
          <a:p>
            <a:r>
              <a:rPr lang="en-US" sz="2400" dirty="0"/>
              <a:t>Allows you to connect to various databases to have persistent data and make queries ( CRUD operations )</a:t>
            </a:r>
          </a:p>
          <a:p>
            <a:pPr marL="0" indent="0">
              <a:buFont typeface="Calibri" panose="020F0502020204030204" pitchFamily="34" charset="0"/>
              <a:buNone/>
            </a:pPr>
            <a:endParaRPr lang="en-US" dirty="0"/>
          </a:p>
          <a:p>
            <a:pPr>
              <a:buFont typeface="Calibri" panose="020F0502020204030204" pitchFamily="34" charset="0"/>
              <a:buChar char="Ø"/>
            </a:pPr>
            <a:endParaRPr lang="en-US" dirty="0"/>
          </a:p>
        </p:txBody>
      </p:sp>
      <p:sp>
        <p:nvSpPr>
          <p:cNvPr id="24" name="Rectangle 15">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7">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5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4D5082-1F53-BCBD-12BE-63B7551FCDAB}"/>
              </a:ext>
            </a:extLst>
          </p:cNvPr>
          <p:cNvSpPr>
            <a:spLocks noGrp="1"/>
          </p:cNvSpPr>
          <p:nvPr>
            <p:ph type="title"/>
          </p:nvPr>
        </p:nvSpPr>
        <p:spPr>
          <a:xfrm>
            <a:off x="1097280" y="286603"/>
            <a:ext cx="10058400" cy="1450757"/>
          </a:xfrm>
        </p:spPr>
        <p:txBody>
          <a:bodyPr>
            <a:normAutofit/>
          </a:bodyPr>
          <a:lstStyle/>
          <a:p>
            <a:r>
              <a:rPr lang="it-IT" dirty="0" err="1"/>
              <a:t>Swagger</a:t>
            </a:r>
            <a:endParaRPr lang="it-IT"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6CB1E191-85FD-DE8C-7996-D750E7868CB0}"/>
              </a:ext>
            </a:extLst>
          </p:cNvPr>
          <p:cNvSpPr>
            <a:spLocks noGrp="1"/>
          </p:cNvSpPr>
          <p:nvPr>
            <p:ph idx="1"/>
          </p:nvPr>
        </p:nvSpPr>
        <p:spPr>
          <a:xfrm>
            <a:off x="1097279" y="1845734"/>
            <a:ext cx="6454987" cy="4023360"/>
          </a:xfrm>
        </p:spPr>
        <p:txBody>
          <a:bodyPr>
            <a:normAutofit/>
          </a:bodyPr>
          <a:lstStyle/>
          <a:p>
            <a:r>
              <a:rPr lang="en-US" b="0" i="0" dirty="0">
                <a:effectLst/>
              </a:rPr>
              <a:t>Tool for documenting and testing REST APIs</a:t>
            </a:r>
          </a:p>
          <a:p>
            <a:pPr marL="0" indent="0">
              <a:buNone/>
            </a:pPr>
            <a:endParaRPr lang="en-US" dirty="0"/>
          </a:p>
          <a:p>
            <a:r>
              <a:rPr lang="en-US" b="0" i="0" dirty="0">
                <a:effectLst/>
              </a:rPr>
              <a:t>Provides a user-friendly interface for API documentation and testing, which can save time and effort for both developers and API users</a:t>
            </a:r>
          </a:p>
          <a:p>
            <a:endParaRPr lang="en-US" dirty="0"/>
          </a:p>
          <a:p>
            <a:r>
              <a:rPr lang="it-IT" b="0" i="0" dirty="0" err="1">
                <a:effectLst/>
              </a:rPr>
              <a:t>Swagger</a:t>
            </a:r>
            <a:r>
              <a:rPr lang="it-IT" b="0" i="0" dirty="0">
                <a:effectLst/>
              </a:rPr>
              <a:t> helps </a:t>
            </a:r>
            <a:r>
              <a:rPr lang="en-GB" b="0" i="0" dirty="0">
                <a:effectLst/>
              </a:rPr>
              <a:t>enforce</a:t>
            </a:r>
            <a:r>
              <a:rPr lang="it-IT" b="0" i="0" dirty="0">
                <a:effectLst/>
              </a:rPr>
              <a:t> </a:t>
            </a:r>
            <a:r>
              <a:rPr lang="en-GB" b="0" i="0" dirty="0">
                <a:effectLst/>
              </a:rPr>
              <a:t>consistent</a:t>
            </a:r>
            <a:r>
              <a:rPr lang="it-IT" b="0" i="0" dirty="0">
                <a:effectLst/>
              </a:rPr>
              <a:t> documentation and request/</a:t>
            </a:r>
            <a:r>
              <a:rPr lang="it-IT" b="0" i="0" dirty="0" err="1">
                <a:effectLst/>
              </a:rPr>
              <a:t>response</a:t>
            </a:r>
            <a:r>
              <a:rPr lang="it-IT" b="0" i="0" dirty="0">
                <a:effectLst/>
              </a:rPr>
              <a:t> </a:t>
            </a:r>
            <a:r>
              <a:rPr lang="it-IT" b="0" i="0" dirty="0" err="1">
                <a:effectLst/>
              </a:rPr>
              <a:t>structures</a:t>
            </a:r>
            <a:r>
              <a:rPr lang="it-IT" b="0" i="0" dirty="0">
                <a:effectLst/>
              </a:rPr>
              <a:t> for </a:t>
            </a:r>
            <a:r>
              <a:rPr lang="it-IT" b="0" i="0" dirty="0" err="1">
                <a:effectLst/>
              </a:rPr>
              <a:t>your</a:t>
            </a:r>
            <a:r>
              <a:rPr lang="it-IT" b="0" i="0" dirty="0">
                <a:effectLst/>
              </a:rPr>
              <a:t> API</a:t>
            </a:r>
            <a:endParaRPr lang="en-US" b="0" i="0" dirty="0">
              <a:effectLst/>
            </a:endParaRPr>
          </a:p>
          <a:p>
            <a:endParaRPr lang="it-IT" dirty="0"/>
          </a:p>
        </p:txBody>
      </p:sp>
      <p:pic>
        <p:nvPicPr>
          <p:cNvPr id="5" name="Immagine 4" descr="Immagine che contiene testo, clipart&#10;&#10;Descrizione generata automaticamente">
            <a:extLst>
              <a:ext uri="{FF2B5EF4-FFF2-40B4-BE49-F238E27FC236}">
                <a16:creationId xmlns:a16="http://schemas.microsoft.com/office/drawing/2014/main" id="{B01B7235-2DF0-38BF-2610-38C629D94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570" y="3200729"/>
            <a:ext cx="3135109" cy="902189"/>
          </a:xfrm>
          <a:prstGeom prst="rect">
            <a:avLst/>
          </a:prstGeom>
        </p:spPr>
      </p:pic>
      <p:sp>
        <p:nvSpPr>
          <p:cNvPr id="14" name="Rectangle 13">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5F72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799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C2631CB1-228B-3FAC-B032-37DAC335B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27" y="905933"/>
            <a:ext cx="10232950" cy="5039728"/>
          </a:xfrm>
          <a:prstGeom prst="rect">
            <a:avLst/>
          </a:prstGeom>
        </p:spPr>
      </p:pic>
    </p:spTree>
    <p:extLst>
      <p:ext uri="{BB962C8B-B14F-4D97-AF65-F5344CB8AC3E}">
        <p14:creationId xmlns:p14="http://schemas.microsoft.com/office/powerpoint/2010/main" val="225824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105304-2E93-2CA0-2FF8-34F520898B5F}"/>
              </a:ext>
            </a:extLst>
          </p:cNvPr>
          <p:cNvSpPr>
            <a:spLocks noGrp="1"/>
          </p:cNvSpPr>
          <p:nvPr>
            <p:ph type="title"/>
          </p:nvPr>
        </p:nvSpPr>
        <p:spPr/>
        <p:txBody>
          <a:bodyPr/>
          <a:lstStyle/>
          <a:p>
            <a:r>
              <a:rPr lang="it-IT"/>
              <a:t>AWS</a:t>
            </a:r>
            <a:endParaRPr lang="it-IT" dirty="0"/>
          </a:p>
        </p:txBody>
      </p:sp>
      <p:sp>
        <p:nvSpPr>
          <p:cNvPr id="3" name="Segnaposto contenuto 2">
            <a:extLst>
              <a:ext uri="{FF2B5EF4-FFF2-40B4-BE49-F238E27FC236}">
                <a16:creationId xmlns:a16="http://schemas.microsoft.com/office/drawing/2014/main" id="{E71868BB-B8F9-AA5A-174B-B509FB549FF6}"/>
              </a:ext>
            </a:extLst>
          </p:cNvPr>
          <p:cNvSpPr>
            <a:spLocks noGrp="1"/>
          </p:cNvSpPr>
          <p:nvPr>
            <p:ph sz="half" idx="1"/>
          </p:nvPr>
        </p:nvSpPr>
        <p:spPr>
          <a:xfrm>
            <a:off x="1097279" y="1845734"/>
            <a:ext cx="6865991" cy="4023359"/>
          </a:xfrm>
        </p:spPr>
        <p:txBody>
          <a:bodyPr>
            <a:normAutofit/>
          </a:bodyPr>
          <a:lstStyle/>
          <a:p>
            <a:pPr>
              <a:buFont typeface="Wingdings" panose="05000000000000000000" pitchFamily="2" charset="2"/>
              <a:buChar char="Ø"/>
            </a:pPr>
            <a:r>
              <a:rPr lang="en-US" sz="2400" b="0" i="0" dirty="0">
                <a:solidFill>
                  <a:srgbClr val="333333"/>
                </a:solidFill>
                <a:effectLst/>
              </a:rPr>
              <a:t>Elastic Beanstalk is a service for deploying and scaling web applications and services in the AWS Cloud</a:t>
            </a:r>
          </a:p>
          <a:p>
            <a:pPr>
              <a:buFont typeface="Wingdings" panose="05000000000000000000" pitchFamily="2" charset="2"/>
              <a:buChar char="Ø"/>
            </a:pPr>
            <a:r>
              <a:rPr lang="en-US" sz="2400" dirty="0">
                <a:solidFill>
                  <a:srgbClr val="333333"/>
                </a:solidFill>
              </a:rPr>
              <a:t>Support for different programming languages and diverse frameworks and web stacks</a:t>
            </a:r>
          </a:p>
          <a:p>
            <a:pPr>
              <a:buFont typeface="Wingdings" panose="05000000000000000000" pitchFamily="2" charset="2"/>
              <a:buChar char="Ø"/>
            </a:pPr>
            <a:r>
              <a:rPr lang="en-US" sz="2400" b="0" i="0" dirty="0">
                <a:solidFill>
                  <a:srgbClr val="333333"/>
                </a:solidFill>
                <a:effectLst/>
              </a:rPr>
              <a:t>Creation of an environment that runs the application</a:t>
            </a:r>
          </a:p>
          <a:p>
            <a:pPr>
              <a:buFont typeface="Wingdings" panose="05000000000000000000" pitchFamily="2" charset="2"/>
              <a:buChar char="Ø"/>
            </a:pPr>
            <a:r>
              <a:rPr lang="en-US" sz="2400" dirty="0">
                <a:solidFill>
                  <a:srgbClr val="333333"/>
                </a:solidFill>
              </a:rPr>
              <a:t>Ideal for web application</a:t>
            </a:r>
          </a:p>
          <a:p>
            <a:pPr>
              <a:buFont typeface="Wingdings" panose="05000000000000000000" pitchFamily="2" charset="2"/>
              <a:buChar char="Ø"/>
            </a:pPr>
            <a:r>
              <a:rPr lang="en-US" sz="2400" b="0" i="0" dirty="0">
                <a:solidFill>
                  <a:srgbClr val="3E4349"/>
                </a:solidFill>
                <a:effectLst/>
              </a:rPr>
              <a:t>hosting web applications without needing to maintain your own server, networking, domain</a:t>
            </a:r>
            <a:endParaRPr lang="en-US" sz="2400" b="0" i="0" dirty="0">
              <a:solidFill>
                <a:srgbClr val="333333"/>
              </a:solidFill>
              <a:effectLst/>
            </a:endParaRPr>
          </a:p>
          <a:p>
            <a:endParaRPr lang="it-IT" dirty="0"/>
          </a:p>
        </p:txBody>
      </p:sp>
      <p:pic>
        <p:nvPicPr>
          <p:cNvPr id="6" name="Segnaposto contenuto 5">
            <a:extLst>
              <a:ext uri="{FF2B5EF4-FFF2-40B4-BE49-F238E27FC236}">
                <a16:creationId xmlns:a16="http://schemas.microsoft.com/office/drawing/2014/main" id="{57D69254-EB20-8F53-B099-2AA6A86BC57A}"/>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5137" y="2159208"/>
            <a:ext cx="2539584" cy="2539584"/>
          </a:xfrm>
        </p:spPr>
      </p:pic>
    </p:spTree>
    <p:extLst>
      <p:ext uri="{BB962C8B-B14F-4D97-AF65-F5344CB8AC3E}">
        <p14:creationId xmlns:p14="http://schemas.microsoft.com/office/powerpoint/2010/main" val="360431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551470-64F4-9CEF-A24F-47AF14B4182E}"/>
              </a:ext>
            </a:extLst>
          </p:cNvPr>
          <p:cNvSpPr>
            <a:spLocks noGrp="1"/>
          </p:cNvSpPr>
          <p:nvPr>
            <p:ph type="title"/>
          </p:nvPr>
        </p:nvSpPr>
        <p:spPr/>
        <p:txBody>
          <a:bodyPr/>
          <a:lstStyle/>
          <a:p>
            <a:pPr algn="just"/>
            <a:r>
              <a:rPr lang="it-IT" dirty="0"/>
              <a:t>Project </a:t>
            </a:r>
            <a:r>
              <a:rPr lang="it-IT" dirty="0" err="1"/>
              <a:t>presentation</a:t>
            </a:r>
            <a:endParaRPr lang="it-IT" dirty="0"/>
          </a:p>
        </p:txBody>
      </p:sp>
      <p:sp>
        <p:nvSpPr>
          <p:cNvPr id="3" name="Segnaposto contenuto 2">
            <a:extLst>
              <a:ext uri="{FF2B5EF4-FFF2-40B4-BE49-F238E27FC236}">
                <a16:creationId xmlns:a16="http://schemas.microsoft.com/office/drawing/2014/main" id="{0D4DD8C5-EC83-71AD-5CEC-529F15CD9D51}"/>
              </a:ext>
            </a:extLst>
          </p:cNvPr>
          <p:cNvSpPr>
            <a:spLocks noGrp="1"/>
          </p:cNvSpPr>
          <p:nvPr>
            <p:ph idx="1"/>
          </p:nvPr>
        </p:nvSpPr>
        <p:spPr/>
        <p:txBody>
          <a:bodyPr/>
          <a:lstStyle/>
          <a:p>
            <a:r>
              <a:rPr lang="en-US" i="0" dirty="0">
                <a:solidFill>
                  <a:schemeClr val="tx1"/>
                </a:solidFill>
                <a:effectLst/>
                <a:cs typeface="Aharoni" panose="02010803020104030203" pitchFamily="2" charset="-79"/>
              </a:rPr>
              <a:t>combines the convenience of traditional drying racks with the advanced technology of the Internet of Things</a:t>
            </a:r>
          </a:p>
          <a:p>
            <a:endParaRPr lang="en-US" dirty="0">
              <a:solidFill>
                <a:schemeClr val="tx1"/>
              </a:solidFill>
              <a:cs typeface="Aharoni" panose="02010803020104030203" pitchFamily="2" charset="-79"/>
            </a:endParaRPr>
          </a:p>
          <a:p>
            <a:r>
              <a:rPr lang="en-US" b="0" i="0" dirty="0">
                <a:solidFill>
                  <a:schemeClr val="tx1"/>
                </a:solidFill>
                <a:effectLst/>
                <a:cs typeface="Aharoni" panose="02010803020104030203" pitchFamily="2" charset="-79"/>
              </a:rPr>
              <a:t>laundry routine easier and more efficient</a:t>
            </a:r>
            <a:endParaRPr lang="it-IT" dirty="0">
              <a:solidFill>
                <a:schemeClr val="tx1"/>
              </a:solidFill>
              <a:cs typeface="Aharoni" panose="02010803020104030203" pitchFamily="2" charset="-79"/>
            </a:endParaRPr>
          </a:p>
        </p:txBody>
      </p:sp>
    </p:spTree>
    <p:extLst>
      <p:ext uri="{BB962C8B-B14F-4D97-AF65-F5344CB8AC3E}">
        <p14:creationId xmlns:p14="http://schemas.microsoft.com/office/powerpoint/2010/main" val="1756750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230FDE-12F5-78B0-6979-165B008E239A}"/>
              </a:ext>
            </a:extLst>
          </p:cNvPr>
          <p:cNvSpPr>
            <a:spLocks noGrp="1"/>
          </p:cNvSpPr>
          <p:nvPr>
            <p:ph type="title"/>
          </p:nvPr>
        </p:nvSpPr>
        <p:spPr/>
        <p:txBody>
          <a:bodyPr/>
          <a:lstStyle/>
          <a:p>
            <a:r>
              <a:rPr lang="it-IT" dirty="0" err="1"/>
              <a:t>Elastic</a:t>
            </a:r>
            <a:r>
              <a:rPr lang="it-IT" dirty="0"/>
              <a:t> </a:t>
            </a:r>
            <a:r>
              <a:rPr lang="it-IT" dirty="0" err="1"/>
              <a:t>BeanStalk</a:t>
            </a:r>
            <a:endParaRPr lang="it-IT" dirty="0"/>
          </a:p>
        </p:txBody>
      </p:sp>
      <p:graphicFrame>
        <p:nvGraphicFramePr>
          <p:cNvPr id="14" name="Segnaposto contenuto 2">
            <a:extLst>
              <a:ext uri="{FF2B5EF4-FFF2-40B4-BE49-F238E27FC236}">
                <a16:creationId xmlns:a16="http://schemas.microsoft.com/office/drawing/2014/main" id="{3A954055-0B09-EA57-9212-1AC91DF202FE}"/>
              </a:ext>
            </a:extLst>
          </p:cNvPr>
          <p:cNvGraphicFramePr>
            <a:graphicFrameLocks noGrp="1"/>
          </p:cNvGraphicFramePr>
          <p:nvPr>
            <p:ph sz="half" idx="1"/>
            <p:extLst>
              <p:ext uri="{D42A27DB-BD31-4B8C-83A1-F6EECF244321}">
                <p14:modId xmlns:p14="http://schemas.microsoft.com/office/powerpoint/2010/main" val="3894770419"/>
              </p:ext>
            </p:extLst>
          </p:nvPr>
        </p:nvGraphicFramePr>
        <p:xfrm>
          <a:off x="1097280" y="1845734"/>
          <a:ext cx="4937760" cy="4023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Segnaposto contenuto 5" descr="Immagine che contiene testo&#10;&#10;Descrizione generata automaticamente">
            <a:extLst>
              <a:ext uri="{FF2B5EF4-FFF2-40B4-BE49-F238E27FC236}">
                <a16:creationId xmlns:a16="http://schemas.microsoft.com/office/drawing/2014/main" id="{1F903335-8729-A2B9-0FBB-E18B61434894}"/>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649752" y="3228638"/>
            <a:ext cx="4670819" cy="1267162"/>
          </a:xfrm>
        </p:spPr>
      </p:pic>
    </p:spTree>
    <p:extLst>
      <p:ext uri="{BB962C8B-B14F-4D97-AF65-F5344CB8AC3E}">
        <p14:creationId xmlns:p14="http://schemas.microsoft.com/office/powerpoint/2010/main" val="1749152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846810-90C9-249D-F535-2B26A9DCAC64}"/>
              </a:ext>
            </a:extLst>
          </p:cNvPr>
          <p:cNvSpPr>
            <a:spLocks noGrp="1"/>
          </p:cNvSpPr>
          <p:nvPr>
            <p:ph type="title"/>
          </p:nvPr>
        </p:nvSpPr>
        <p:spPr/>
        <p:txBody>
          <a:bodyPr/>
          <a:lstStyle/>
          <a:p>
            <a:r>
              <a:rPr lang="it-IT" dirty="0"/>
              <a:t>Future </a:t>
            </a:r>
            <a:r>
              <a:rPr lang="it-IT" dirty="0" err="1"/>
              <a:t>evolution</a:t>
            </a:r>
            <a:endParaRPr lang="it-IT" dirty="0"/>
          </a:p>
        </p:txBody>
      </p:sp>
      <p:sp>
        <p:nvSpPr>
          <p:cNvPr id="3" name="Segnaposto contenuto 2">
            <a:extLst>
              <a:ext uri="{FF2B5EF4-FFF2-40B4-BE49-F238E27FC236}">
                <a16:creationId xmlns:a16="http://schemas.microsoft.com/office/drawing/2014/main" id="{54E00213-228E-EE07-5AD8-EFFE6A00133C}"/>
              </a:ext>
            </a:extLst>
          </p:cNvPr>
          <p:cNvSpPr>
            <a:spLocks noGrp="1"/>
          </p:cNvSpPr>
          <p:nvPr>
            <p:ph sz="half" idx="1"/>
          </p:nvPr>
        </p:nvSpPr>
        <p:spPr/>
        <p:txBody>
          <a:bodyPr/>
          <a:lstStyle/>
          <a:p>
            <a:r>
              <a:rPr lang="it-IT" dirty="0"/>
              <a:t>AI</a:t>
            </a:r>
          </a:p>
          <a:p>
            <a:r>
              <a:rPr lang="it-IT" dirty="0"/>
              <a:t>Integration of </a:t>
            </a:r>
            <a:r>
              <a:rPr lang="it-IT" dirty="0" err="1"/>
              <a:t>other</a:t>
            </a:r>
            <a:r>
              <a:rPr lang="it-IT" dirty="0"/>
              <a:t> AWS services</a:t>
            </a:r>
          </a:p>
          <a:p>
            <a:r>
              <a:rPr lang="it-IT" dirty="0"/>
              <a:t>New </a:t>
            </a:r>
            <a:r>
              <a:rPr lang="it-IT" dirty="0" err="1"/>
              <a:t>functionalities</a:t>
            </a:r>
            <a:endParaRPr lang="it-IT" dirty="0"/>
          </a:p>
        </p:txBody>
      </p:sp>
      <p:sp>
        <p:nvSpPr>
          <p:cNvPr id="4" name="Segnaposto contenuto 3">
            <a:extLst>
              <a:ext uri="{FF2B5EF4-FFF2-40B4-BE49-F238E27FC236}">
                <a16:creationId xmlns:a16="http://schemas.microsoft.com/office/drawing/2014/main" id="{C24D404B-2A3E-8995-7C31-6AC8BFE9EAE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183350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0296876-229E-D6BE-0FE2-1C2A6D4858F0}"/>
              </a:ext>
            </a:extLst>
          </p:cNvPr>
          <p:cNvSpPr>
            <a:spLocks noGrp="1"/>
          </p:cNvSpPr>
          <p:nvPr>
            <p:ph idx="4294967295"/>
          </p:nvPr>
        </p:nvSpPr>
        <p:spPr>
          <a:xfrm>
            <a:off x="642152" y="1278093"/>
            <a:ext cx="9620434" cy="4039631"/>
          </a:xfrm>
        </p:spPr>
        <p:txBody>
          <a:bodyPr>
            <a:normAutofit/>
          </a:bodyPr>
          <a:lstStyle/>
          <a:p>
            <a:pPr>
              <a:buFont typeface="Wingdings" panose="05000000000000000000" pitchFamily="2" charset="2"/>
              <a:buChar char="q"/>
            </a:pPr>
            <a:r>
              <a:rPr lang="en-US" sz="2200" b="0" i="0" dirty="0">
                <a:solidFill>
                  <a:schemeClr val="tx1"/>
                </a:solidFill>
                <a:effectLst/>
                <a:cs typeface="Aharoni" panose="02010803020104030203" pitchFamily="2" charset="-79"/>
              </a:rPr>
              <a:t>Automated control </a:t>
            </a:r>
            <a:r>
              <a:rPr lang="en-US" sz="2200" b="0" i="0" dirty="0">
                <a:solidFill>
                  <a:schemeClr val="tx1"/>
                </a:solidFill>
                <a:effectLst/>
                <a:cs typeface="Aharoni" panose="02010803020104030203" pitchFamily="2" charset="-79"/>
                <a:sym typeface="Wingdings" panose="05000000000000000000" pitchFamily="2" charset="2"/>
              </a:rPr>
              <a:t></a:t>
            </a:r>
            <a:r>
              <a:rPr lang="en-US" sz="2200" b="0" i="0" dirty="0">
                <a:solidFill>
                  <a:schemeClr val="tx1"/>
                </a:solidFill>
                <a:effectLst/>
                <a:cs typeface="Aharoni" panose="02010803020104030203" pitchFamily="2" charset="-79"/>
              </a:rPr>
              <a:t> ability to set desired drying times, the smart drying rack takes care of the rest, freeing up your time and effort</a:t>
            </a:r>
          </a:p>
          <a:p>
            <a:pPr>
              <a:buFont typeface="Wingdings" panose="05000000000000000000" pitchFamily="2" charset="2"/>
              <a:buChar char="q"/>
            </a:pPr>
            <a:r>
              <a:rPr lang="en-US" sz="2200" b="0" i="0" dirty="0">
                <a:solidFill>
                  <a:schemeClr val="tx1"/>
                </a:solidFill>
                <a:effectLst/>
                <a:cs typeface="Aharoni" panose="02010803020104030203" pitchFamily="2" charset="-79"/>
              </a:rPr>
              <a:t>Remote monitoring </a:t>
            </a:r>
            <a:r>
              <a:rPr lang="en-US" sz="2200" b="0" i="0" dirty="0">
                <a:solidFill>
                  <a:schemeClr val="tx1"/>
                </a:solidFill>
                <a:effectLst/>
                <a:cs typeface="Aharoni" panose="02010803020104030203" pitchFamily="2" charset="-79"/>
                <a:sym typeface="Wingdings" panose="05000000000000000000" pitchFamily="2" charset="2"/>
              </a:rPr>
              <a:t></a:t>
            </a:r>
            <a:r>
              <a:rPr lang="en-US" sz="2200" b="0" i="0" dirty="0">
                <a:solidFill>
                  <a:schemeClr val="tx1"/>
                </a:solidFill>
                <a:effectLst/>
                <a:cs typeface="Aharoni" panose="02010803020104030203" pitchFamily="2" charset="-79"/>
              </a:rPr>
              <a:t> You can check the status of your drying clothes from anywhere, at any time, through the mobile app. This allows you to monitor the progress of your laundry, even when you're not at home</a:t>
            </a:r>
          </a:p>
          <a:p>
            <a:pPr>
              <a:buFont typeface="Wingdings" panose="05000000000000000000" pitchFamily="2" charset="2"/>
              <a:buChar char="q"/>
            </a:pPr>
            <a:r>
              <a:rPr lang="en-US" sz="2200" dirty="0">
                <a:solidFill>
                  <a:schemeClr val="tx1"/>
                </a:solidFill>
                <a:cs typeface="Aharoni" panose="02010803020104030203" pitchFamily="2" charset="-79"/>
              </a:rPr>
              <a:t>Community control </a:t>
            </a:r>
            <a:r>
              <a:rPr lang="en-US" sz="2200" dirty="0">
                <a:solidFill>
                  <a:schemeClr val="tx1"/>
                </a:solidFill>
                <a:cs typeface="Aharoni" panose="02010803020104030203" pitchFamily="2" charset="-79"/>
                <a:sym typeface="Wingdings" panose="05000000000000000000" pitchFamily="2" charset="2"/>
              </a:rPr>
              <a:t> IOT</a:t>
            </a:r>
            <a:r>
              <a:rPr lang="en-US" sz="2200" dirty="0">
                <a:solidFill>
                  <a:schemeClr val="tx1"/>
                </a:solidFill>
                <a:cs typeface="Aharoni" panose="02010803020104030203" pitchFamily="2" charset="-79"/>
              </a:rPr>
              <a:t> </a:t>
            </a:r>
          </a:p>
          <a:p>
            <a:pPr>
              <a:buFont typeface="Wingdings" panose="05000000000000000000" pitchFamily="2" charset="2"/>
              <a:buChar char="q"/>
            </a:pPr>
            <a:r>
              <a:rPr lang="en-US" sz="2200" dirty="0">
                <a:solidFill>
                  <a:schemeClr val="tx1"/>
                </a:solidFill>
                <a:cs typeface="Aharoni" panose="02010803020104030203" pitchFamily="2" charset="-79"/>
              </a:rPr>
              <a:t>Provide useful information regarding the drying time of clothes</a:t>
            </a:r>
            <a:endParaRPr lang="it-IT" sz="2200" dirty="0">
              <a:solidFill>
                <a:schemeClr val="tx1"/>
              </a:solidFill>
              <a:cs typeface="Aharoni" panose="02010803020104030203" pitchFamily="2" charset="-79"/>
            </a:endParaRPr>
          </a:p>
        </p:txBody>
      </p:sp>
    </p:spTree>
    <p:extLst>
      <p:ext uri="{BB962C8B-B14F-4D97-AF65-F5344CB8AC3E}">
        <p14:creationId xmlns:p14="http://schemas.microsoft.com/office/powerpoint/2010/main" val="48060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F22FB-507D-583C-5756-D9ADEF7F16C5}"/>
              </a:ext>
            </a:extLst>
          </p:cNvPr>
          <p:cNvSpPr>
            <a:spLocks noGrp="1"/>
          </p:cNvSpPr>
          <p:nvPr>
            <p:ph type="title"/>
          </p:nvPr>
        </p:nvSpPr>
        <p:spPr/>
        <p:txBody>
          <a:bodyPr/>
          <a:lstStyle/>
          <a:p>
            <a:r>
              <a:rPr lang="it-IT" dirty="0" err="1"/>
              <a:t>Functionality</a:t>
            </a:r>
            <a:endParaRPr lang="it-IT" dirty="0"/>
          </a:p>
        </p:txBody>
      </p:sp>
      <p:sp>
        <p:nvSpPr>
          <p:cNvPr id="3" name="Segnaposto contenuto 2">
            <a:extLst>
              <a:ext uri="{FF2B5EF4-FFF2-40B4-BE49-F238E27FC236}">
                <a16:creationId xmlns:a16="http://schemas.microsoft.com/office/drawing/2014/main" id="{5D07B12C-7512-B43D-4808-24C948259B0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368846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5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ADF9FCB-F080-23D2-4DA1-B15BAC1A33F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StendApp</a:t>
            </a:r>
          </a:p>
        </p:txBody>
      </p:sp>
      <p:pic>
        <p:nvPicPr>
          <p:cNvPr id="10" name="Segnaposto contenuto 9">
            <a:extLst>
              <a:ext uri="{FF2B5EF4-FFF2-40B4-BE49-F238E27FC236}">
                <a16:creationId xmlns:a16="http://schemas.microsoft.com/office/drawing/2014/main" id="{E1DF282A-7385-A9E4-6B03-63E9B9D3F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286" y="1173532"/>
            <a:ext cx="4001315" cy="3981308"/>
          </a:xfrm>
          <a:prstGeom prst="rect">
            <a:avLst/>
          </a:prstGeom>
        </p:spPr>
      </p:pic>
      <p:cxnSp>
        <p:nvCxnSpPr>
          <p:cNvPr id="23" name="Straight Connector 2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CF2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180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7FC83-8E23-166B-4782-169F208B6C63}"/>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DA54020-0BC8-F76D-270D-DBABD9FD7AEB}"/>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41182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EA0B4-53EB-C016-075B-B04141C01EB2}"/>
              </a:ext>
            </a:extLst>
          </p:cNvPr>
          <p:cNvSpPr>
            <a:spLocks noGrp="1"/>
          </p:cNvSpPr>
          <p:nvPr>
            <p:ph type="title"/>
          </p:nvPr>
        </p:nvSpPr>
        <p:spPr/>
        <p:txBody>
          <a:bodyPr/>
          <a:lstStyle/>
          <a:p>
            <a:r>
              <a:rPr lang="it-IT" dirty="0"/>
              <a:t>Architecture</a:t>
            </a:r>
          </a:p>
        </p:txBody>
      </p:sp>
      <p:sp>
        <p:nvSpPr>
          <p:cNvPr id="3" name="Segnaposto contenuto 2">
            <a:extLst>
              <a:ext uri="{FF2B5EF4-FFF2-40B4-BE49-F238E27FC236}">
                <a16:creationId xmlns:a16="http://schemas.microsoft.com/office/drawing/2014/main" id="{6BDC92A9-15B8-2220-7FE9-15503EBE9D7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45728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1D5B21-325B-B897-7241-88073484EA08}"/>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22458244-F751-EAE0-1CC4-D118515A56B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65015225"/>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242</TotalTime>
  <Words>372</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Calibri</vt:lpstr>
      <vt:lpstr>Calibri Light</vt:lpstr>
      <vt:lpstr>Wingdings</vt:lpstr>
      <vt:lpstr>Retrospettivo</vt:lpstr>
      <vt:lpstr>SMART DRYING RACK</vt:lpstr>
      <vt:lpstr>Project presentation</vt:lpstr>
      <vt:lpstr>Presentazione standard di PowerPoint</vt:lpstr>
      <vt:lpstr>Functionality</vt:lpstr>
      <vt:lpstr>Presentazione standard di PowerPoint</vt:lpstr>
      <vt:lpstr>StendApp</vt:lpstr>
      <vt:lpstr>Presentazione standard di PowerPoint</vt:lpstr>
      <vt:lpstr>Architecture</vt:lpstr>
      <vt:lpstr>Presentazione standard di PowerPoint</vt:lpstr>
      <vt:lpstr>Prototype</vt:lpstr>
      <vt:lpstr>Presentazione standard di PowerPoint</vt:lpstr>
      <vt:lpstr>Sensors</vt:lpstr>
      <vt:lpstr>Attuators</vt:lpstr>
      <vt:lpstr>Telegram bot</vt:lpstr>
      <vt:lpstr>Flask</vt:lpstr>
      <vt:lpstr>Presentazione standard di PowerPoint</vt:lpstr>
      <vt:lpstr>Swagger</vt:lpstr>
      <vt:lpstr>Presentazione standard di PowerPoint</vt:lpstr>
      <vt:lpstr>AWS</vt:lpstr>
      <vt:lpstr>Elastic BeanStalk</vt:lpstr>
      <vt:lpstr>Future evolution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STENDINO</dc:title>
  <dc:creator>COSIMO PAVONE</dc:creator>
  <cp:lastModifiedBy>COSIMO PAVONE</cp:lastModifiedBy>
  <cp:revision>45</cp:revision>
  <dcterms:created xsi:type="dcterms:W3CDTF">2023-01-25T14:26:43Z</dcterms:created>
  <dcterms:modified xsi:type="dcterms:W3CDTF">2023-02-09T16:24:48Z</dcterms:modified>
</cp:coreProperties>
</file>