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7" r:id="rId6"/>
    <p:sldId id="278" r:id="rId7"/>
    <p:sldId id="257" r:id="rId8"/>
    <p:sldId id="266" r:id="rId9"/>
    <p:sldId id="273" r:id="rId10"/>
    <p:sldId id="281" r:id="rId11"/>
    <p:sldId id="279" r:id="rId12"/>
    <p:sldId id="270" r:id="rId13"/>
    <p:sldId id="283" r:id="rId14"/>
    <p:sldId id="286" r:id="rId15"/>
    <p:sldId id="287" r:id="rId16"/>
    <p:sldId id="288" r:id="rId17"/>
    <p:sldId id="289" r:id="rId18"/>
    <p:sldId id="291" r:id="rId19"/>
    <p:sldId id="292" r:id="rId20"/>
    <p:sldId id="265" r:id="rId21"/>
    <p:sldId id="275" r:id="rId22"/>
    <p:sldId id="267" r:id="rId23"/>
    <p:sldId id="290" r:id="rId24"/>
    <p:sldId id="264" r:id="rId25"/>
    <p:sldId id="263" r:id="rId26"/>
    <p:sldId id="260" r:id="rId27"/>
    <p:sldId id="261" r:id="rId28"/>
    <p:sldId id="259" r:id="rId29"/>
    <p:sldId id="262" r:id="rId30"/>
    <p:sldId id="293" r:id="rId31"/>
    <p:sldId id="295" r:id="rId32"/>
    <p:sldId id="296" r:id="rId33"/>
    <p:sldId id="268" r:id="rId34"/>
    <p:sldId id="299" r:id="rId35"/>
    <p:sldId id="297" r:id="rId36"/>
    <p:sldId id="298" r:id="rId37"/>
    <p:sldId id="269" r:id="rId38"/>
    <p:sldId id="302" r:id="rId39"/>
    <p:sldId id="274" r:id="rId40"/>
    <p:sldId id="30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A5F"/>
    <a:srgbClr val="CC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A6D03-2B05-43E5-BF81-14AD53368326}" v="60" dt="2023-02-13T11:16:33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94C17-BCA2-447D-99D6-CA2B49D18A67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5413FA-46C8-4080-A0DA-0F0AE4F642B2}">
      <dgm:prSet/>
      <dgm:spPr/>
      <dgm:t>
        <a:bodyPr/>
        <a:lstStyle/>
        <a:p>
          <a:r>
            <a:rPr lang="it-IT" dirty="0" err="1"/>
            <a:t>Never</a:t>
          </a:r>
          <a:r>
            <a:rPr lang="it-IT" dirty="0"/>
            <a:t> use </a:t>
          </a:r>
          <a:r>
            <a:rPr lang="it-IT" dirty="0" err="1"/>
            <a:t>your</a:t>
          </a:r>
          <a:r>
            <a:rPr lang="it-IT" dirty="0"/>
            <a:t> </a:t>
          </a:r>
          <a:r>
            <a:rPr lang="it-IT" dirty="0" err="1"/>
            <a:t>traditional</a:t>
          </a:r>
          <a:r>
            <a:rPr lang="it-IT" dirty="0"/>
            <a:t> </a:t>
          </a:r>
          <a:r>
            <a:rPr lang="it-IT" dirty="0" err="1"/>
            <a:t>dryer</a:t>
          </a:r>
          <a:r>
            <a:rPr lang="it-IT" dirty="0"/>
            <a:t> </a:t>
          </a:r>
          <a:r>
            <a:rPr lang="it-IT" dirty="0" err="1"/>
            <a:t>again</a:t>
          </a:r>
          <a:endParaRPr lang="en-US" dirty="0"/>
        </a:p>
      </dgm:t>
    </dgm:pt>
    <dgm:pt modelId="{0E7914D3-DC8A-479A-9C8D-89E9A6BB63C4}" type="parTrans" cxnId="{73751AC0-397C-4C23-8D26-B8867D892FF6}">
      <dgm:prSet/>
      <dgm:spPr/>
      <dgm:t>
        <a:bodyPr/>
        <a:lstStyle/>
        <a:p>
          <a:endParaRPr lang="en-US"/>
        </a:p>
      </dgm:t>
    </dgm:pt>
    <dgm:pt modelId="{1B17098E-F8D8-43AC-943E-BB2B13895098}" type="sibTrans" cxnId="{73751AC0-397C-4C23-8D26-B8867D892FF6}">
      <dgm:prSet/>
      <dgm:spPr/>
      <dgm:t>
        <a:bodyPr/>
        <a:lstStyle/>
        <a:p>
          <a:endParaRPr lang="en-US"/>
        </a:p>
      </dgm:t>
    </dgm:pt>
    <dgm:pt modelId="{935DFD86-3A51-42D4-B34B-E96EF5CE753F}">
      <dgm:prSet/>
      <dgm:spPr/>
      <dgm:t>
        <a:bodyPr/>
        <a:lstStyle/>
        <a:p>
          <a:r>
            <a:rPr lang="it-IT"/>
            <a:t>Manage your drying routine with our advanced technology tools </a:t>
          </a:r>
          <a:endParaRPr lang="en-US"/>
        </a:p>
      </dgm:t>
    </dgm:pt>
    <dgm:pt modelId="{715A27F5-EA67-404C-8155-45FF6574961D}" type="parTrans" cxnId="{4DB56235-9D97-44A0-B43A-88F84A8F2E2F}">
      <dgm:prSet/>
      <dgm:spPr/>
      <dgm:t>
        <a:bodyPr/>
        <a:lstStyle/>
        <a:p>
          <a:endParaRPr lang="en-US"/>
        </a:p>
      </dgm:t>
    </dgm:pt>
    <dgm:pt modelId="{166B8188-669A-4C41-A3C9-C4BDB41A56C8}" type="sibTrans" cxnId="{4DB56235-9D97-44A0-B43A-88F84A8F2E2F}">
      <dgm:prSet/>
      <dgm:spPr/>
      <dgm:t>
        <a:bodyPr/>
        <a:lstStyle/>
        <a:p>
          <a:endParaRPr lang="en-US"/>
        </a:p>
      </dgm:t>
    </dgm:pt>
    <dgm:pt modelId="{E6C649B3-B2D5-47D5-9114-DF42561C2CB1}">
      <dgm:prSet/>
      <dgm:spPr/>
      <dgm:t>
        <a:bodyPr/>
        <a:lstStyle/>
        <a:p>
          <a:r>
            <a:rPr lang="it-IT"/>
            <a:t>Stend-ino controlled by StendApp</a:t>
          </a:r>
          <a:endParaRPr lang="en-US"/>
        </a:p>
      </dgm:t>
    </dgm:pt>
    <dgm:pt modelId="{74C0C07C-8D80-461D-A622-F8ADFA19567A}" type="parTrans" cxnId="{686C9443-FBF6-4FCD-BDDE-F10E567EFA73}">
      <dgm:prSet/>
      <dgm:spPr/>
      <dgm:t>
        <a:bodyPr/>
        <a:lstStyle/>
        <a:p>
          <a:endParaRPr lang="en-US"/>
        </a:p>
      </dgm:t>
    </dgm:pt>
    <dgm:pt modelId="{D9BA05E7-2D1A-4B15-8ECA-655F1B0E7595}" type="sibTrans" cxnId="{686C9443-FBF6-4FCD-BDDE-F10E567EFA73}">
      <dgm:prSet/>
      <dgm:spPr/>
      <dgm:t>
        <a:bodyPr/>
        <a:lstStyle/>
        <a:p>
          <a:endParaRPr lang="en-US"/>
        </a:p>
      </dgm:t>
    </dgm:pt>
    <dgm:pt modelId="{0E209747-A011-4A76-A709-B3CD3999A48C}" type="pres">
      <dgm:prSet presAssocID="{20894C17-BCA2-447D-99D6-CA2B49D18A67}" presName="linear" presStyleCnt="0">
        <dgm:presLayoutVars>
          <dgm:animLvl val="lvl"/>
          <dgm:resizeHandles val="exact"/>
        </dgm:presLayoutVars>
      </dgm:prSet>
      <dgm:spPr/>
    </dgm:pt>
    <dgm:pt modelId="{2D0F4A88-2C22-44E3-AED2-444125E82D9B}" type="pres">
      <dgm:prSet presAssocID="{4D5413FA-46C8-4080-A0DA-0F0AE4F642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B4351F-61CD-4687-9B2C-63F56445ADD2}" type="pres">
      <dgm:prSet presAssocID="{1B17098E-F8D8-43AC-943E-BB2B13895098}" presName="spacer" presStyleCnt="0"/>
      <dgm:spPr/>
    </dgm:pt>
    <dgm:pt modelId="{225547EB-FFCE-4934-8E1A-5717F6DDB199}" type="pres">
      <dgm:prSet presAssocID="{935DFD86-3A51-42D4-B34B-E96EF5CE75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C12BB8-776A-404E-8B88-268AAF7C0C41}" type="pres">
      <dgm:prSet presAssocID="{166B8188-669A-4C41-A3C9-C4BDB41A56C8}" presName="spacer" presStyleCnt="0"/>
      <dgm:spPr/>
    </dgm:pt>
    <dgm:pt modelId="{2B9DE64F-D00E-4EE5-994B-942EA9FD99BF}" type="pres">
      <dgm:prSet presAssocID="{E6C649B3-B2D5-47D5-9114-DF42561C2CB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A6D616-0C9A-4A30-97B5-554F436ACBD7}" type="presOf" srcId="{20894C17-BCA2-447D-99D6-CA2B49D18A67}" destId="{0E209747-A011-4A76-A709-B3CD3999A48C}" srcOrd="0" destOrd="0" presId="urn:microsoft.com/office/officeart/2005/8/layout/vList2"/>
    <dgm:cxn modelId="{824CD31D-BA6C-417D-935C-74D012C65604}" type="presOf" srcId="{E6C649B3-B2D5-47D5-9114-DF42561C2CB1}" destId="{2B9DE64F-D00E-4EE5-994B-942EA9FD99BF}" srcOrd="0" destOrd="0" presId="urn:microsoft.com/office/officeart/2005/8/layout/vList2"/>
    <dgm:cxn modelId="{4DB56235-9D97-44A0-B43A-88F84A8F2E2F}" srcId="{20894C17-BCA2-447D-99D6-CA2B49D18A67}" destId="{935DFD86-3A51-42D4-B34B-E96EF5CE753F}" srcOrd="1" destOrd="0" parTransId="{715A27F5-EA67-404C-8155-45FF6574961D}" sibTransId="{166B8188-669A-4C41-A3C9-C4BDB41A56C8}"/>
    <dgm:cxn modelId="{686C9443-FBF6-4FCD-BDDE-F10E567EFA73}" srcId="{20894C17-BCA2-447D-99D6-CA2B49D18A67}" destId="{E6C649B3-B2D5-47D5-9114-DF42561C2CB1}" srcOrd="2" destOrd="0" parTransId="{74C0C07C-8D80-461D-A622-F8ADFA19567A}" sibTransId="{D9BA05E7-2D1A-4B15-8ECA-655F1B0E7595}"/>
    <dgm:cxn modelId="{73751AC0-397C-4C23-8D26-B8867D892FF6}" srcId="{20894C17-BCA2-447D-99D6-CA2B49D18A67}" destId="{4D5413FA-46C8-4080-A0DA-0F0AE4F642B2}" srcOrd="0" destOrd="0" parTransId="{0E7914D3-DC8A-479A-9C8D-89E9A6BB63C4}" sibTransId="{1B17098E-F8D8-43AC-943E-BB2B13895098}"/>
    <dgm:cxn modelId="{603299DF-915D-4CA9-9445-2883F35D7EEB}" type="presOf" srcId="{4D5413FA-46C8-4080-A0DA-0F0AE4F642B2}" destId="{2D0F4A88-2C22-44E3-AED2-444125E82D9B}" srcOrd="0" destOrd="0" presId="urn:microsoft.com/office/officeart/2005/8/layout/vList2"/>
    <dgm:cxn modelId="{AC0F1BF8-E885-4B9E-9073-BC6AF97C7C8B}" type="presOf" srcId="{935DFD86-3A51-42D4-B34B-E96EF5CE753F}" destId="{225547EB-FFCE-4934-8E1A-5717F6DDB199}" srcOrd="0" destOrd="0" presId="urn:microsoft.com/office/officeart/2005/8/layout/vList2"/>
    <dgm:cxn modelId="{317F88F2-FF21-4686-B47C-AD47E0443F2A}" type="presParOf" srcId="{0E209747-A011-4A76-A709-B3CD3999A48C}" destId="{2D0F4A88-2C22-44E3-AED2-444125E82D9B}" srcOrd="0" destOrd="0" presId="urn:microsoft.com/office/officeart/2005/8/layout/vList2"/>
    <dgm:cxn modelId="{FD28CB00-2AD3-4CE6-B758-FBFA47CAB512}" type="presParOf" srcId="{0E209747-A011-4A76-A709-B3CD3999A48C}" destId="{B8B4351F-61CD-4687-9B2C-63F56445ADD2}" srcOrd="1" destOrd="0" presId="urn:microsoft.com/office/officeart/2005/8/layout/vList2"/>
    <dgm:cxn modelId="{8536C7EA-60B6-4E96-B0C4-BC17966FF0AD}" type="presParOf" srcId="{0E209747-A011-4A76-A709-B3CD3999A48C}" destId="{225547EB-FFCE-4934-8E1A-5717F6DDB199}" srcOrd="2" destOrd="0" presId="urn:microsoft.com/office/officeart/2005/8/layout/vList2"/>
    <dgm:cxn modelId="{B81A44A1-EFD2-404D-956F-FBD0DE7E60BF}" type="presParOf" srcId="{0E209747-A011-4A76-A709-B3CD3999A48C}" destId="{B2C12BB8-776A-404E-8B88-268AAF7C0C41}" srcOrd="3" destOrd="0" presId="urn:microsoft.com/office/officeart/2005/8/layout/vList2"/>
    <dgm:cxn modelId="{C385CF0C-0D5D-42CC-A52F-5FBB908E7B70}" type="presParOf" srcId="{0E209747-A011-4A76-A709-B3CD3999A48C}" destId="{2B9DE64F-D00E-4EE5-994B-942EA9FD99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0053C7D-E4D9-46C5-9EE5-9E95007A2ED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EA43D5-A806-4F90-AA8F-3C4E64811BE8}">
      <dgm:prSet/>
      <dgm:spPr/>
      <dgm:t>
        <a:bodyPr/>
        <a:lstStyle/>
        <a:p>
          <a:r>
            <a:rPr lang="it-IT" dirty="0"/>
            <a:t>First of </a:t>
          </a:r>
          <a:r>
            <a:rPr lang="it-IT" dirty="0" err="1"/>
            <a:t>all</a:t>
          </a:r>
          <a:r>
            <a:rPr lang="it-IT" dirty="0"/>
            <a:t>,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performs</a:t>
          </a:r>
          <a:r>
            <a:rPr lang="it-IT" dirty="0"/>
            <a:t> login and access </a:t>
          </a:r>
          <a:r>
            <a:rPr lang="it-IT" dirty="0" err="1"/>
            <a:t>logic</a:t>
          </a:r>
          <a:r>
            <a:rPr lang="it-IT" dirty="0"/>
            <a:t> with </a:t>
          </a:r>
          <a:r>
            <a:rPr lang="it-IT" dirty="0" err="1"/>
            <a:t>credentials</a:t>
          </a:r>
          <a:r>
            <a:rPr lang="it-IT" dirty="0"/>
            <a:t> of the user.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connects</a:t>
          </a:r>
          <a:r>
            <a:rPr lang="it-IT" dirty="0"/>
            <a:t> on the serial port, </a:t>
          </a:r>
          <a:r>
            <a:rPr lang="it-IT" dirty="0" err="1"/>
            <a:t>waits</a:t>
          </a:r>
          <a:r>
            <a:rPr lang="it-IT" dirty="0"/>
            <a:t> for </a:t>
          </a:r>
          <a:r>
            <a:rPr lang="it-IT" dirty="0" err="1"/>
            <a:t>packets</a:t>
          </a:r>
          <a:r>
            <a:rPr lang="it-IT" dirty="0"/>
            <a:t> from the </a:t>
          </a:r>
          <a:r>
            <a:rPr lang="it-IT" dirty="0" err="1"/>
            <a:t>microcontroller</a:t>
          </a:r>
          <a:r>
            <a:rPr lang="it-IT" dirty="0"/>
            <a:t> and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elaborates</a:t>
          </a:r>
          <a:r>
            <a:rPr lang="it-IT" dirty="0"/>
            <a:t> the data inside </a:t>
          </a:r>
          <a:r>
            <a:rPr lang="it-IT" dirty="0" err="1"/>
            <a:t>it</a:t>
          </a:r>
          <a:endParaRPr lang="en-US" dirty="0"/>
        </a:p>
      </dgm:t>
    </dgm:pt>
    <dgm:pt modelId="{A0BB51FA-2282-486C-A16E-2CFFEEBF08D6}" type="parTrans" cxnId="{E577255B-CA5C-4068-B8D8-230FE85E9CF5}">
      <dgm:prSet/>
      <dgm:spPr/>
      <dgm:t>
        <a:bodyPr/>
        <a:lstStyle/>
        <a:p>
          <a:endParaRPr lang="en-US"/>
        </a:p>
      </dgm:t>
    </dgm:pt>
    <dgm:pt modelId="{F0B93C6B-47C7-43A5-94D7-096B912C5242}" type="sibTrans" cxnId="{E577255B-CA5C-4068-B8D8-230FE85E9CF5}">
      <dgm:prSet/>
      <dgm:spPr/>
      <dgm:t>
        <a:bodyPr/>
        <a:lstStyle/>
        <a:p>
          <a:endParaRPr lang="en-US"/>
        </a:p>
      </dgm:t>
    </dgm:pt>
    <dgm:pt modelId="{91DCFC2A-E31E-489B-A334-4E0E47ADA2BD}">
      <dgm:prSet/>
      <dgm:spPr/>
      <dgm:t>
        <a:bodyPr/>
        <a:lstStyle/>
        <a:p>
          <a:r>
            <a:rPr lang="it-IT" dirty="0" err="1"/>
            <a:t>Sends</a:t>
          </a:r>
          <a:r>
            <a:rPr lang="it-IT" dirty="0"/>
            <a:t> </a:t>
          </a:r>
          <a:r>
            <a:rPr lang="it-IT" dirty="0" err="1"/>
            <a:t>elaborated</a:t>
          </a:r>
          <a:r>
            <a:rPr lang="it-IT" dirty="0"/>
            <a:t> data to the server thanks to HTTP </a:t>
          </a:r>
          <a:r>
            <a:rPr lang="it-IT" dirty="0" err="1"/>
            <a:t>requests</a:t>
          </a:r>
          <a:endParaRPr lang="en-US" dirty="0"/>
        </a:p>
      </dgm:t>
    </dgm:pt>
    <dgm:pt modelId="{D699A522-8A12-4FF6-8FE4-2E7E7C3EBA66}" type="parTrans" cxnId="{981054DC-D508-4C46-80B8-4F435328747A}">
      <dgm:prSet/>
      <dgm:spPr/>
      <dgm:t>
        <a:bodyPr/>
        <a:lstStyle/>
        <a:p>
          <a:endParaRPr lang="en-US"/>
        </a:p>
      </dgm:t>
    </dgm:pt>
    <dgm:pt modelId="{D39897C5-C247-4FFC-A830-602DE1C8E04D}" type="sibTrans" cxnId="{981054DC-D508-4C46-80B8-4F435328747A}">
      <dgm:prSet/>
      <dgm:spPr/>
      <dgm:t>
        <a:bodyPr/>
        <a:lstStyle/>
        <a:p>
          <a:endParaRPr lang="en-US"/>
        </a:p>
      </dgm:t>
    </dgm:pt>
    <dgm:pt modelId="{FA0F089A-9EB6-4511-B954-FFEACE795AEC}">
      <dgm:prSet/>
      <dgm:spPr/>
      <dgm:t>
        <a:bodyPr/>
        <a:lstStyle/>
        <a:p>
          <a:r>
            <a:rPr lang="it-IT" dirty="0"/>
            <a:t>In </a:t>
          </a:r>
          <a:r>
            <a:rPr lang="it-IT" dirty="0" err="1"/>
            <a:t>addition</a:t>
          </a:r>
          <a:r>
            <a:rPr lang="it-IT" dirty="0"/>
            <a:t>, </a:t>
          </a:r>
          <a:r>
            <a:rPr lang="it-IT" dirty="0" err="1"/>
            <a:t>every</a:t>
          </a:r>
          <a:r>
            <a:rPr lang="it-IT" dirty="0"/>
            <a:t> 5 minutes </a:t>
          </a:r>
          <a:r>
            <a:rPr lang="it-IT" dirty="0" err="1"/>
            <a:t>it</a:t>
          </a:r>
          <a:r>
            <a:rPr lang="it-IT" dirty="0"/>
            <a:t> checks for </a:t>
          </a:r>
          <a:r>
            <a:rPr lang="it-IT" dirty="0" err="1"/>
            <a:t>important</a:t>
          </a:r>
          <a:r>
            <a:rPr lang="it-IT" dirty="0"/>
            <a:t> </a:t>
          </a:r>
          <a:r>
            <a:rPr lang="it-IT" dirty="0" err="1"/>
            <a:t>weather</a:t>
          </a:r>
          <a:r>
            <a:rPr lang="it-IT" dirty="0"/>
            <a:t> events, community events and the progress of the </a:t>
          </a:r>
          <a:r>
            <a:rPr lang="it-IT" dirty="0" err="1"/>
            <a:t>drying</a:t>
          </a:r>
          <a:endParaRPr lang="en-US" dirty="0"/>
        </a:p>
      </dgm:t>
    </dgm:pt>
    <dgm:pt modelId="{6BA6F22E-9299-456C-BC02-514267BCFC3C}" type="parTrans" cxnId="{7151AB8D-2242-4F6B-8055-4BE25F7E5DFB}">
      <dgm:prSet/>
      <dgm:spPr/>
      <dgm:t>
        <a:bodyPr/>
        <a:lstStyle/>
        <a:p>
          <a:endParaRPr lang="en-US"/>
        </a:p>
      </dgm:t>
    </dgm:pt>
    <dgm:pt modelId="{44113454-439E-45C1-8D9F-E1AE5F7A50FC}" type="sibTrans" cxnId="{7151AB8D-2242-4F6B-8055-4BE25F7E5DFB}">
      <dgm:prSet/>
      <dgm:spPr/>
      <dgm:t>
        <a:bodyPr/>
        <a:lstStyle/>
        <a:p>
          <a:endParaRPr lang="en-US"/>
        </a:p>
      </dgm:t>
    </dgm:pt>
    <dgm:pt modelId="{40F370E9-CE62-4BEB-8656-0C3F8A953239}">
      <dgm:prSet/>
      <dgm:spPr/>
      <dgm:t>
        <a:bodyPr/>
        <a:lstStyle/>
        <a:p>
          <a:r>
            <a:rPr lang="it-IT" dirty="0" err="1"/>
            <a:t>Eventually</a:t>
          </a:r>
          <a:r>
            <a:rPr lang="it-IT" dirty="0"/>
            <a:t>, </a:t>
          </a:r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sends</a:t>
          </a:r>
          <a:r>
            <a:rPr lang="it-IT" dirty="0"/>
            <a:t> a </a:t>
          </a:r>
          <a:r>
            <a:rPr lang="it-IT" dirty="0" err="1"/>
            <a:t>notification</a:t>
          </a:r>
          <a:r>
            <a:rPr lang="it-IT" dirty="0"/>
            <a:t> </a:t>
          </a:r>
          <a:r>
            <a:rPr lang="it-IT" dirty="0" err="1"/>
            <a:t>packet</a:t>
          </a:r>
          <a:r>
            <a:rPr lang="it-IT" dirty="0"/>
            <a:t> to the </a:t>
          </a:r>
          <a:r>
            <a:rPr lang="it-IT" dirty="0" err="1"/>
            <a:t>microcontroller</a:t>
          </a:r>
          <a:endParaRPr lang="en-US" dirty="0"/>
        </a:p>
      </dgm:t>
    </dgm:pt>
    <dgm:pt modelId="{77306E84-C0C4-4BAF-9F9F-D27834219CA4}" type="parTrans" cxnId="{AFE384B6-10B6-4353-9629-74389DD0D98F}">
      <dgm:prSet/>
      <dgm:spPr/>
      <dgm:t>
        <a:bodyPr/>
        <a:lstStyle/>
        <a:p>
          <a:endParaRPr lang="en-US"/>
        </a:p>
      </dgm:t>
    </dgm:pt>
    <dgm:pt modelId="{C6769A93-CD12-4F04-B370-9FB67692B479}" type="sibTrans" cxnId="{AFE384B6-10B6-4353-9629-74389DD0D98F}">
      <dgm:prSet/>
      <dgm:spPr/>
      <dgm:t>
        <a:bodyPr/>
        <a:lstStyle/>
        <a:p>
          <a:endParaRPr lang="en-US"/>
        </a:p>
      </dgm:t>
    </dgm:pt>
    <dgm:pt modelId="{6E266841-173F-45DC-A8B3-8BEECF79AACC}" type="pres">
      <dgm:prSet presAssocID="{20053C7D-E4D9-46C5-9EE5-9E95007A2ED6}" presName="linear" presStyleCnt="0">
        <dgm:presLayoutVars>
          <dgm:animLvl val="lvl"/>
          <dgm:resizeHandles val="exact"/>
        </dgm:presLayoutVars>
      </dgm:prSet>
      <dgm:spPr/>
    </dgm:pt>
    <dgm:pt modelId="{D05F80D7-8EDF-438D-B062-903B75E7F33E}" type="pres">
      <dgm:prSet presAssocID="{C1EA43D5-A806-4F90-AA8F-3C4E64811B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ACE9929-9049-4E1F-9A31-0658CA756AAE}" type="pres">
      <dgm:prSet presAssocID="{F0B93C6B-47C7-43A5-94D7-096B912C5242}" presName="spacer" presStyleCnt="0"/>
      <dgm:spPr/>
    </dgm:pt>
    <dgm:pt modelId="{99D64868-EC85-46ED-8317-227DB4C6050C}" type="pres">
      <dgm:prSet presAssocID="{91DCFC2A-E31E-489B-A334-4E0E47ADA2B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0AC9BF-3C6F-41B6-99B9-DA5A9E095DC4}" type="pres">
      <dgm:prSet presAssocID="{D39897C5-C247-4FFC-A830-602DE1C8E04D}" presName="spacer" presStyleCnt="0"/>
      <dgm:spPr/>
    </dgm:pt>
    <dgm:pt modelId="{F218A013-290A-48E5-86AC-CEF1A7709568}" type="pres">
      <dgm:prSet presAssocID="{FA0F089A-9EB6-4511-B954-FFEACE795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EF539A7-5209-4D33-91B6-4C4DD4320D82}" type="pres">
      <dgm:prSet presAssocID="{44113454-439E-45C1-8D9F-E1AE5F7A50FC}" presName="spacer" presStyleCnt="0"/>
      <dgm:spPr/>
    </dgm:pt>
    <dgm:pt modelId="{3FBEE896-39B4-4395-AA0C-86725B9457AD}" type="pres">
      <dgm:prSet presAssocID="{40F370E9-CE62-4BEB-8656-0C3F8A95323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7318206-691B-4493-8997-0F5826D697C0}" type="presOf" srcId="{20053C7D-E4D9-46C5-9EE5-9E95007A2ED6}" destId="{6E266841-173F-45DC-A8B3-8BEECF79AACC}" srcOrd="0" destOrd="0" presId="urn:microsoft.com/office/officeart/2005/8/layout/vList2"/>
    <dgm:cxn modelId="{9B412F26-5ABE-4BB3-A5DF-C194DEEF8EA9}" type="presOf" srcId="{40F370E9-CE62-4BEB-8656-0C3F8A953239}" destId="{3FBEE896-39B4-4395-AA0C-86725B9457AD}" srcOrd="0" destOrd="0" presId="urn:microsoft.com/office/officeart/2005/8/layout/vList2"/>
    <dgm:cxn modelId="{E577255B-CA5C-4068-B8D8-230FE85E9CF5}" srcId="{20053C7D-E4D9-46C5-9EE5-9E95007A2ED6}" destId="{C1EA43D5-A806-4F90-AA8F-3C4E64811BE8}" srcOrd="0" destOrd="0" parTransId="{A0BB51FA-2282-486C-A16E-2CFFEEBF08D6}" sibTransId="{F0B93C6B-47C7-43A5-94D7-096B912C5242}"/>
    <dgm:cxn modelId="{7151AB8D-2242-4F6B-8055-4BE25F7E5DFB}" srcId="{20053C7D-E4D9-46C5-9EE5-9E95007A2ED6}" destId="{FA0F089A-9EB6-4511-B954-FFEACE795AEC}" srcOrd="2" destOrd="0" parTransId="{6BA6F22E-9299-456C-BC02-514267BCFC3C}" sibTransId="{44113454-439E-45C1-8D9F-E1AE5F7A50FC}"/>
    <dgm:cxn modelId="{B2C4BB9C-C367-4ABB-9599-0F9118E0C92A}" type="presOf" srcId="{91DCFC2A-E31E-489B-A334-4E0E47ADA2BD}" destId="{99D64868-EC85-46ED-8317-227DB4C6050C}" srcOrd="0" destOrd="0" presId="urn:microsoft.com/office/officeart/2005/8/layout/vList2"/>
    <dgm:cxn modelId="{0CCD1BA1-7623-41BF-AE05-43490EF50E34}" type="presOf" srcId="{FA0F089A-9EB6-4511-B954-FFEACE795AEC}" destId="{F218A013-290A-48E5-86AC-CEF1A7709568}" srcOrd="0" destOrd="0" presId="urn:microsoft.com/office/officeart/2005/8/layout/vList2"/>
    <dgm:cxn modelId="{AFE384B6-10B6-4353-9629-74389DD0D98F}" srcId="{20053C7D-E4D9-46C5-9EE5-9E95007A2ED6}" destId="{40F370E9-CE62-4BEB-8656-0C3F8A953239}" srcOrd="3" destOrd="0" parTransId="{77306E84-C0C4-4BAF-9F9F-D27834219CA4}" sibTransId="{C6769A93-CD12-4F04-B370-9FB67692B479}"/>
    <dgm:cxn modelId="{D34805CF-8A12-4BF5-83FF-7C47ECE893F7}" type="presOf" srcId="{C1EA43D5-A806-4F90-AA8F-3C4E64811BE8}" destId="{D05F80D7-8EDF-438D-B062-903B75E7F33E}" srcOrd="0" destOrd="0" presId="urn:microsoft.com/office/officeart/2005/8/layout/vList2"/>
    <dgm:cxn modelId="{981054DC-D508-4C46-80B8-4F435328747A}" srcId="{20053C7D-E4D9-46C5-9EE5-9E95007A2ED6}" destId="{91DCFC2A-E31E-489B-A334-4E0E47ADA2BD}" srcOrd="1" destOrd="0" parTransId="{D699A522-8A12-4FF6-8FE4-2E7E7C3EBA66}" sibTransId="{D39897C5-C247-4FFC-A830-602DE1C8E04D}"/>
    <dgm:cxn modelId="{FE139F05-7D9D-40E2-BE12-519EFB51C4BD}" type="presParOf" srcId="{6E266841-173F-45DC-A8B3-8BEECF79AACC}" destId="{D05F80D7-8EDF-438D-B062-903B75E7F33E}" srcOrd="0" destOrd="0" presId="urn:microsoft.com/office/officeart/2005/8/layout/vList2"/>
    <dgm:cxn modelId="{2DC78C2F-CC87-44F7-AF28-A4F03BF2B855}" type="presParOf" srcId="{6E266841-173F-45DC-A8B3-8BEECF79AACC}" destId="{9ACE9929-9049-4E1F-9A31-0658CA756AAE}" srcOrd="1" destOrd="0" presId="urn:microsoft.com/office/officeart/2005/8/layout/vList2"/>
    <dgm:cxn modelId="{F21E3290-C462-4265-8DDF-3D0BB93E3884}" type="presParOf" srcId="{6E266841-173F-45DC-A8B3-8BEECF79AACC}" destId="{99D64868-EC85-46ED-8317-227DB4C6050C}" srcOrd="2" destOrd="0" presId="urn:microsoft.com/office/officeart/2005/8/layout/vList2"/>
    <dgm:cxn modelId="{D43F7797-5451-4AF5-9AF8-008E5330A643}" type="presParOf" srcId="{6E266841-173F-45DC-A8B3-8BEECF79AACC}" destId="{150AC9BF-3C6F-41B6-99B9-DA5A9E095DC4}" srcOrd="3" destOrd="0" presId="urn:microsoft.com/office/officeart/2005/8/layout/vList2"/>
    <dgm:cxn modelId="{42F6078E-DDC4-4F1A-8441-7B282D9CC7C5}" type="presParOf" srcId="{6E266841-173F-45DC-A8B3-8BEECF79AACC}" destId="{F218A013-290A-48E5-86AC-CEF1A7709568}" srcOrd="4" destOrd="0" presId="urn:microsoft.com/office/officeart/2005/8/layout/vList2"/>
    <dgm:cxn modelId="{829922F9-BF0A-414E-B56E-062933661C76}" type="presParOf" srcId="{6E266841-173F-45DC-A8B3-8BEECF79AACC}" destId="{AEF539A7-5209-4D33-91B6-4C4DD4320D82}" srcOrd="5" destOrd="0" presId="urn:microsoft.com/office/officeart/2005/8/layout/vList2"/>
    <dgm:cxn modelId="{6DC22488-03DC-4520-AA12-FA46712690FE}" type="presParOf" srcId="{6E266841-173F-45DC-A8B3-8BEECF79AACC}" destId="{3FBEE896-39B4-4395-AA0C-86725B9457A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21EF242-129F-401C-89CC-8BA29C10A35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F428C9-AC7F-4A72-98F3-9691FFB368F3}">
      <dgm:prSet custT="1"/>
      <dgm:spPr/>
      <dgm:t>
        <a:bodyPr/>
        <a:lstStyle/>
        <a:p>
          <a:r>
            <a:rPr lang="it-IT" sz="2400" dirty="0" err="1"/>
            <a:t>Receives</a:t>
          </a:r>
          <a:r>
            <a:rPr lang="it-IT" sz="2400" dirty="0"/>
            <a:t> HTTP </a:t>
          </a:r>
          <a:r>
            <a:rPr lang="it-IT" sz="2400" dirty="0" err="1"/>
            <a:t>requests</a:t>
          </a:r>
          <a:r>
            <a:rPr lang="it-IT" sz="2400" dirty="0"/>
            <a:t> from the client side, </a:t>
          </a:r>
          <a:r>
            <a:rPr lang="it-IT" sz="2400" dirty="0" err="1"/>
            <a:t>performs</a:t>
          </a:r>
          <a:r>
            <a:rPr lang="it-IT" sz="2400" dirty="0"/>
            <a:t> some </a:t>
          </a:r>
          <a:r>
            <a:rPr lang="it-IT" sz="2400" dirty="0" err="1"/>
            <a:t>integrity</a:t>
          </a:r>
          <a:r>
            <a:rPr lang="it-IT" sz="2400" dirty="0"/>
            <a:t> checks and </a:t>
          </a:r>
          <a:r>
            <a:rPr lang="it-IT" sz="2400" dirty="0" err="1"/>
            <a:t>it</a:t>
          </a:r>
          <a:r>
            <a:rPr lang="it-IT" sz="2400" dirty="0"/>
            <a:t> stores the data of the user and </a:t>
          </a:r>
          <a:r>
            <a:rPr lang="it-IT" sz="2400" dirty="0" err="1"/>
            <a:t>its</a:t>
          </a:r>
          <a:r>
            <a:rPr lang="it-IT" sz="2400" dirty="0"/>
            <a:t> </a:t>
          </a:r>
          <a:r>
            <a:rPr lang="it-IT" sz="2400" dirty="0" err="1"/>
            <a:t>drying</a:t>
          </a:r>
          <a:r>
            <a:rPr lang="it-IT" sz="2400" dirty="0"/>
            <a:t> </a:t>
          </a:r>
          <a:r>
            <a:rPr lang="it-IT" sz="2400" dirty="0" err="1"/>
            <a:t>cycle</a:t>
          </a:r>
          <a:r>
            <a:rPr lang="it-IT" sz="2400" dirty="0"/>
            <a:t> </a:t>
          </a:r>
          <a:r>
            <a:rPr lang="it-IT" sz="2400" dirty="0" err="1"/>
            <a:t>without</a:t>
          </a:r>
          <a:r>
            <a:rPr lang="it-IT" sz="2400" dirty="0"/>
            <a:t> </a:t>
          </a:r>
          <a:r>
            <a:rPr lang="it-IT" sz="2400" dirty="0" err="1"/>
            <a:t>showing</a:t>
          </a:r>
          <a:r>
            <a:rPr lang="it-IT" sz="2400" dirty="0"/>
            <a:t> </a:t>
          </a:r>
          <a:r>
            <a:rPr lang="it-IT" sz="2400" dirty="0" err="1"/>
            <a:t>externally</a:t>
          </a:r>
          <a:r>
            <a:rPr lang="it-IT" sz="2400" dirty="0"/>
            <a:t> the database </a:t>
          </a:r>
          <a:r>
            <a:rPr lang="it-IT" sz="2400" dirty="0" err="1"/>
            <a:t>structures</a:t>
          </a:r>
          <a:endParaRPr lang="en-US" sz="2400" dirty="0"/>
        </a:p>
      </dgm:t>
    </dgm:pt>
    <dgm:pt modelId="{C58E6E35-BA19-4522-AC57-2F7824B88546}" type="parTrans" cxnId="{C8E2EF41-CA9B-4A55-9ABC-D4F90D8FB89E}">
      <dgm:prSet/>
      <dgm:spPr/>
      <dgm:t>
        <a:bodyPr/>
        <a:lstStyle/>
        <a:p>
          <a:endParaRPr lang="en-US"/>
        </a:p>
      </dgm:t>
    </dgm:pt>
    <dgm:pt modelId="{E550E278-A301-4121-A2DF-423DA8D85132}" type="sibTrans" cxnId="{C8E2EF41-CA9B-4A55-9ABC-D4F90D8FB89E}">
      <dgm:prSet/>
      <dgm:spPr/>
      <dgm:t>
        <a:bodyPr/>
        <a:lstStyle/>
        <a:p>
          <a:endParaRPr lang="en-US"/>
        </a:p>
      </dgm:t>
    </dgm:pt>
    <dgm:pt modelId="{6F946C84-2A42-4189-8503-426B1B8775A4}">
      <dgm:prSet custT="1"/>
      <dgm:spPr/>
      <dgm:t>
        <a:bodyPr/>
        <a:lstStyle/>
        <a:p>
          <a:r>
            <a:rPr lang="it-IT" sz="2400" dirty="0" err="1"/>
            <a:t>It</a:t>
          </a:r>
          <a:r>
            <a:rPr lang="it-IT" sz="2400" dirty="0"/>
            <a:t> </a:t>
          </a:r>
          <a:r>
            <a:rPr lang="it-IT" sz="2400" dirty="0" err="1"/>
            <a:t>is</a:t>
          </a:r>
          <a:r>
            <a:rPr lang="it-IT" sz="2400" dirty="0"/>
            <a:t> </a:t>
          </a:r>
          <a:r>
            <a:rPr lang="it-IT" sz="2400" dirty="0" err="1"/>
            <a:t>responsible</a:t>
          </a:r>
          <a:r>
            <a:rPr lang="it-IT" sz="2400" dirty="0"/>
            <a:t> for </a:t>
          </a:r>
          <a:r>
            <a:rPr lang="it-IT" sz="2400" dirty="0" err="1"/>
            <a:t>statistics</a:t>
          </a:r>
          <a:r>
            <a:rPr lang="it-IT" sz="2400" dirty="0"/>
            <a:t> </a:t>
          </a:r>
          <a:r>
            <a:rPr lang="it-IT" sz="2400" dirty="0" err="1"/>
            <a:t>computations</a:t>
          </a:r>
          <a:r>
            <a:rPr lang="it-IT" sz="2400" dirty="0"/>
            <a:t>, and </a:t>
          </a:r>
          <a:r>
            <a:rPr lang="it-IT" sz="2400" dirty="0" err="1"/>
            <a:t>it</a:t>
          </a:r>
          <a:r>
            <a:rPr lang="it-IT" sz="2400" dirty="0"/>
            <a:t> </a:t>
          </a:r>
          <a:r>
            <a:rPr lang="it-IT" sz="2400" dirty="0" err="1"/>
            <a:t>masks</a:t>
          </a:r>
          <a:r>
            <a:rPr lang="it-IT" sz="2400" dirty="0"/>
            <a:t> </a:t>
          </a:r>
          <a:r>
            <a:rPr lang="it-IT" sz="2400" dirty="0" err="1"/>
            <a:t>underlying</a:t>
          </a:r>
          <a:r>
            <a:rPr lang="it-IT" sz="2400" dirty="0"/>
            <a:t> </a:t>
          </a:r>
          <a:r>
            <a:rPr lang="it-IT" sz="2400" dirty="0" err="1"/>
            <a:t>OpenWeather</a:t>
          </a:r>
          <a:r>
            <a:rPr lang="it-IT" sz="2400" dirty="0"/>
            <a:t> API call</a:t>
          </a:r>
          <a:endParaRPr lang="en-US" sz="2400" dirty="0"/>
        </a:p>
      </dgm:t>
    </dgm:pt>
    <dgm:pt modelId="{3B8B3DFE-31A5-45A5-9CDC-41E47B8BC615}" type="parTrans" cxnId="{2445CF2E-AECF-46BC-A35A-81F4E5073453}">
      <dgm:prSet/>
      <dgm:spPr/>
      <dgm:t>
        <a:bodyPr/>
        <a:lstStyle/>
        <a:p>
          <a:endParaRPr lang="en-US"/>
        </a:p>
      </dgm:t>
    </dgm:pt>
    <dgm:pt modelId="{FA6BC10C-D62A-4921-B694-0533616D71AB}" type="sibTrans" cxnId="{2445CF2E-AECF-46BC-A35A-81F4E5073453}">
      <dgm:prSet/>
      <dgm:spPr/>
      <dgm:t>
        <a:bodyPr/>
        <a:lstStyle/>
        <a:p>
          <a:endParaRPr lang="en-US"/>
        </a:p>
      </dgm:t>
    </dgm:pt>
    <dgm:pt modelId="{592E8CDB-6A48-4DA6-8A27-05C9E5934BCC}">
      <dgm:prSet custT="1"/>
      <dgm:spPr/>
      <dgm:t>
        <a:bodyPr/>
        <a:lstStyle/>
        <a:p>
          <a:r>
            <a:rPr lang="it-IT" sz="2400" dirty="0" err="1"/>
            <a:t>It</a:t>
          </a:r>
          <a:r>
            <a:rPr lang="it-IT" sz="2400" dirty="0"/>
            <a:t> </a:t>
          </a:r>
          <a:r>
            <a:rPr lang="it-IT" sz="2400" dirty="0" err="1"/>
            <a:t>is</a:t>
          </a:r>
          <a:r>
            <a:rPr lang="it-IT" sz="2400" dirty="0"/>
            <a:t> the core for </a:t>
          </a:r>
          <a:r>
            <a:rPr lang="it-IT" sz="2400" dirty="0" err="1"/>
            <a:t>every</a:t>
          </a:r>
          <a:r>
            <a:rPr lang="it-IT" sz="2400" dirty="0"/>
            <a:t> CRUD </a:t>
          </a:r>
          <a:r>
            <a:rPr lang="it-IT" sz="2400" dirty="0" err="1"/>
            <a:t>operations</a:t>
          </a:r>
          <a:r>
            <a:rPr lang="it-IT" sz="2400" dirty="0"/>
            <a:t> of the database like the </a:t>
          </a:r>
          <a:r>
            <a:rPr lang="it-IT" sz="2400" dirty="0" err="1"/>
            <a:t>registation</a:t>
          </a:r>
          <a:r>
            <a:rPr lang="it-IT" sz="2400" dirty="0"/>
            <a:t> of a new user, </a:t>
          </a:r>
          <a:r>
            <a:rPr lang="it-IT" sz="2400" dirty="0" err="1"/>
            <a:t>credential</a:t>
          </a:r>
          <a:r>
            <a:rPr lang="it-IT" sz="2400" dirty="0"/>
            <a:t> checks for login access, setting and </a:t>
          </a:r>
          <a:r>
            <a:rPr lang="it-IT" sz="2400" dirty="0" err="1"/>
            <a:t>updating</a:t>
          </a:r>
          <a:r>
            <a:rPr lang="it-IT" sz="2400" dirty="0"/>
            <a:t> </a:t>
          </a:r>
          <a:r>
            <a:rPr lang="it-IT" sz="2400" dirty="0" err="1"/>
            <a:t>drying</a:t>
          </a:r>
          <a:r>
            <a:rPr lang="it-IT" sz="2400" dirty="0"/>
            <a:t> </a:t>
          </a:r>
          <a:r>
            <a:rPr lang="it-IT" sz="2400" dirty="0" err="1"/>
            <a:t>cycles</a:t>
          </a:r>
          <a:endParaRPr lang="en-US" sz="2400" dirty="0"/>
        </a:p>
      </dgm:t>
    </dgm:pt>
    <dgm:pt modelId="{9C5B6E1D-E4A5-4DD0-B7B3-FFC1D6071139}" type="parTrans" cxnId="{E24CE206-A89A-4591-8B84-BC1AB122CA88}">
      <dgm:prSet/>
      <dgm:spPr/>
      <dgm:t>
        <a:bodyPr/>
        <a:lstStyle/>
        <a:p>
          <a:endParaRPr lang="en-US"/>
        </a:p>
      </dgm:t>
    </dgm:pt>
    <dgm:pt modelId="{159CD6D9-7E66-43D1-8ED1-71F7DB2933BB}" type="sibTrans" cxnId="{E24CE206-A89A-4591-8B84-BC1AB122CA88}">
      <dgm:prSet/>
      <dgm:spPr/>
      <dgm:t>
        <a:bodyPr/>
        <a:lstStyle/>
        <a:p>
          <a:endParaRPr lang="en-US"/>
        </a:p>
      </dgm:t>
    </dgm:pt>
    <dgm:pt modelId="{8EDF6723-F2C1-4751-BA01-51CD205F700A}" type="pres">
      <dgm:prSet presAssocID="{221EF242-129F-401C-89CC-8BA29C10A358}" presName="linear" presStyleCnt="0">
        <dgm:presLayoutVars>
          <dgm:animLvl val="lvl"/>
          <dgm:resizeHandles val="exact"/>
        </dgm:presLayoutVars>
      </dgm:prSet>
      <dgm:spPr/>
    </dgm:pt>
    <dgm:pt modelId="{EB82375A-FCCA-45ED-8A79-009CE3C14F6F}" type="pres">
      <dgm:prSet presAssocID="{E8F428C9-AC7F-4A72-98F3-9691FFB368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18B529-85DF-40A4-B93D-79C06AA6AC15}" type="pres">
      <dgm:prSet presAssocID="{E550E278-A301-4121-A2DF-423DA8D85132}" presName="spacer" presStyleCnt="0"/>
      <dgm:spPr/>
    </dgm:pt>
    <dgm:pt modelId="{D9881103-4D03-407A-9AE7-1B019E4F12CA}" type="pres">
      <dgm:prSet presAssocID="{6F946C84-2A42-4189-8503-426B1B8775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808428-A234-4E17-9528-7962EFBC6C5C}" type="pres">
      <dgm:prSet presAssocID="{FA6BC10C-D62A-4921-B694-0533616D71AB}" presName="spacer" presStyleCnt="0"/>
      <dgm:spPr/>
    </dgm:pt>
    <dgm:pt modelId="{1F86E8B0-097F-424A-99BC-BF6DF2A42FC0}" type="pres">
      <dgm:prSet presAssocID="{592E8CDB-6A48-4DA6-8A27-05C9E5934BC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24CE206-A89A-4591-8B84-BC1AB122CA88}" srcId="{221EF242-129F-401C-89CC-8BA29C10A358}" destId="{592E8CDB-6A48-4DA6-8A27-05C9E5934BCC}" srcOrd="2" destOrd="0" parTransId="{9C5B6E1D-E4A5-4DD0-B7B3-FFC1D6071139}" sibTransId="{159CD6D9-7E66-43D1-8ED1-71F7DB2933BB}"/>
    <dgm:cxn modelId="{666F4E17-B388-4795-BDA0-F6050CAEDE8F}" type="presOf" srcId="{221EF242-129F-401C-89CC-8BA29C10A358}" destId="{8EDF6723-F2C1-4751-BA01-51CD205F700A}" srcOrd="0" destOrd="0" presId="urn:microsoft.com/office/officeart/2005/8/layout/vList2"/>
    <dgm:cxn modelId="{2445CF2E-AECF-46BC-A35A-81F4E5073453}" srcId="{221EF242-129F-401C-89CC-8BA29C10A358}" destId="{6F946C84-2A42-4189-8503-426B1B8775A4}" srcOrd="1" destOrd="0" parTransId="{3B8B3DFE-31A5-45A5-9CDC-41E47B8BC615}" sibTransId="{FA6BC10C-D62A-4921-B694-0533616D71AB}"/>
    <dgm:cxn modelId="{C8E2EF41-CA9B-4A55-9ABC-D4F90D8FB89E}" srcId="{221EF242-129F-401C-89CC-8BA29C10A358}" destId="{E8F428C9-AC7F-4A72-98F3-9691FFB368F3}" srcOrd="0" destOrd="0" parTransId="{C58E6E35-BA19-4522-AC57-2F7824B88546}" sibTransId="{E550E278-A301-4121-A2DF-423DA8D85132}"/>
    <dgm:cxn modelId="{F5A75DA2-42D5-46BB-BE21-7B4330EDF097}" type="presOf" srcId="{E8F428C9-AC7F-4A72-98F3-9691FFB368F3}" destId="{EB82375A-FCCA-45ED-8A79-009CE3C14F6F}" srcOrd="0" destOrd="0" presId="urn:microsoft.com/office/officeart/2005/8/layout/vList2"/>
    <dgm:cxn modelId="{42F33CD8-1995-4A88-B522-F79568195EC6}" type="presOf" srcId="{592E8CDB-6A48-4DA6-8A27-05C9E5934BCC}" destId="{1F86E8B0-097F-424A-99BC-BF6DF2A42FC0}" srcOrd="0" destOrd="0" presId="urn:microsoft.com/office/officeart/2005/8/layout/vList2"/>
    <dgm:cxn modelId="{4EAA7EFB-54FC-4C02-894E-CE74DB7265CE}" type="presOf" srcId="{6F946C84-2A42-4189-8503-426B1B8775A4}" destId="{D9881103-4D03-407A-9AE7-1B019E4F12CA}" srcOrd="0" destOrd="0" presId="urn:microsoft.com/office/officeart/2005/8/layout/vList2"/>
    <dgm:cxn modelId="{451F5594-453E-44C8-B8AC-B7FBEE0BF137}" type="presParOf" srcId="{8EDF6723-F2C1-4751-BA01-51CD205F700A}" destId="{EB82375A-FCCA-45ED-8A79-009CE3C14F6F}" srcOrd="0" destOrd="0" presId="urn:microsoft.com/office/officeart/2005/8/layout/vList2"/>
    <dgm:cxn modelId="{567E1F04-A1F3-4DE0-B8FF-9AE222B4384C}" type="presParOf" srcId="{8EDF6723-F2C1-4751-BA01-51CD205F700A}" destId="{4F18B529-85DF-40A4-B93D-79C06AA6AC15}" srcOrd="1" destOrd="0" presId="urn:microsoft.com/office/officeart/2005/8/layout/vList2"/>
    <dgm:cxn modelId="{D2A38520-759F-4170-ACD3-F358AE18E884}" type="presParOf" srcId="{8EDF6723-F2C1-4751-BA01-51CD205F700A}" destId="{D9881103-4D03-407A-9AE7-1B019E4F12CA}" srcOrd="2" destOrd="0" presId="urn:microsoft.com/office/officeart/2005/8/layout/vList2"/>
    <dgm:cxn modelId="{CDD14A35-BF7D-48EA-B6C6-BC3F3FFF6745}" type="presParOf" srcId="{8EDF6723-F2C1-4751-BA01-51CD205F700A}" destId="{EF808428-A234-4E17-9528-7962EFBC6C5C}" srcOrd="3" destOrd="0" presId="urn:microsoft.com/office/officeart/2005/8/layout/vList2"/>
    <dgm:cxn modelId="{DD97776B-FE9D-4AAA-8E6D-2E04D14634A7}" type="presParOf" srcId="{8EDF6723-F2C1-4751-BA01-51CD205F700A}" destId="{1F86E8B0-097F-424A-99BC-BF6DF2A42FC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104135F-4F7A-4486-8C14-2638D2C63FA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8D2E8E-2888-49EB-9461-84424D52DDB9}">
      <dgm:prSet/>
      <dgm:spPr/>
      <dgm:t>
        <a:bodyPr/>
        <a:lstStyle/>
        <a:p>
          <a:r>
            <a:rPr lang="it-IT" dirty="0" err="1"/>
            <a:t>It</a:t>
          </a:r>
          <a:r>
            <a:rPr lang="it-IT" dirty="0"/>
            <a:t> handles </a:t>
          </a:r>
          <a:r>
            <a:rPr lang="it-IT" dirty="0" err="1"/>
            <a:t>registation</a:t>
          </a:r>
          <a:r>
            <a:rPr lang="it-IT" dirty="0"/>
            <a:t> of new users, login to account and </a:t>
          </a:r>
          <a:r>
            <a:rPr lang="it-IT" dirty="0" err="1"/>
            <a:t>deletion</a:t>
          </a:r>
          <a:r>
            <a:rPr lang="it-IT" dirty="0"/>
            <a:t> of user information </a:t>
          </a:r>
          <a:r>
            <a:rPr lang="it-IT" dirty="0" err="1"/>
            <a:t>if</a:t>
          </a:r>
          <a:r>
            <a:rPr lang="it-IT" dirty="0"/>
            <a:t> </a:t>
          </a:r>
          <a:r>
            <a:rPr lang="it-IT" dirty="0" err="1"/>
            <a:t>needed</a:t>
          </a:r>
          <a:endParaRPr lang="en-US" dirty="0"/>
        </a:p>
      </dgm:t>
    </dgm:pt>
    <dgm:pt modelId="{341F2982-57FA-4556-AF6A-DB9ADF7DBCBF}" type="parTrans" cxnId="{254C9ADF-B37D-4FE4-BE20-9628D52CEC2D}">
      <dgm:prSet/>
      <dgm:spPr/>
      <dgm:t>
        <a:bodyPr/>
        <a:lstStyle/>
        <a:p>
          <a:endParaRPr lang="en-US"/>
        </a:p>
      </dgm:t>
    </dgm:pt>
    <dgm:pt modelId="{8361AF0E-81A8-4776-811E-ABE560FD22B9}" type="sibTrans" cxnId="{254C9ADF-B37D-4FE4-BE20-9628D52CEC2D}">
      <dgm:prSet/>
      <dgm:spPr/>
      <dgm:t>
        <a:bodyPr/>
        <a:lstStyle/>
        <a:p>
          <a:endParaRPr lang="en-US"/>
        </a:p>
      </dgm:t>
    </dgm:pt>
    <dgm:pt modelId="{58182901-0EA3-447F-85DF-4D7B3B109BA5}">
      <dgm:prSet/>
      <dgm:spPr/>
      <dgm:t>
        <a:bodyPr/>
        <a:lstStyle/>
        <a:p>
          <a:r>
            <a:rPr lang="it-IT" dirty="0" err="1"/>
            <a:t>It</a:t>
          </a:r>
          <a:r>
            <a:rPr lang="it-IT" dirty="0"/>
            <a:t> </a:t>
          </a:r>
          <a:r>
            <a:rPr lang="it-IT" dirty="0" err="1"/>
            <a:t>sends</a:t>
          </a:r>
          <a:r>
            <a:rPr lang="it-IT" dirty="0"/>
            <a:t> </a:t>
          </a:r>
          <a:r>
            <a:rPr lang="it-IT" dirty="0" err="1"/>
            <a:t>messages</a:t>
          </a:r>
          <a:r>
            <a:rPr lang="it-IT" dirty="0"/>
            <a:t> to </a:t>
          </a:r>
          <a:r>
            <a:rPr lang="it-IT" dirty="0" err="1"/>
            <a:t>notify</a:t>
          </a:r>
          <a:r>
            <a:rPr lang="it-IT" dirty="0"/>
            <a:t> the user </a:t>
          </a:r>
          <a:r>
            <a:rPr lang="it-IT" dirty="0" err="1"/>
            <a:t>about</a:t>
          </a:r>
          <a:r>
            <a:rPr lang="it-IT" dirty="0"/>
            <a:t> </a:t>
          </a:r>
          <a:r>
            <a:rPr lang="it-IT" dirty="0" err="1"/>
            <a:t>weather</a:t>
          </a:r>
          <a:r>
            <a:rPr lang="it-IT" dirty="0"/>
            <a:t> events (</a:t>
          </a:r>
          <a:r>
            <a:rPr lang="it-IT" dirty="0" err="1"/>
            <a:t>rain</a:t>
          </a:r>
          <a:r>
            <a:rPr lang="it-IT" dirty="0"/>
            <a:t> coming in a </a:t>
          </a:r>
          <a:r>
            <a:rPr lang="it-IT" dirty="0" err="1"/>
            <a:t>few</a:t>
          </a:r>
          <a:r>
            <a:rPr lang="it-IT" dirty="0"/>
            <a:t> hours), </a:t>
          </a:r>
          <a:r>
            <a:rPr lang="it-IT" dirty="0" err="1"/>
            <a:t>actual</a:t>
          </a:r>
          <a:r>
            <a:rPr lang="it-IT" dirty="0"/>
            <a:t> </a:t>
          </a:r>
          <a:r>
            <a:rPr lang="it-IT" dirty="0" err="1"/>
            <a:t>rain</a:t>
          </a:r>
          <a:r>
            <a:rPr lang="it-IT" dirty="0"/>
            <a:t> and community events </a:t>
          </a:r>
          <a:endParaRPr lang="en-US" dirty="0"/>
        </a:p>
      </dgm:t>
    </dgm:pt>
    <dgm:pt modelId="{98F89328-CABB-4F66-911B-C1E508BEAAED}" type="parTrans" cxnId="{8DAE92C5-82D7-4D57-9BA8-15B908C9963D}">
      <dgm:prSet/>
      <dgm:spPr/>
      <dgm:t>
        <a:bodyPr/>
        <a:lstStyle/>
        <a:p>
          <a:endParaRPr lang="en-US"/>
        </a:p>
      </dgm:t>
    </dgm:pt>
    <dgm:pt modelId="{F68D6FD1-0D7C-4038-89AE-887BC65F93BC}" type="sibTrans" cxnId="{8DAE92C5-82D7-4D57-9BA8-15B908C9963D}">
      <dgm:prSet/>
      <dgm:spPr/>
      <dgm:t>
        <a:bodyPr/>
        <a:lstStyle/>
        <a:p>
          <a:endParaRPr lang="en-US"/>
        </a:p>
      </dgm:t>
    </dgm:pt>
    <dgm:pt modelId="{CA289ED7-6D5E-44C3-B592-30B3021C8E4B}">
      <dgm:prSet/>
      <dgm:spPr/>
      <dgm:t>
        <a:bodyPr/>
        <a:lstStyle/>
        <a:p>
          <a:r>
            <a:rPr lang="it-IT"/>
            <a:t>You can ask it the status of your rack, useful informations about drying time and predict the best time to dry your clothes</a:t>
          </a:r>
          <a:endParaRPr lang="en-US"/>
        </a:p>
      </dgm:t>
    </dgm:pt>
    <dgm:pt modelId="{728167E3-BAB0-40BA-9530-AD3C663BA507}" type="parTrans" cxnId="{26BDE11F-B7C5-4321-8A51-6A613C3B8D49}">
      <dgm:prSet/>
      <dgm:spPr/>
      <dgm:t>
        <a:bodyPr/>
        <a:lstStyle/>
        <a:p>
          <a:endParaRPr lang="en-US"/>
        </a:p>
      </dgm:t>
    </dgm:pt>
    <dgm:pt modelId="{2BC99BEA-6AFD-4DC4-87D8-E16A1665CBDB}" type="sibTrans" cxnId="{26BDE11F-B7C5-4321-8A51-6A613C3B8D49}">
      <dgm:prSet/>
      <dgm:spPr/>
      <dgm:t>
        <a:bodyPr/>
        <a:lstStyle/>
        <a:p>
          <a:endParaRPr lang="en-US"/>
        </a:p>
      </dgm:t>
    </dgm:pt>
    <dgm:pt modelId="{CD4D3A13-05A1-4A8B-85D0-B92C0291CF12}">
      <dgm:prSet/>
      <dgm:spPr/>
      <dgm:t>
        <a:bodyPr/>
        <a:lstStyle/>
        <a:p>
          <a:r>
            <a:rPr lang="it-IT"/>
            <a:t>Developed in Python and it will be hosted in Cloud environment in future developments</a:t>
          </a:r>
          <a:endParaRPr lang="en-US"/>
        </a:p>
      </dgm:t>
    </dgm:pt>
    <dgm:pt modelId="{DDFF83F4-0D35-4EA7-96E6-30C1BA744EAE}" type="parTrans" cxnId="{C31519F7-8090-4340-9CEC-A6EF668D58AB}">
      <dgm:prSet/>
      <dgm:spPr/>
      <dgm:t>
        <a:bodyPr/>
        <a:lstStyle/>
        <a:p>
          <a:endParaRPr lang="en-US"/>
        </a:p>
      </dgm:t>
    </dgm:pt>
    <dgm:pt modelId="{463A37C3-5016-4102-BAE4-78FF0CCA141D}" type="sibTrans" cxnId="{C31519F7-8090-4340-9CEC-A6EF668D58AB}">
      <dgm:prSet/>
      <dgm:spPr/>
      <dgm:t>
        <a:bodyPr/>
        <a:lstStyle/>
        <a:p>
          <a:endParaRPr lang="en-US"/>
        </a:p>
      </dgm:t>
    </dgm:pt>
    <dgm:pt modelId="{518C35CE-4790-46EE-858B-57DF1B031319}">
      <dgm:prSet/>
      <dgm:spPr/>
      <dgm:t>
        <a:bodyPr/>
        <a:lstStyle/>
        <a:p>
          <a:r>
            <a:rPr lang="it-IT"/>
            <a:t>Quick and responsive for the client</a:t>
          </a:r>
          <a:endParaRPr lang="en-US"/>
        </a:p>
      </dgm:t>
    </dgm:pt>
    <dgm:pt modelId="{8FB9D578-CC8F-40B8-9F31-D1B92A423F7E}" type="parTrans" cxnId="{E21B5C1C-DD6B-49E7-AE5F-591B32931A9F}">
      <dgm:prSet/>
      <dgm:spPr/>
      <dgm:t>
        <a:bodyPr/>
        <a:lstStyle/>
        <a:p>
          <a:endParaRPr lang="en-US"/>
        </a:p>
      </dgm:t>
    </dgm:pt>
    <dgm:pt modelId="{1C556D06-CF34-467A-8A3B-C6F976D571A3}" type="sibTrans" cxnId="{E21B5C1C-DD6B-49E7-AE5F-591B32931A9F}">
      <dgm:prSet/>
      <dgm:spPr/>
      <dgm:t>
        <a:bodyPr/>
        <a:lstStyle/>
        <a:p>
          <a:endParaRPr lang="en-US"/>
        </a:p>
      </dgm:t>
    </dgm:pt>
    <dgm:pt modelId="{2C4D6140-93AC-474C-9CB7-29B218FE8019}" type="pres">
      <dgm:prSet presAssocID="{4104135F-4F7A-4486-8C14-2638D2C63FA3}" presName="linear" presStyleCnt="0">
        <dgm:presLayoutVars>
          <dgm:animLvl val="lvl"/>
          <dgm:resizeHandles val="exact"/>
        </dgm:presLayoutVars>
      </dgm:prSet>
      <dgm:spPr/>
    </dgm:pt>
    <dgm:pt modelId="{FFA8C6D3-C0BF-4F61-8CD1-71B12F72619E}" type="pres">
      <dgm:prSet presAssocID="{A28D2E8E-2888-49EB-9461-84424D52DDB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FCD222F-2717-45C6-BCED-0AFE4D282CA5}" type="pres">
      <dgm:prSet presAssocID="{8361AF0E-81A8-4776-811E-ABE560FD22B9}" presName="spacer" presStyleCnt="0"/>
      <dgm:spPr/>
    </dgm:pt>
    <dgm:pt modelId="{D753E167-AA4D-4865-9FFC-929E800EC91C}" type="pres">
      <dgm:prSet presAssocID="{58182901-0EA3-447F-85DF-4D7B3B109BA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877F55-3F9A-462B-AA97-8B21764FC498}" type="pres">
      <dgm:prSet presAssocID="{F68D6FD1-0D7C-4038-89AE-887BC65F93BC}" presName="spacer" presStyleCnt="0"/>
      <dgm:spPr/>
    </dgm:pt>
    <dgm:pt modelId="{83918F3B-B245-4B27-BC18-670B268296A7}" type="pres">
      <dgm:prSet presAssocID="{CA289ED7-6D5E-44C3-B592-30B3021C8E4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293DA0D-A1DE-4E1D-9147-6E871E14A0CF}" type="pres">
      <dgm:prSet presAssocID="{2BC99BEA-6AFD-4DC4-87D8-E16A1665CBDB}" presName="spacer" presStyleCnt="0"/>
      <dgm:spPr/>
    </dgm:pt>
    <dgm:pt modelId="{EDDD41F0-CF49-44A1-9387-CD80A3B64D1A}" type="pres">
      <dgm:prSet presAssocID="{CD4D3A13-05A1-4A8B-85D0-B92C0291CF1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1A7C3DC-CB66-476E-B59D-C1725F94A10A}" type="pres">
      <dgm:prSet presAssocID="{463A37C3-5016-4102-BAE4-78FF0CCA141D}" presName="spacer" presStyleCnt="0"/>
      <dgm:spPr/>
    </dgm:pt>
    <dgm:pt modelId="{688944DB-5D79-46A5-AD5A-AB1D6CBB497D}" type="pres">
      <dgm:prSet presAssocID="{518C35CE-4790-46EE-858B-57DF1B03131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21B5C1C-DD6B-49E7-AE5F-591B32931A9F}" srcId="{4104135F-4F7A-4486-8C14-2638D2C63FA3}" destId="{518C35CE-4790-46EE-858B-57DF1B031319}" srcOrd="4" destOrd="0" parTransId="{8FB9D578-CC8F-40B8-9F31-D1B92A423F7E}" sibTransId="{1C556D06-CF34-467A-8A3B-C6F976D571A3}"/>
    <dgm:cxn modelId="{26BDE11F-B7C5-4321-8A51-6A613C3B8D49}" srcId="{4104135F-4F7A-4486-8C14-2638D2C63FA3}" destId="{CA289ED7-6D5E-44C3-B592-30B3021C8E4B}" srcOrd="2" destOrd="0" parTransId="{728167E3-BAB0-40BA-9530-AD3C663BA507}" sibTransId="{2BC99BEA-6AFD-4DC4-87D8-E16A1665CBDB}"/>
    <dgm:cxn modelId="{044A4141-D270-48B0-9E68-E7E428AB224E}" type="presOf" srcId="{518C35CE-4790-46EE-858B-57DF1B031319}" destId="{688944DB-5D79-46A5-AD5A-AB1D6CBB497D}" srcOrd="0" destOrd="0" presId="urn:microsoft.com/office/officeart/2005/8/layout/vList2"/>
    <dgm:cxn modelId="{68DBD48A-329F-4A75-B39D-08BF8DB49C18}" type="presOf" srcId="{58182901-0EA3-447F-85DF-4D7B3B109BA5}" destId="{D753E167-AA4D-4865-9FFC-929E800EC91C}" srcOrd="0" destOrd="0" presId="urn:microsoft.com/office/officeart/2005/8/layout/vList2"/>
    <dgm:cxn modelId="{5D370791-FF7C-4AF8-B89F-B11426A91C10}" type="presOf" srcId="{4104135F-4F7A-4486-8C14-2638D2C63FA3}" destId="{2C4D6140-93AC-474C-9CB7-29B218FE8019}" srcOrd="0" destOrd="0" presId="urn:microsoft.com/office/officeart/2005/8/layout/vList2"/>
    <dgm:cxn modelId="{1F83AF9C-E283-4FD4-AF93-53B5BDC2AB98}" type="presOf" srcId="{CD4D3A13-05A1-4A8B-85D0-B92C0291CF12}" destId="{EDDD41F0-CF49-44A1-9387-CD80A3B64D1A}" srcOrd="0" destOrd="0" presId="urn:microsoft.com/office/officeart/2005/8/layout/vList2"/>
    <dgm:cxn modelId="{8480E9A2-AAAA-467E-8B5A-031F544DAB39}" type="presOf" srcId="{A28D2E8E-2888-49EB-9461-84424D52DDB9}" destId="{FFA8C6D3-C0BF-4F61-8CD1-71B12F72619E}" srcOrd="0" destOrd="0" presId="urn:microsoft.com/office/officeart/2005/8/layout/vList2"/>
    <dgm:cxn modelId="{C5B791B3-866A-45B0-93AC-ECF715ECAA03}" type="presOf" srcId="{CA289ED7-6D5E-44C3-B592-30B3021C8E4B}" destId="{83918F3B-B245-4B27-BC18-670B268296A7}" srcOrd="0" destOrd="0" presId="urn:microsoft.com/office/officeart/2005/8/layout/vList2"/>
    <dgm:cxn modelId="{8DAE92C5-82D7-4D57-9BA8-15B908C9963D}" srcId="{4104135F-4F7A-4486-8C14-2638D2C63FA3}" destId="{58182901-0EA3-447F-85DF-4D7B3B109BA5}" srcOrd="1" destOrd="0" parTransId="{98F89328-CABB-4F66-911B-C1E508BEAAED}" sibTransId="{F68D6FD1-0D7C-4038-89AE-887BC65F93BC}"/>
    <dgm:cxn modelId="{254C9ADF-B37D-4FE4-BE20-9628D52CEC2D}" srcId="{4104135F-4F7A-4486-8C14-2638D2C63FA3}" destId="{A28D2E8E-2888-49EB-9461-84424D52DDB9}" srcOrd="0" destOrd="0" parTransId="{341F2982-57FA-4556-AF6A-DB9ADF7DBCBF}" sibTransId="{8361AF0E-81A8-4776-811E-ABE560FD22B9}"/>
    <dgm:cxn modelId="{C31519F7-8090-4340-9CEC-A6EF668D58AB}" srcId="{4104135F-4F7A-4486-8C14-2638D2C63FA3}" destId="{CD4D3A13-05A1-4A8B-85D0-B92C0291CF12}" srcOrd="3" destOrd="0" parTransId="{DDFF83F4-0D35-4EA7-96E6-30C1BA744EAE}" sibTransId="{463A37C3-5016-4102-BAE4-78FF0CCA141D}"/>
    <dgm:cxn modelId="{F7A6D84B-23C1-4496-AA84-A9DCDF4C874D}" type="presParOf" srcId="{2C4D6140-93AC-474C-9CB7-29B218FE8019}" destId="{FFA8C6D3-C0BF-4F61-8CD1-71B12F72619E}" srcOrd="0" destOrd="0" presId="urn:microsoft.com/office/officeart/2005/8/layout/vList2"/>
    <dgm:cxn modelId="{AC67F77C-27F3-4AFB-9809-2093C981DDC2}" type="presParOf" srcId="{2C4D6140-93AC-474C-9CB7-29B218FE8019}" destId="{AFCD222F-2717-45C6-BCED-0AFE4D282CA5}" srcOrd="1" destOrd="0" presId="urn:microsoft.com/office/officeart/2005/8/layout/vList2"/>
    <dgm:cxn modelId="{289C16DC-A83F-4E5A-9BC0-55B269C2975B}" type="presParOf" srcId="{2C4D6140-93AC-474C-9CB7-29B218FE8019}" destId="{D753E167-AA4D-4865-9FFC-929E800EC91C}" srcOrd="2" destOrd="0" presId="urn:microsoft.com/office/officeart/2005/8/layout/vList2"/>
    <dgm:cxn modelId="{3EC1A2B2-FFF6-4B58-988E-CCA83A1771F2}" type="presParOf" srcId="{2C4D6140-93AC-474C-9CB7-29B218FE8019}" destId="{1D877F55-3F9A-462B-AA97-8B21764FC498}" srcOrd="3" destOrd="0" presId="urn:microsoft.com/office/officeart/2005/8/layout/vList2"/>
    <dgm:cxn modelId="{13102F13-EA5A-4008-BDD1-267E357D07AC}" type="presParOf" srcId="{2C4D6140-93AC-474C-9CB7-29B218FE8019}" destId="{83918F3B-B245-4B27-BC18-670B268296A7}" srcOrd="4" destOrd="0" presId="urn:microsoft.com/office/officeart/2005/8/layout/vList2"/>
    <dgm:cxn modelId="{1061D32E-104F-4ACC-9E53-33CC79222F17}" type="presParOf" srcId="{2C4D6140-93AC-474C-9CB7-29B218FE8019}" destId="{D293DA0D-A1DE-4E1D-9147-6E871E14A0CF}" srcOrd="5" destOrd="0" presId="urn:microsoft.com/office/officeart/2005/8/layout/vList2"/>
    <dgm:cxn modelId="{753BF34A-335D-4264-A7FD-D7E828BF0E87}" type="presParOf" srcId="{2C4D6140-93AC-474C-9CB7-29B218FE8019}" destId="{EDDD41F0-CF49-44A1-9387-CD80A3B64D1A}" srcOrd="6" destOrd="0" presId="urn:microsoft.com/office/officeart/2005/8/layout/vList2"/>
    <dgm:cxn modelId="{850725FC-A591-4073-9A5B-B25B5EA67C94}" type="presParOf" srcId="{2C4D6140-93AC-474C-9CB7-29B218FE8019}" destId="{11A7C3DC-CB66-476E-B59D-C1725F94A10A}" srcOrd="7" destOrd="0" presId="urn:microsoft.com/office/officeart/2005/8/layout/vList2"/>
    <dgm:cxn modelId="{237C2C91-B3C2-40BA-90CD-0FAEB6F0BCA2}" type="presParOf" srcId="{2C4D6140-93AC-474C-9CB7-29B218FE8019}" destId="{688944DB-5D79-46A5-AD5A-AB1D6CBB49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06CCEA2-9AB4-4B4E-8669-45AF576BEF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A84133-66E4-45D8-8708-467E03F74F03}">
      <dgm:prSet/>
      <dgm:spPr/>
      <dgm:t>
        <a:bodyPr/>
        <a:lstStyle/>
        <a:p>
          <a:r>
            <a:rPr lang="en-US" dirty="0"/>
            <a:t>AI, ML and DL (Recurrent neural networks)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predict drying times with a correlation to the environment</a:t>
          </a:r>
        </a:p>
      </dgm:t>
    </dgm:pt>
    <dgm:pt modelId="{2E42CCB7-14DA-46F9-BCED-53C6CEBD7F2F}" type="parTrans" cxnId="{2E0235AA-6F77-4979-BD8A-0CC822A5E5B6}">
      <dgm:prSet/>
      <dgm:spPr/>
      <dgm:t>
        <a:bodyPr/>
        <a:lstStyle/>
        <a:p>
          <a:endParaRPr lang="en-US"/>
        </a:p>
      </dgm:t>
    </dgm:pt>
    <dgm:pt modelId="{83B50A68-CD61-434C-8089-364C0E6A451D}" type="sibTrans" cxnId="{2E0235AA-6F77-4979-BD8A-0CC822A5E5B6}">
      <dgm:prSet/>
      <dgm:spPr/>
      <dgm:t>
        <a:bodyPr/>
        <a:lstStyle/>
        <a:p>
          <a:endParaRPr lang="en-US"/>
        </a:p>
      </dgm:t>
    </dgm:pt>
    <dgm:pt modelId="{2517557B-9A3D-40EA-B0EF-A67DEF8EB33A}">
      <dgm:prSet/>
      <dgm:spPr/>
      <dgm:t>
        <a:bodyPr/>
        <a:lstStyle/>
        <a:p>
          <a:r>
            <a:rPr lang="en-US"/>
            <a:t>Integration of other AWS services for Artificial Intelligence and Internet of Things</a:t>
          </a:r>
        </a:p>
      </dgm:t>
    </dgm:pt>
    <dgm:pt modelId="{4A37514F-CFF1-4E8F-8F6A-D8F9315F1C50}" type="parTrans" cxnId="{03EFC78C-093E-4B80-879D-93CF61DFCB9C}">
      <dgm:prSet/>
      <dgm:spPr/>
      <dgm:t>
        <a:bodyPr/>
        <a:lstStyle/>
        <a:p>
          <a:endParaRPr lang="en-US"/>
        </a:p>
      </dgm:t>
    </dgm:pt>
    <dgm:pt modelId="{C62FDA37-6C45-4D81-B286-D08B70AA52DE}" type="sibTrans" cxnId="{03EFC78C-093E-4B80-879D-93CF61DFCB9C}">
      <dgm:prSet/>
      <dgm:spPr/>
      <dgm:t>
        <a:bodyPr/>
        <a:lstStyle/>
        <a:p>
          <a:endParaRPr lang="en-US"/>
        </a:p>
      </dgm:t>
    </dgm:pt>
    <dgm:pt modelId="{EA84678E-DD50-4098-A758-8BC21DF5FD13}">
      <dgm:prSet/>
      <dgm:spPr/>
      <dgm:t>
        <a:bodyPr/>
        <a:lstStyle/>
        <a:p>
          <a:r>
            <a:rPr lang="en-US" dirty="0"/>
            <a:t>New functionalities for the mobile application to give more reliable information, security and privacy of the sensible data</a:t>
          </a:r>
        </a:p>
      </dgm:t>
    </dgm:pt>
    <dgm:pt modelId="{11AC7296-523E-43AA-9416-507F968D7BC2}" type="parTrans" cxnId="{86142CF2-0FAF-4601-BEC8-4A25B595BA76}">
      <dgm:prSet/>
      <dgm:spPr/>
      <dgm:t>
        <a:bodyPr/>
        <a:lstStyle/>
        <a:p>
          <a:endParaRPr lang="en-US"/>
        </a:p>
      </dgm:t>
    </dgm:pt>
    <dgm:pt modelId="{C71D5BC9-A5DB-4F53-A2E8-A1F6C1CF4F06}" type="sibTrans" cxnId="{86142CF2-0FAF-4601-BEC8-4A25B595BA76}">
      <dgm:prSet/>
      <dgm:spPr/>
      <dgm:t>
        <a:bodyPr/>
        <a:lstStyle/>
        <a:p>
          <a:endParaRPr lang="en-US"/>
        </a:p>
      </dgm:t>
    </dgm:pt>
    <dgm:pt modelId="{41525171-7499-4B81-9E2B-AAB97782EB40}">
      <dgm:prSet/>
      <dgm:spPr/>
      <dgm:t>
        <a:bodyPr/>
        <a:lstStyle/>
        <a:p>
          <a:r>
            <a:rPr lang="en-US"/>
            <a:t>Waterproof system evolution, usage of smart sensors for collecting data and multiple concurrent drying cycles for user</a:t>
          </a:r>
        </a:p>
      </dgm:t>
    </dgm:pt>
    <dgm:pt modelId="{097C3274-96AD-42FE-B708-E3088A69E3BE}" type="parTrans" cxnId="{DC68D170-0A22-46AD-A264-48B4BAB6CE79}">
      <dgm:prSet/>
      <dgm:spPr/>
      <dgm:t>
        <a:bodyPr/>
        <a:lstStyle/>
        <a:p>
          <a:endParaRPr lang="en-US"/>
        </a:p>
      </dgm:t>
    </dgm:pt>
    <dgm:pt modelId="{C4D8A068-26C5-4262-BFF0-D0BE13C828C3}" type="sibTrans" cxnId="{DC68D170-0A22-46AD-A264-48B4BAB6CE79}">
      <dgm:prSet/>
      <dgm:spPr/>
      <dgm:t>
        <a:bodyPr/>
        <a:lstStyle/>
        <a:p>
          <a:endParaRPr lang="en-US"/>
        </a:p>
      </dgm:t>
    </dgm:pt>
    <dgm:pt modelId="{392737F4-50C0-4EDD-A4B5-735FD259EA4C}">
      <dgm:prSet/>
      <dgm:spPr/>
      <dgm:t>
        <a:bodyPr/>
        <a:lstStyle/>
        <a:p>
          <a:r>
            <a:rPr lang="en-US" dirty="0"/>
            <a:t>Improve scalability and performances of Flask Restful APIs</a:t>
          </a:r>
        </a:p>
      </dgm:t>
    </dgm:pt>
    <dgm:pt modelId="{BC5DB26B-8BF7-471B-A879-2C51CAB8C906}" type="parTrans" cxnId="{DB7DA219-5AFA-4CA3-9DBB-38827C345C57}">
      <dgm:prSet/>
      <dgm:spPr/>
      <dgm:t>
        <a:bodyPr/>
        <a:lstStyle/>
        <a:p>
          <a:endParaRPr lang="en-US"/>
        </a:p>
      </dgm:t>
    </dgm:pt>
    <dgm:pt modelId="{0FAA9A59-260F-4432-8690-8C31FE33C8F2}" type="sibTrans" cxnId="{DB7DA219-5AFA-4CA3-9DBB-38827C345C57}">
      <dgm:prSet/>
      <dgm:spPr/>
      <dgm:t>
        <a:bodyPr/>
        <a:lstStyle/>
        <a:p>
          <a:endParaRPr lang="en-US"/>
        </a:p>
      </dgm:t>
    </dgm:pt>
    <dgm:pt modelId="{FAA287C1-1BC9-443F-BB83-5E9C96921477}" type="pres">
      <dgm:prSet presAssocID="{806CCEA2-9AB4-4B4E-8669-45AF576BEF58}" presName="linear" presStyleCnt="0">
        <dgm:presLayoutVars>
          <dgm:animLvl val="lvl"/>
          <dgm:resizeHandles val="exact"/>
        </dgm:presLayoutVars>
      </dgm:prSet>
      <dgm:spPr/>
    </dgm:pt>
    <dgm:pt modelId="{502E6E80-1C73-4BB5-9171-84C961AE9571}" type="pres">
      <dgm:prSet presAssocID="{D4A84133-66E4-45D8-8708-467E03F74F0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F4E5D5E-424F-4399-BF5D-4A5F1CB34DA6}" type="pres">
      <dgm:prSet presAssocID="{83B50A68-CD61-434C-8089-364C0E6A451D}" presName="spacer" presStyleCnt="0"/>
      <dgm:spPr/>
    </dgm:pt>
    <dgm:pt modelId="{8A0EE3E2-5811-46C7-BC08-F94EE98CE209}" type="pres">
      <dgm:prSet presAssocID="{2517557B-9A3D-40EA-B0EF-A67DEF8EB3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158565F-5473-47BF-8840-EBF2C513F492}" type="pres">
      <dgm:prSet presAssocID="{C62FDA37-6C45-4D81-B286-D08B70AA52DE}" presName="spacer" presStyleCnt="0"/>
      <dgm:spPr/>
    </dgm:pt>
    <dgm:pt modelId="{05B0955A-516D-4A9A-AB42-10B91F3DEDE7}" type="pres">
      <dgm:prSet presAssocID="{EA84678E-DD50-4098-A758-8BC21DF5FD1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3C1FC66-F0BB-47E2-AAFD-FE21AFEAA539}" type="pres">
      <dgm:prSet presAssocID="{C71D5BC9-A5DB-4F53-A2E8-A1F6C1CF4F06}" presName="spacer" presStyleCnt="0"/>
      <dgm:spPr/>
    </dgm:pt>
    <dgm:pt modelId="{E27C790E-A926-4F30-A8D0-9B661315F259}" type="pres">
      <dgm:prSet presAssocID="{41525171-7499-4B81-9E2B-AAB97782EB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F6EAD86-0DB6-474F-9F7D-AEF4180A8CD2}" type="pres">
      <dgm:prSet presAssocID="{C4D8A068-26C5-4262-BFF0-D0BE13C828C3}" presName="spacer" presStyleCnt="0"/>
      <dgm:spPr/>
    </dgm:pt>
    <dgm:pt modelId="{02918C32-07F7-4072-AB64-6C90C4608732}" type="pres">
      <dgm:prSet presAssocID="{392737F4-50C0-4EDD-A4B5-735FD259EA4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B7DA219-5AFA-4CA3-9DBB-38827C345C57}" srcId="{806CCEA2-9AB4-4B4E-8669-45AF576BEF58}" destId="{392737F4-50C0-4EDD-A4B5-735FD259EA4C}" srcOrd="4" destOrd="0" parTransId="{BC5DB26B-8BF7-471B-A879-2C51CAB8C906}" sibTransId="{0FAA9A59-260F-4432-8690-8C31FE33C8F2}"/>
    <dgm:cxn modelId="{DC68D170-0A22-46AD-A264-48B4BAB6CE79}" srcId="{806CCEA2-9AB4-4B4E-8669-45AF576BEF58}" destId="{41525171-7499-4B81-9E2B-AAB97782EB40}" srcOrd="3" destOrd="0" parTransId="{097C3274-96AD-42FE-B708-E3088A69E3BE}" sibTransId="{C4D8A068-26C5-4262-BFF0-D0BE13C828C3}"/>
    <dgm:cxn modelId="{2C76FE59-B7B9-4FD6-A6D7-DDD64AB7476C}" type="presOf" srcId="{392737F4-50C0-4EDD-A4B5-735FD259EA4C}" destId="{02918C32-07F7-4072-AB64-6C90C4608732}" srcOrd="0" destOrd="0" presId="urn:microsoft.com/office/officeart/2005/8/layout/vList2"/>
    <dgm:cxn modelId="{C154B75A-BFB8-4E8D-AD0C-2CA11507D9E8}" type="presOf" srcId="{D4A84133-66E4-45D8-8708-467E03F74F03}" destId="{502E6E80-1C73-4BB5-9171-84C961AE9571}" srcOrd="0" destOrd="0" presId="urn:microsoft.com/office/officeart/2005/8/layout/vList2"/>
    <dgm:cxn modelId="{DA035B83-BE0E-418C-AEA5-817267452CE5}" type="presOf" srcId="{806CCEA2-9AB4-4B4E-8669-45AF576BEF58}" destId="{FAA287C1-1BC9-443F-BB83-5E9C96921477}" srcOrd="0" destOrd="0" presId="urn:microsoft.com/office/officeart/2005/8/layout/vList2"/>
    <dgm:cxn modelId="{2BB6E18A-6E09-4173-A86B-690B14BA8192}" type="presOf" srcId="{2517557B-9A3D-40EA-B0EF-A67DEF8EB33A}" destId="{8A0EE3E2-5811-46C7-BC08-F94EE98CE209}" srcOrd="0" destOrd="0" presId="urn:microsoft.com/office/officeart/2005/8/layout/vList2"/>
    <dgm:cxn modelId="{03EFC78C-093E-4B80-879D-93CF61DFCB9C}" srcId="{806CCEA2-9AB4-4B4E-8669-45AF576BEF58}" destId="{2517557B-9A3D-40EA-B0EF-A67DEF8EB33A}" srcOrd="1" destOrd="0" parTransId="{4A37514F-CFF1-4E8F-8F6A-D8F9315F1C50}" sibTransId="{C62FDA37-6C45-4D81-B286-D08B70AA52DE}"/>
    <dgm:cxn modelId="{736D719A-D58E-4F60-8D83-96E49AADE177}" type="presOf" srcId="{EA84678E-DD50-4098-A758-8BC21DF5FD13}" destId="{05B0955A-516D-4A9A-AB42-10B91F3DEDE7}" srcOrd="0" destOrd="0" presId="urn:microsoft.com/office/officeart/2005/8/layout/vList2"/>
    <dgm:cxn modelId="{8790A5A4-497E-4DB1-AE7F-9207BA8A0B33}" type="presOf" srcId="{41525171-7499-4B81-9E2B-AAB97782EB40}" destId="{E27C790E-A926-4F30-A8D0-9B661315F259}" srcOrd="0" destOrd="0" presId="urn:microsoft.com/office/officeart/2005/8/layout/vList2"/>
    <dgm:cxn modelId="{2E0235AA-6F77-4979-BD8A-0CC822A5E5B6}" srcId="{806CCEA2-9AB4-4B4E-8669-45AF576BEF58}" destId="{D4A84133-66E4-45D8-8708-467E03F74F03}" srcOrd="0" destOrd="0" parTransId="{2E42CCB7-14DA-46F9-BCED-53C6CEBD7F2F}" sibTransId="{83B50A68-CD61-434C-8089-364C0E6A451D}"/>
    <dgm:cxn modelId="{86142CF2-0FAF-4601-BEC8-4A25B595BA76}" srcId="{806CCEA2-9AB4-4B4E-8669-45AF576BEF58}" destId="{EA84678E-DD50-4098-A758-8BC21DF5FD13}" srcOrd="2" destOrd="0" parTransId="{11AC7296-523E-43AA-9416-507F968D7BC2}" sibTransId="{C71D5BC9-A5DB-4F53-A2E8-A1F6C1CF4F06}"/>
    <dgm:cxn modelId="{2C3E3AF4-B1F4-49F4-97D8-C5D805EFE312}" type="presParOf" srcId="{FAA287C1-1BC9-443F-BB83-5E9C96921477}" destId="{502E6E80-1C73-4BB5-9171-84C961AE9571}" srcOrd="0" destOrd="0" presId="urn:microsoft.com/office/officeart/2005/8/layout/vList2"/>
    <dgm:cxn modelId="{9F99CD18-E0C3-45F2-A44A-A449D7080C91}" type="presParOf" srcId="{FAA287C1-1BC9-443F-BB83-5E9C96921477}" destId="{BF4E5D5E-424F-4399-BF5D-4A5F1CB34DA6}" srcOrd="1" destOrd="0" presId="urn:microsoft.com/office/officeart/2005/8/layout/vList2"/>
    <dgm:cxn modelId="{B3E18790-6A28-4AA7-8550-DCF7DAF5C769}" type="presParOf" srcId="{FAA287C1-1BC9-443F-BB83-5E9C96921477}" destId="{8A0EE3E2-5811-46C7-BC08-F94EE98CE209}" srcOrd="2" destOrd="0" presId="urn:microsoft.com/office/officeart/2005/8/layout/vList2"/>
    <dgm:cxn modelId="{F478F037-7482-40C3-83F7-5D53BFAFB07F}" type="presParOf" srcId="{FAA287C1-1BC9-443F-BB83-5E9C96921477}" destId="{5158565F-5473-47BF-8840-EBF2C513F492}" srcOrd="3" destOrd="0" presId="urn:microsoft.com/office/officeart/2005/8/layout/vList2"/>
    <dgm:cxn modelId="{83204A82-CA6F-42AF-89A3-4964A21042AA}" type="presParOf" srcId="{FAA287C1-1BC9-443F-BB83-5E9C96921477}" destId="{05B0955A-516D-4A9A-AB42-10B91F3DEDE7}" srcOrd="4" destOrd="0" presId="urn:microsoft.com/office/officeart/2005/8/layout/vList2"/>
    <dgm:cxn modelId="{1C6ECAAE-8683-4FD5-BFB8-F23D86B8A6BD}" type="presParOf" srcId="{FAA287C1-1BC9-443F-BB83-5E9C96921477}" destId="{F3C1FC66-F0BB-47E2-AAFD-FE21AFEAA539}" srcOrd="5" destOrd="0" presId="urn:microsoft.com/office/officeart/2005/8/layout/vList2"/>
    <dgm:cxn modelId="{972C327C-024B-40AE-AFB2-AB3A467838FB}" type="presParOf" srcId="{FAA287C1-1BC9-443F-BB83-5E9C96921477}" destId="{E27C790E-A926-4F30-A8D0-9B661315F259}" srcOrd="6" destOrd="0" presId="urn:microsoft.com/office/officeart/2005/8/layout/vList2"/>
    <dgm:cxn modelId="{866C8934-AEC4-4690-9AB4-CDE085733723}" type="presParOf" srcId="{FAA287C1-1BC9-443F-BB83-5E9C96921477}" destId="{4F6EAD86-0DB6-474F-9F7D-AEF4180A8CD2}" srcOrd="7" destOrd="0" presId="urn:microsoft.com/office/officeart/2005/8/layout/vList2"/>
    <dgm:cxn modelId="{D7340608-28A5-4CF9-8976-A26A723D0E86}" type="presParOf" srcId="{FAA287C1-1BC9-443F-BB83-5E9C96921477}" destId="{02918C32-07F7-4072-AB64-6C90C460873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399078-271B-4FA0-AEF5-0D6E8A0ABAC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DEC016-AA70-474A-87F8-D91CAD14F368}">
      <dgm:prSet/>
      <dgm:spPr/>
      <dgm:t>
        <a:bodyPr/>
        <a:lstStyle/>
        <a:p>
          <a:r>
            <a:rPr lang="en-US" i="0" dirty="0"/>
            <a:t>Combines the convenience of traditional drying racks with the advanced technology of the Internet of Things</a:t>
          </a:r>
          <a:endParaRPr lang="en-US" dirty="0"/>
        </a:p>
      </dgm:t>
    </dgm:pt>
    <dgm:pt modelId="{3EAC5105-B4EC-489F-8BCE-960DC427B827}" type="parTrans" cxnId="{AB8F857A-56A9-4FD9-9BD1-4E51F8C66D4E}">
      <dgm:prSet/>
      <dgm:spPr/>
      <dgm:t>
        <a:bodyPr/>
        <a:lstStyle/>
        <a:p>
          <a:endParaRPr lang="en-US"/>
        </a:p>
      </dgm:t>
    </dgm:pt>
    <dgm:pt modelId="{64A2D79D-FDB2-4A6B-AA0E-5984CD778D71}" type="sibTrans" cxnId="{AB8F857A-56A9-4FD9-9BD1-4E51F8C66D4E}">
      <dgm:prSet/>
      <dgm:spPr/>
      <dgm:t>
        <a:bodyPr/>
        <a:lstStyle/>
        <a:p>
          <a:endParaRPr lang="en-US"/>
        </a:p>
      </dgm:t>
    </dgm:pt>
    <dgm:pt modelId="{1647C99D-B3F4-448E-AD7E-25DC464243CB}">
      <dgm:prSet/>
      <dgm:spPr/>
      <dgm:t>
        <a:bodyPr/>
        <a:lstStyle/>
        <a:p>
          <a:r>
            <a:rPr lang="en-US" b="0" i="0" dirty="0"/>
            <a:t>Laundry routine easier and more efficient</a:t>
          </a:r>
          <a:endParaRPr lang="en-US" dirty="0"/>
        </a:p>
      </dgm:t>
    </dgm:pt>
    <dgm:pt modelId="{42A64CD3-8307-429F-AD8C-74E6203E5D16}" type="parTrans" cxnId="{B2733C9D-ACA0-49D7-9E72-A9A2A3B86DD9}">
      <dgm:prSet/>
      <dgm:spPr/>
      <dgm:t>
        <a:bodyPr/>
        <a:lstStyle/>
        <a:p>
          <a:endParaRPr lang="en-US"/>
        </a:p>
      </dgm:t>
    </dgm:pt>
    <dgm:pt modelId="{DE7ECB29-0DD5-4039-8589-D89D1F93939C}" type="sibTrans" cxnId="{B2733C9D-ACA0-49D7-9E72-A9A2A3B86DD9}">
      <dgm:prSet/>
      <dgm:spPr/>
      <dgm:t>
        <a:bodyPr/>
        <a:lstStyle/>
        <a:p>
          <a:endParaRPr lang="en-US"/>
        </a:p>
      </dgm:t>
    </dgm:pt>
    <dgm:pt modelId="{07386D1A-89E7-41E4-96A9-4A768848A5ED}">
      <dgm:prSet/>
      <dgm:spPr/>
      <dgm:t>
        <a:bodyPr/>
        <a:lstStyle/>
        <a:p>
          <a:r>
            <a:rPr lang="en-US" b="0" i="0"/>
            <a:t>Easy set up for your </a:t>
          </a:r>
          <a:r>
            <a:rPr lang="en-US"/>
            <a:t>Stend </a:t>
          </a:r>
          <a:r>
            <a:rPr lang="en-US" b="0" i="0"/>
            <a:t>ecosystem </a:t>
          </a:r>
          <a:endParaRPr lang="en-US"/>
        </a:p>
      </dgm:t>
    </dgm:pt>
    <dgm:pt modelId="{F90584D2-0A76-4CB1-861C-551B221177F3}" type="parTrans" cxnId="{17BBCC52-A767-4980-855A-9A0FA546B828}">
      <dgm:prSet/>
      <dgm:spPr/>
      <dgm:t>
        <a:bodyPr/>
        <a:lstStyle/>
        <a:p>
          <a:endParaRPr lang="en-US"/>
        </a:p>
      </dgm:t>
    </dgm:pt>
    <dgm:pt modelId="{0B1F5750-2364-4CF1-881A-D5E14357EB12}" type="sibTrans" cxnId="{17BBCC52-A767-4980-855A-9A0FA546B828}">
      <dgm:prSet/>
      <dgm:spPr/>
      <dgm:t>
        <a:bodyPr/>
        <a:lstStyle/>
        <a:p>
          <a:endParaRPr lang="en-US"/>
        </a:p>
      </dgm:t>
    </dgm:pt>
    <dgm:pt modelId="{A10CD0BD-BE71-4574-A45E-58424876E726}" type="pres">
      <dgm:prSet presAssocID="{42399078-271B-4FA0-AEF5-0D6E8A0ABA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25F6F7-33C2-41A2-85A7-8AA199ABA8BA}" type="pres">
      <dgm:prSet presAssocID="{1DDEC016-AA70-474A-87F8-D91CAD14F368}" presName="hierRoot1" presStyleCnt="0"/>
      <dgm:spPr/>
    </dgm:pt>
    <dgm:pt modelId="{375EE08F-33AB-4EE5-A9F6-EB6104735C09}" type="pres">
      <dgm:prSet presAssocID="{1DDEC016-AA70-474A-87F8-D91CAD14F368}" presName="composite" presStyleCnt="0"/>
      <dgm:spPr/>
    </dgm:pt>
    <dgm:pt modelId="{414C47F4-DEA0-41DE-AE75-8F2CFE0AD5FB}" type="pres">
      <dgm:prSet presAssocID="{1DDEC016-AA70-474A-87F8-D91CAD14F368}" presName="background" presStyleLbl="node0" presStyleIdx="0" presStyleCnt="3"/>
      <dgm:spPr/>
    </dgm:pt>
    <dgm:pt modelId="{9AB37716-314D-41CE-9FFF-EE1D9E71E5E8}" type="pres">
      <dgm:prSet presAssocID="{1DDEC016-AA70-474A-87F8-D91CAD14F368}" presName="text" presStyleLbl="fgAcc0" presStyleIdx="0" presStyleCnt="3">
        <dgm:presLayoutVars>
          <dgm:chPref val="3"/>
        </dgm:presLayoutVars>
      </dgm:prSet>
      <dgm:spPr/>
    </dgm:pt>
    <dgm:pt modelId="{59846D78-C950-4988-81DC-FC3C20231F90}" type="pres">
      <dgm:prSet presAssocID="{1DDEC016-AA70-474A-87F8-D91CAD14F368}" presName="hierChild2" presStyleCnt="0"/>
      <dgm:spPr/>
    </dgm:pt>
    <dgm:pt modelId="{C97B0D06-1430-4B2B-9F18-962FE13B4EB1}" type="pres">
      <dgm:prSet presAssocID="{1647C99D-B3F4-448E-AD7E-25DC464243CB}" presName="hierRoot1" presStyleCnt="0"/>
      <dgm:spPr/>
    </dgm:pt>
    <dgm:pt modelId="{69C9F4EA-AC0A-41DA-8584-C8BD605C8CEA}" type="pres">
      <dgm:prSet presAssocID="{1647C99D-B3F4-448E-AD7E-25DC464243CB}" presName="composite" presStyleCnt="0"/>
      <dgm:spPr/>
    </dgm:pt>
    <dgm:pt modelId="{4388AEA2-937C-4446-B534-B6DFBF5D82B8}" type="pres">
      <dgm:prSet presAssocID="{1647C99D-B3F4-448E-AD7E-25DC464243CB}" presName="background" presStyleLbl="node0" presStyleIdx="1" presStyleCnt="3"/>
      <dgm:spPr/>
    </dgm:pt>
    <dgm:pt modelId="{2EE1F57A-6D21-417E-B52C-DF21A7AA6F1F}" type="pres">
      <dgm:prSet presAssocID="{1647C99D-B3F4-448E-AD7E-25DC464243CB}" presName="text" presStyleLbl="fgAcc0" presStyleIdx="1" presStyleCnt="3">
        <dgm:presLayoutVars>
          <dgm:chPref val="3"/>
        </dgm:presLayoutVars>
      </dgm:prSet>
      <dgm:spPr/>
    </dgm:pt>
    <dgm:pt modelId="{29D552A2-0084-43DC-8F19-400A1DD4AEB3}" type="pres">
      <dgm:prSet presAssocID="{1647C99D-B3F4-448E-AD7E-25DC464243CB}" presName="hierChild2" presStyleCnt="0"/>
      <dgm:spPr/>
    </dgm:pt>
    <dgm:pt modelId="{37A7D356-B21C-4EEB-A4C6-4230380914FD}" type="pres">
      <dgm:prSet presAssocID="{07386D1A-89E7-41E4-96A9-4A768848A5ED}" presName="hierRoot1" presStyleCnt="0"/>
      <dgm:spPr/>
    </dgm:pt>
    <dgm:pt modelId="{2BF60FE8-07C4-4C03-A6F4-C6978B7552E7}" type="pres">
      <dgm:prSet presAssocID="{07386D1A-89E7-41E4-96A9-4A768848A5ED}" presName="composite" presStyleCnt="0"/>
      <dgm:spPr/>
    </dgm:pt>
    <dgm:pt modelId="{63A5086F-6BA3-4200-84CD-E6E6572B7903}" type="pres">
      <dgm:prSet presAssocID="{07386D1A-89E7-41E4-96A9-4A768848A5ED}" presName="background" presStyleLbl="node0" presStyleIdx="2" presStyleCnt="3"/>
      <dgm:spPr/>
    </dgm:pt>
    <dgm:pt modelId="{FF6DFF83-3D4B-4A80-AF5D-AAC8411332DF}" type="pres">
      <dgm:prSet presAssocID="{07386D1A-89E7-41E4-96A9-4A768848A5ED}" presName="text" presStyleLbl="fgAcc0" presStyleIdx="2" presStyleCnt="3">
        <dgm:presLayoutVars>
          <dgm:chPref val="3"/>
        </dgm:presLayoutVars>
      </dgm:prSet>
      <dgm:spPr/>
    </dgm:pt>
    <dgm:pt modelId="{3A21CE9E-FE38-43A0-B3AF-FB9DEF64D8AB}" type="pres">
      <dgm:prSet presAssocID="{07386D1A-89E7-41E4-96A9-4A768848A5ED}" presName="hierChild2" presStyleCnt="0"/>
      <dgm:spPr/>
    </dgm:pt>
  </dgm:ptLst>
  <dgm:cxnLst>
    <dgm:cxn modelId="{C184D601-5476-4FF1-8D5E-9186D3453890}" type="presOf" srcId="{42399078-271B-4FA0-AEF5-0D6E8A0ABACF}" destId="{A10CD0BD-BE71-4574-A45E-58424876E726}" srcOrd="0" destOrd="0" presId="urn:microsoft.com/office/officeart/2005/8/layout/hierarchy1"/>
    <dgm:cxn modelId="{1A0FED3B-1E85-4332-82CE-9FDF71BAC6E8}" type="presOf" srcId="{1647C99D-B3F4-448E-AD7E-25DC464243CB}" destId="{2EE1F57A-6D21-417E-B52C-DF21A7AA6F1F}" srcOrd="0" destOrd="0" presId="urn:microsoft.com/office/officeart/2005/8/layout/hierarchy1"/>
    <dgm:cxn modelId="{FC47B06B-6DB0-4911-A683-EF6C340AD2D2}" type="presOf" srcId="{1DDEC016-AA70-474A-87F8-D91CAD14F368}" destId="{9AB37716-314D-41CE-9FFF-EE1D9E71E5E8}" srcOrd="0" destOrd="0" presId="urn:microsoft.com/office/officeart/2005/8/layout/hierarchy1"/>
    <dgm:cxn modelId="{17BBCC52-A767-4980-855A-9A0FA546B828}" srcId="{42399078-271B-4FA0-AEF5-0D6E8A0ABACF}" destId="{07386D1A-89E7-41E4-96A9-4A768848A5ED}" srcOrd="2" destOrd="0" parTransId="{F90584D2-0A76-4CB1-861C-551B221177F3}" sibTransId="{0B1F5750-2364-4CF1-881A-D5E14357EB12}"/>
    <dgm:cxn modelId="{AB8F857A-56A9-4FD9-9BD1-4E51F8C66D4E}" srcId="{42399078-271B-4FA0-AEF5-0D6E8A0ABACF}" destId="{1DDEC016-AA70-474A-87F8-D91CAD14F368}" srcOrd="0" destOrd="0" parTransId="{3EAC5105-B4EC-489F-8BCE-960DC427B827}" sibTransId="{64A2D79D-FDB2-4A6B-AA0E-5984CD778D71}"/>
    <dgm:cxn modelId="{B2733C9D-ACA0-49D7-9E72-A9A2A3B86DD9}" srcId="{42399078-271B-4FA0-AEF5-0D6E8A0ABACF}" destId="{1647C99D-B3F4-448E-AD7E-25DC464243CB}" srcOrd="1" destOrd="0" parTransId="{42A64CD3-8307-429F-AD8C-74E6203E5D16}" sibTransId="{DE7ECB29-0DD5-4039-8589-D89D1F93939C}"/>
    <dgm:cxn modelId="{372CD1F0-C4B8-4225-9CCB-7CCCF4288385}" type="presOf" srcId="{07386D1A-89E7-41E4-96A9-4A768848A5ED}" destId="{FF6DFF83-3D4B-4A80-AF5D-AAC8411332DF}" srcOrd="0" destOrd="0" presId="urn:microsoft.com/office/officeart/2005/8/layout/hierarchy1"/>
    <dgm:cxn modelId="{7F675362-BB25-496F-A06D-CA3C37DF794B}" type="presParOf" srcId="{A10CD0BD-BE71-4574-A45E-58424876E726}" destId="{F125F6F7-33C2-41A2-85A7-8AA199ABA8BA}" srcOrd="0" destOrd="0" presId="urn:microsoft.com/office/officeart/2005/8/layout/hierarchy1"/>
    <dgm:cxn modelId="{7B54F389-3B71-491E-AA4F-C3AA5E90D62A}" type="presParOf" srcId="{F125F6F7-33C2-41A2-85A7-8AA199ABA8BA}" destId="{375EE08F-33AB-4EE5-A9F6-EB6104735C09}" srcOrd="0" destOrd="0" presId="urn:microsoft.com/office/officeart/2005/8/layout/hierarchy1"/>
    <dgm:cxn modelId="{FAB1128F-6C6F-4207-BFE5-252DB2EBB183}" type="presParOf" srcId="{375EE08F-33AB-4EE5-A9F6-EB6104735C09}" destId="{414C47F4-DEA0-41DE-AE75-8F2CFE0AD5FB}" srcOrd="0" destOrd="0" presId="urn:microsoft.com/office/officeart/2005/8/layout/hierarchy1"/>
    <dgm:cxn modelId="{9C466AC6-8B1D-467C-B4AB-03F61BDF2E00}" type="presParOf" srcId="{375EE08F-33AB-4EE5-A9F6-EB6104735C09}" destId="{9AB37716-314D-41CE-9FFF-EE1D9E71E5E8}" srcOrd="1" destOrd="0" presId="urn:microsoft.com/office/officeart/2005/8/layout/hierarchy1"/>
    <dgm:cxn modelId="{CA0C05AA-77EB-46B0-98ED-E7F3B86DDC9B}" type="presParOf" srcId="{F125F6F7-33C2-41A2-85A7-8AA199ABA8BA}" destId="{59846D78-C950-4988-81DC-FC3C20231F90}" srcOrd="1" destOrd="0" presId="urn:microsoft.com/office/officeart/2005/8/layout/hierarchy1"/>
    <dgm:cxn modelId="{5C5EC50C-FE83-4F27-951A-27418FA70F56}" type="presParOf" srcId="{A10CD0BD-BE71-4574-A45E-58424876E726}" destId="{C97B0D06-1430-4B2B-9F18-962FE13B4EB1}" srcOrd="1" destOrd="0" presId="urn:microsoft.com/office/officeart/2005/8/layout/hierarchy1"/>
    <dgm:cxn modelId="{0EAB6562-D2C6-4AF1-BC9A-CE1043CDECA2}" type="presParOf" srcId="{C97B0D06-1430-4B2B-9F18-962FE13B4EB1}" destId="{69C9F4EA-AC0A-41DA-8584-C8BD605C8CEA}" srcOrd="0" destOrd="0" presId="urn:microsoft.com/office/officeart/2005/8/layout/hierarchy1"/>
    <dgm:cxn modelId="{4DC8AA95-68B2-444C-A31C-C2393BB0DE56}" type="presParOf" srcId="{69C9F4EA-AC0A-41DA-8584-C8BD605C8CEA}" destId="{4388AEA2-937C-4446-B534-B6DFBF5D82B8}" srcOrd="0" destOrd="0" presId="urn:microsoft.com/office/officeart/2005/8/layout/hierarchy1"/>
    <dgm:cxn modelId="{81CFFCD1-C863-4C54-BE6A-3AF3D84B1ADE}" type="presParOf" srcId="{69C9F4EA-AC0A-41DA-8584-C8BD605C8CEA}" destId="{2EE1F57A-6D21-417E-B52C-DF21A7AA6F1F}" srcOrd="1" destOrd="0" presId="urn:microsoft.com/office/officeart/2005/8/layout/hierarchy1"/>
    <dgm:cxn modelId="{38293A62-675C-45BF-B065-D29EB1643C06}" type="presParOf" srcId="{C97B0D06-1430-4B2B-9F18-962FE13B4EB1}" destId="{29D552A2-0084-43DC-8F19-400A1DD4AEB3}" srcOrd="1" destOrd="0" presId="urn:microsoft.com/office/officeart/2005/8/layout/hierarchy1"/>
    <dgm:cxn modelId="{ABC943BA-76C1-4158-AC65-C8C2F969A14E}" type="presParOf" srcId="{A10CD0BD-BE71-4574-A45E-58424876E726}" destId="{37A7D356-B21C-4EEB-A4C6-4230380914FD}" srcOrd="2" destOrd="0" presId="urn:microsoft.com/office/officeart/2005/8/layout/hierarchy1"/>
    <dgm:cxn modelId="{53F917B2-B4BD-4D50-8847-6504215D59D7}" type="presParOf" srcId="{37A7D356-B21C-4EEB-A4C6-4230380914FD}" destId="{2BF60FE8-07C4-4C03-A6F4-C6978B7552E7}" srcOrd="0" destOrd="0" presId="urn:microsoft.com/office/officeart/2005/8/layout/hierarchy1"/>
    <dgm:cxn modelId="{639B2FFC-8453-44A2-BC56-9F2D2309C3F7}" type="presParOf" srcId="{2BF60FE8-07C4-4C03-A6F4-C6978B7552E7}" destId="{63A5086F-6BA3-4200-84CD-E6E6572B7903}" srcOrd="0" destOrd="0" presId="urn:microsoft.com/office/officeart/2005/8/layout/hierarchy1"/>
    <dgm:cxn modelId="{ABFA81AE-130F-4269-971A-C5C2FD074925}" type="presParOf" srcId="{2BF60FE8-07C4-4C03-A6F4-C6978B7552E7}" destId="{FF6DFF83-3D4B-4A80-AF5D-AAC8411332DF}" srcOrd="1" destOrd="0" presId="urn:microsoft.com/office/officeart/2005/8/layout/hierarchy1"/>
    <dgm:cxn modelId="{1ADCC16D-FEB9-47DA-B3A9-DF97308B3117}" type="presParOf" srcId="{37A7D356-B21C-4EEB-A4C6-4230380914FD}" destId="{3A21CE9E-FE38-43A0-B3AF-FB9DEF64D8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6AE34-7026-413D-AB7A-4451C386B6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740F5-7F10-423B-917C-5141F67B76D8}">
      <dgm:prSet custT="1"/>
      <dgm:spPr/>
      <dgm:t>
        <a:bodyPr/>
        <a:lstStyle/>
        <a:p>
          <a:r>
            <a:rPr lang="en-US" sz="2000" b="1" i="0" dirty="0"/>
            <a:t>Automated control </a:t>
          </a:r>
          <a:r>
            <a:rPr lang="en-US" sz="1600" b="0" i="0" dirty="0">
              <a:sym typeface="Wingdings" panose="05000000000000000000" pitchFamily="2" charset="2"/>
            </a:rPr>
            <a:t></a:t>
          </a:r>
          <a:r>
            <a:rPr lang="en-US" sz="1700" b="0" i="0" dirty="0"/>
            <a:t> </a:t>
          </a:r>
          <a:r>
            <a:rPr lang="en-US" sz="1600" b="0" i="0" dirty="0"/>
            <a:t>ability to predict drying times, the smart drying rack takes care of the rest, freeing up your time and effort</a:t>
          </a:r>
          <a:endParaRPr lang="en-US" sz="1600" dirty="0"/>
        </a:p>
      </dgm:t>
    </dgm:pt>
    <dgm:pt modelId="{BA85A452-B8D9-44C0-8954-142C37D29033}" type="parTrans" cxnId="{8EE43EA9-939F-4F3F-B639-94DCB31B45D0}">
      <dgm:prSet/>
      <dgm:spPr/>
      <dgm:t>
        <a:bodyPr/>
        <a:lstStyle/>
        <a:p>
          <a:endParaRPr lang="en-US"/>
        </a:p>
      </dgm:t>
    </dgm:pt>
    <dgm:pt modelId="{A4262011-3C0F-4458-9063-314124715191}" type="sibTrans" cxnId="{8EE43EA9-939F-4F3F-B639-94DCB31B45D0}">
      <dgm:prSet/>
      <dgm:spPr/>
      <dgm:t>
        <a:bodyPr/>
        <a:lstStyle/>
        <a:p>
          <a:endParaRPr lang="en-US"/>
        </a:p>
      </dgm:t>
    </dgm:pt>
    <dgm:pt modelId="{2AF1FB10-26C6-4AAC-8350-33ABEA9134AB}">
      <dgm:prSet custT="1"/>
      <dgm:spPr/>
      <dgm:t>
        <a:bodyPr/>
        <a:lstStyle/>
        <a:p>
          <a:r>
            <a:rPr lang="en-US" sz="2000" b="1" i="0" dirty="0"/>
            <a:t>Remote monitoring </a:t>
          </a:r>
          <a:r>
            <a:rPr lang="en-US" sz="1600" b="0" i="0" dirty="0">
              <a:sym typeface="Wingdings" panose="05000000000000000000" pitchFamily="2" charset="2"/>
            </a:rPr>
            <a:t></a:t>
          </a:r>
          <a:r>
            <a:rPr lang="en-US" sz="1700" b="0" i="0" dirty="0"/>
            <a:t> </a:t>
          </a:r>
          <a:r>
            <a:rPr lang="en-US" sz="1600" b="0" i="0" dirty="0"/>
            <a:t>you can check the status of your drying clothes from anywhere, at any time, through the mobile app. </a:t>
          </a:r>
          <a:endParaRPr lang="en-US" sz="1600" dirty="0"/>
        </a:p>
      </dgm:t>
    </dgm:pt>
    <dgm:pt modelId="{81FD8AF8-25FC-4AFD-BCEF-2C7F008FD89B}" type="parTrans" cxnId="{CBE93E7F-EAAE-47F0-BAE3-F5B8F40C1270}">
      <dgm:prSet/>
      <dgm:spPr/>
      <dgm:t>
        <a:bodyPr/>
        <a:lstStyle/>
        <a:p>
          <a:endParaRPr lang="en-US"/>
        </a:p>
      </dgm:t>
    </dgm:pt>
    <dgm:pt modelId="{7848C4ED-C038-4774-85AC-F2921E91AE9A}" type="sibTrans" cxnId="{CBE93E7F-EAAE-47F0-BAE3-F5B8F40C1270}">
      <dgm:prSet/>
      <dgm:spPr/>
      <dgm:t>
        <a:bodyPr/>
        <a:lstStyle/>
        <a:p>
          <a:endParaRPr lang="en-US"/>
        </a:p>
      </dgm:t>
    </dgm:pt>
    <dgm:pt modelId="{7B6887F7-11BE-4755-B35E-23646A58445C}">
      <dgm:prSet custT="1"/>
      <dgm:spPr/>
      <dgm:t>
        <a:bodyPr/>
        <a:lstStyle/>
        <a:p>
          <a:r>
            <a:rPr lang="en-US" sz="2000" b="1" dirty="0"/>
            <a:t>Community control </a:t>
          </a:r>
          <a:r>
            <a:rPr lang="en-US" sz="1600" dirty="0">
              <a:sym typeface="Wingdings" panose="05000000000000000000" pitchFamily="2" charset="2"/>
            </a:rPr>
            <a:t></a:t>
          </a:r>
          <a:r>
            <a:rPr lang="en-US" sz="2900" dirty="0"/>
            <a:t> </a:t>
          </a:r>
          <a:r>
            <a:rPr lang="en-US" sz="1600" dirty="0"/>
            <a:t>notifications based on the actions of users near you</a:t>
          </a:r>
        </a:p>
      </dgm:t>
    </dgm:pt>
    <dgm:pt modelId="{E9C2066B-EF50-430A-9583-587F0B59317B}" type="parTrans" cxnId="{15191023-238E-4C3E-B348-F3B982469574}">
      <dgm:prSet/>
      <dgm:spPr/>
      <dgm:t>
        <a:bodyPr/>
        <a:lstStyle/>
        <a:p>
          <a:endParaRPr lang="en-US"/>
        </a:p>
      </dgm:t>
    </dgm:pt>
    <dgm:pt modelId="{D98D6A7A-C79A-471B-BEA9-33C12AF87DB1}" type="sibTrans" cxnId="{15191023-238E-4C3E-B348-F3B982469574}">
      <dgm:prSet/>
      <dgm:spPr/>
      <dgm:t>
        <a:bodyPr/>
        <a:lstStyle/>
        <a:p>
          <a:endParaRPr lang="en-US"/>
        </a:p>
      </dgm:t>
    </dgm:pt>
    <dgm:pt modelId="{FDAA4842-0D55-42D5-AE8E-9F3F4189CB6D}" type="pres">
      <dgm:prSet presAssocID="{0C76AE34-7026-413D-AB7A-4451C386B6CC}" presName="linear" presStyleCnt="0">
        <dgm:presLayoutVars>
          <dgm:animLvl val="lvl"/>
          <dgm:resizeHandles val="exact"/>
        </dgm:presLayoutVars>
      </dgm:prSet>
      <dgm:spPr/>
    </dgm:pt>
    <dgm:pt modelId="{BBA5A142-32FA-4F3B-AE7A-35BEA907B339}" type="pres">
      <dgm:prSet presAssocID="{246740F5-7F10-423B-917C-5141F67B76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C1BDD4-A01D-4550-B7EE-6589242F1215}" type="pres">
      <dgm:prSet presAssocID="{A4262011-3C0F-4458-9063-314124715191}" presName="spacer" presStyleCnt="0"/>
      <dgm:spPr/>
    </dgm:pt>
    <dgm:pt modelId="{597E0C99-0EFE-40F7-9F29-EE1BC0DA24E8}" type="pres">
      <dgm:prSet presAssocID="{2AF1FB10-26C6-4AAC-8350-33ABEA9134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876FC0-B5CF-455D-9E31-D8C39F12A455}" type="pres">
      <dgm:prSet presAssocID="{7848C4ED-C038-4774-85AC-F2921E91AE9A}" presName="spacer" presStyleCnt="0"/>
      <dgm:spPr/>
    </dgm:pt>
    <dgm:pt modelId="{47C2C6B1-057C-4741-885A-D569729292EF}" type="pres">
      <dgm:prSet presAssocID="{7B6887F7-11BE-4755-B35E-23646A5844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5191023-238E-4C3E-B348-F3B982469574}" srcId="{0C76AE34-7026-413D-AB7A-4451C386B6CC}" destId="{7B6887F7-11BE-4755-B35E-23646A58445C}" srcOrd="2" destOrd="0" parTransId="{E9C2066B-EF50-430A-9583-587F0B59317B}" sibTransId="{D98D6A7A-C79A-471B-BEA9-33C12AF87DB1}"/>
    <dgm:cxn modelId="{CBE93E7F-EAAE-47F0-BAE3-F5B8F40C1270}" srcId="{0C76AE34-7026-413D-AB7A-4451C386B6CC}" destId="{2AF1FB10-26C6-4AAC-8350-33ABEA9134AB}" srcOrd="1" destOrd="0" parTransId="{81FD8AF8-25FC-4AFD-BCEF-2C7F008FD89B}" sibTransId="{7848C4ED-C038-4774-85AC-F2921E91AE9A}"/>
    <dgm:cxn modelId="{296A0287-74D1-4282-ADA9-C515BCFAA0C4}" type="presOf" srcId="{2AF1FB10-26C6-4AAC-8350-33ABEA9134AB}" destId="{597E0C99-0EFE-40F7-9F29-EE1BC0DA24E8}" srcOrd="0" destOrd="0" presId="urn:microsoft.com/office/officeart/2005/8/layout/vList2"/>
    <dgm:cxn modelId="{8EE43EA9-939F-4F3F-B639-94DCB31B45D0}" srcId="{0C76AE34-7026-413D-AB7A-4451C386B6CC}" destId="{246740F5-7F10-423B-917C-5141F67B76D8}" srcOrd="0" destOrd="0" parTransId="{BA85A452-B8D9-44C0-8954-142C37D29033}" sibTransId="{A4262011-3C0F-4458-9063-314124715191}"/>
    <dgm:cxn modelId="{CD0D06D1-64C3-41CB-91BC-E733A01707A6}" type="presOf" srcId="{0C76AE34-7026-413D-AB7A-4451C386B6CC}" destId="{FDAA4842-0D55-42D5-AE8E-9F3F4189CB6D}" srcOrd="0" destOrd="0" presId="urn:microsoft.com/office/officeart/2005/8/layout/vList2"/>
    <dgm:cxn modelId="{D4432CDF-FBAE-44B3-8412-9002A4E46692}" type="presOf" srcId="{246740F5-7F10-423B-917C-5141F67B76D8}" destId="{BBA5A142-32FA-4F3B-AE7A-35BEA907B339}" srcOrd="0" destOrd="0" presId="urn:microsoft.com/office/officeart/2005/8/layout/vList2"/>
    <dgm:cxn modelId="{4085C6EB-C09F-40AF-BA83-1B245A8E5D91}" type="presOf" srcId="{7B6887F7-11BE-4755-B35E-23646A58445C}" destId="{47C2C6B1-057C-4741-885A-D569729292EF}" srcOrd="0" destOrd="0" presId="urn:microsoft.com/office/officeart/2005/8/layout/vList2"/>
    <dgm:cxn modelId="{172FC20A-CC39-4661-BE3A-920A0A04FEC3}" type="presParOf" srcId="{FDAA4842-0D55-42D5-AE8E-9F3F4189CB6D}" destId="{BBA5A142-32FA-4F3B-AE7A-35BEA907B339}" srcOrd="0" destOrd="0" presId="urn:microsoft.com/office/officeart/2005/8/layout/vList2"/>
    <dgm:cxn modelId="{69729986-50AA-4291-976F-AC91947F4112}" type="presParOf" srcId="{FDAA4842-0D55-42D5-AE8E-9F3F4189CB6D}" destId="{51C1BDD4-A01D-4550-B7EE-6589242F1215}" srcOrd="1" destOrd="0" presId="urn:microsoft.com/office/officeart/2005/8/layout/vList2"/>
    <dgm:cxn modelId="{29557341-6ADB-4C13-B55F-FAF9C41F7959}" type="presParOf" srcId="{FDAA4842-0D55-42D5-AE8E-9F3F4189CB6D}" destId="{597E0C99-0EFE-40F7-9F29-EE1BC0DA24E8}" srcOrd="2" destOrd="0" presId="urn:microsoft.com/office/officeart/2005/8/layout/vList2"/>
    <dgm:cxn modelId="{BB269EEB-498B-4D00-954D-954AFF4BDF27}" type="presParOf" srcId="{FDAA4842-0D55-42D5-AE8E-9F3F4189CB6D}" destId="{98876FC0-B5CF-455D-9E31-D8C39F12A455}" srcOrd="3" destOrd="0" presId="urn:microsoft.com/office/officeart/2005/8/layout/vList2"/>
    <dgm:cxn modelId="{F88FFB28-0634-4D52-8139-831404A07E9A}" type="presParOf" srcId="{FDAA4842-0D55-42D5-AE8E-9F3F4189CB6D}" destId="{47C2C6B1-057C-4741-885A-D569729292E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8A536F-7207-4984-AB03-23AA9576404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D757AD-FA2F-459B-85D7-F6136C4919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800" b="0" i="0" dirty="0"/>
            <a:t>Web </a:t>
          </a:r>
          <a:r>
            <a:rPr lang="it-IT" sz="1800" b="0" i="0" dirty="0" err="1"/>
            <a:t>application</a:t>
          </a:r>
          <a:r>
            <a:rPr lang="en-US" sz="1800" dirty="0"/>
            <a:t> </a:t>
          </a:r>
          <a:r>
            <a:rPr lang="en-US" sz="1800" b="0" i="0" dirty="0"/>
            <a:t>framework for building scalable, high-performance, and easy-to-deploy RESTful APIs by providing a simple and flexible framework for handling HTTP requests and responses</a:t>
          </a:r>
          <a:endParaRPr lang="en-US" sz="1800" dirty="0"/>
        </a:p>
      </dgm:t>
    </dgm:pt>
    <dgm:pt modelId="{B5E6AF4B-FB64-4F77-84B6-678CC93BFCD1}" type="parTrans" cxnId="{F78AA250-61ED-4F78-B427-DCA18BEF2E0E}">
      <dgm:prSet/>
      <dgm:spPr/>
      <dgm:t>
        <a:bodyPr/>
        <a:lstStyle/>
        <a:p>
          <a:endParaRPr lang="en-US"/>
        </a:p>
      </dgm:t>
    </dgm:pt>
    <dgm:pt modelId="{A1795476-F053-45A7-8144-112402A1B98C}" type="sibTrans" cxnId="{F78AA250-61ED-4F78-B427-DCA18BEF2E0E}">
      <dgm:prSet/>
      <dgm:spPr/>
      <dgm:t>
        <a:bodyPr/>
        <a:lstStyle/>
        <a:p>
          <a:endParaRPr lang="en-US"/>
        </a:p>
      </dgm:t>
    </dgm:pt>
    <dgm:pt modelId="{4748DB8F-2A0E-4958-B283-93311156D9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RESTful APIs use HTTP methods (such as GET, POST, PUT, DELETE, etc.) to perform operations on resources, where resources are identified by URIs (Uniform Resource Identifiers)</a:t>
          </a:r>
          <a:endParaRPr lang="en-US" dirty="0"/>
        </a:p>
      </dgm:t>
    </dgm:pt>
    <dgm:pt modelId="{6A427F0F-6BA6-4E2A-806D-AB07C2FA1126}" type="parTrans" cxnId="{94AE36F4-944F-4772-B714-7DE276751159}">
      <dgm:prSet/>
      <dgm:spPr/>
      <dgm:t>
        <a:bodyPr/>
        <a:lstStyle/>
        <a:p>
          <a:endParaRPr lang="en-US"/>
        </a:p>
      </dgm:t>
    </dgm:pt>
    <dgm:pt modelId="{03D35811-61A0-4B40-B7FD-D57DBD8FE87C}" type="sibTrans" cxnId="{94AE36F4-944F-4772-B714-7DE276751159}">
      <dgm:prSet/>
      <dgm:spPr/>
      <dgm:t>
        <a:bodyPr/>
        <a:lstStyle/>
        <a:p>
          <a:endParaRPr lang="en-US"/>
        </a:p>
      </dgm:t>
    </dgm:pt>
    <dgm:pt modelId="{16B82B02-03E5-4CF3-A3B8-B69437F3BAB1}" type="pres">
      <dgm:prSet presAssocID="{198A536F-7207-4984-AB03-23AA95764048}" presName="root" presStyleCnt="0">
        <dgm:presLayoutVars>
          <dgm:dir/>
          <dgm:resizeHandles val="exact"/>
        </dgm:presLayoutVars>
      </dgm:prSet>
      <dgm:spPr/>
    </dgm:pt>
    <dgm:pt modelId="{3501B552-4362-4C8F-8A19-8E8D605E069A}" type="pres">
      <dgm:prSet presAssocID="{10D757AD-FA2F-459B-85D7-F6136C49191A}" presName="compNode" presStyleCnt="0"/>
      <dgm:spPr/>
    </dgm:pt>
    <dgm:pt modelId="{60795DCC-7E12-4158-BDC5-12286D94584E}" type="pres">
      <dgm:prSet presAssocID="{10D757AD-FA2F-459B-85D7-F6136C49191A}" presName="bgRect" presStyleLbl="bgShp" presStyleIdx="0" presStyleCnt="2" custScaleY="183586"/>
      <dgm:spPr>
        <a:solidFill>
          <a:srgbClr val="CCE3F5"/>
        </a:solidFill>
      </dgm:spPr>
    </dgm:pt>
    <dgm:pt modelId="{0FDC58DD-F29B-4FCD-A57C-4453A592D04A}" type="pres">
      <dgm:prSet presAssocID="{10D757AD-FA2F-459B-85D7-F6136C4919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A7522FC-ABE0-472C-868F-B7A9A9366CD1}" type="pres">
      <dgm:prSet presAssocID="{10D757AD-FA2F-459B-85D7-F6136C49191A}" presName="spaceRect" presStyleCnt="0"/>
      <dgm:spPr/>
    </dgm:pt>
    <dgm:pt modelId="{F10FA26F-A33A-42FC-996B-AB91A404BDDD}" type="pres">
      <dgm:prSet presAssocID="{10D757AD-FA2F-459B-85D7-F6136C49191A}" presName="parTx" presStyleLbl="revTx" presStyleIdx="0" presStyleCnt="2" custLinFactNeighborX="-290" custLinFactNeighborY="-14962">
        <dgm:presLayoutVars>
          <dgm:chMax val="0"/>
          <dgm:chPref val="0"/>
        </dgm:presLayoutVars>
      </dgm:prSet>
      <dgm:spPr/>
    </dgm:pt>
    <dgm:pt modelId="{5E1C0123-484C-461E-8397-F05A7001A67C}" type="pres">
      <dgm:prSet presAssocID="{A1795476-F053-45A7-8144-112402A1B98C}" presName="sibTrans" presStyleCnt="0"/>
      <dgm:spPr/>
    </dgm:pt>
    <dgm:pt modelId="{398DD7F7-2698-48EC-B0A0-CC6C4BCCCDF1}" type="pres">
      <dgm:prSet presAssocID="{4748DB8F-2A0E-4958-B283-93311156D991}" presName="compNode" presStyleCnt="0"/>
      <dgm:spPr/>
    </dgm:pt>
    <dgm:pt modelId="{D6595036-79C9-40F6-B263-E73EA1B2ED0A}" type="pres">
      <dgm:prSet presAssocID="{4748DB8F-2A0E-4958-B283-93311156D991}" presName="bgRect" presStyleLbl="bgShp" presStyleIdx="1" presStyleCnt="2" custScaleY="184984"/>
      <dgm:spPr/>
    </dgm:pt>
    <dgm:pt modelId="{A6659CE4-8088-42B6-9A01-3445516F3823}" type="pres">
      <dgm:prSet presAssocID="{4748DB8F-2A0E-4958-B283-93311156D99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56ADFA71-C017-43AD-BB1C-B74C1FF430A2}" type="pres">
      <dgm:prSet presAssocID="{4748DB8F-2A0E-4958-B283-93311156D991}" presName="spaceRect" presStyleCnt="0"/>
      <dgm:spPr/>
    </dgm:pt>
    <dgm:pt modelId="{65595606-9220-4190-8C6E-64A172AD5BFB}" type="pres">
      <dgm:prSet presAssocID="{4748DB8F-2A0E-4958-B283-93311156D991}" presName="parTx" presStyleLbl="revTx" presStyleIdx="1" presStyleCnt="2" custLinFactNeighborX="-290" custLinFactNeighborY="-15935">
        <dgm:presLayoutVars>
          <dgm:chMax val="0"/>
          <dgm:chPref val="0"/>
        </dgm:presLayoutVars>
      </dgm:prSet>
      <dgm:spPr/>
    </dgm:pt>
  </dgm:ptLst>
  <dgm:cxnLst>
    <dgm:cxn modelId="{C9A24622-2205-4EA1-B130-97576C128DAD}" type="presOf" srcId="{4748DB8F-2A0E-4958-B283-93311156D991}" destId="{65595606-9220-4190-8C6E-64A172AD5BFB}" srcOrd="0" destOrd="0" presId="urn:microsoft.com/office/officeart/2018/2/layout/IconVerticalSolidList"/>
    <dgm:cxn modelId="{F78AA250-61ED-4F78-B427-DCA18BEF2E0E}" srcId="{198A536F-7207-4984-AB03-23AA95764048}" destId="{10D757AD-FA2F-459B-85D7-F6136C49191A}" srcOrd="0" destOrd="0" parTransId="{B5E6AF4B-FB64-4F77-84B6-678CC93BFCD1}" sibTransId="{A1795476-F053-45A7-8144-112402A1B98C}"/>
    <dgm:cxn modelId="{53E0CE91-1C13-4CFE-934E-3CEF66285CBB}" type="presOf" srcId="{198A536F-7207-4984-AB03-23AA95764048}" destId="{16B82B02-03E5-4CF3-A3B8-B69437F3BAB1}" srcOrd="0" destOrd="0" presId="urn:microsoft.com/office/officeart/2018/2/layout/IconVerticalSolidList"/>
    <dgm:cxn modelId="{144F27CB-A9F5-4A7D-94C1-CD76ED0A7F55}" type="presOf" srcId="{10D757AD-FA2F-459B-85D7-F6136C49191A}" destId="{F10FA26F-A33A-42FC-996B-AB91A404BDDD}" srcOrd="0" destOrd="0" presId="urn:microsoft.com/office/officeart/2018/2/layout/IconVerticalSolidList"/>
    <dgm:cxn modelId="{94AE36F4-944F-4772-B714-7DE276751159}" srcId="{198A536F-7207-4984-AB03-23AA95764048}" destId="{4748DB8F-2A0E-4958-B283-93311156D991}" srcOrd="1" destOrd="0" parTransId="{6A427F0F-6BA6-4E2A-806D-AB07C2FA1126}" sibTransId="{03D35811-61A0-4B40-B7FD-D57DBD8FE87C}"/>
    <dgm:cxn modelId="{19FE2E37-EF47-4CFA-ADFC-303EB976B271}" type="presParOf" srcId="{16B82B02-03E5-4CF3-A3B8-B69437F3BAB1}" destId="{3501B552-4362-4C8F-8A19-8E8D605E069A}" srcOrd="0" destOrd="0" presId="urn:microsoft.com/office/officeart/2018/2/layout/IconVerticalSolidList"/>
    <dgm:cxn modelId="{902FFF39-FB53-4BE0-83A4-7584223BBB30}" type="presParOf" srcId="{3501B552-4362-4C8F-8A19-8E8D605E069A}" destId="{60795DCC-7E12-4158-BDC5-12286D94584E}" srcOrd="0" destOrd="0" presId="urn:microsoft.com/office/officeart/2018/2/layout/IconVerticalSolidList"/>
    <dgm:cxn modelId="{D67E91F1-6BAE-4090-B564-9BC3CD96B38A}" type="presParOf" srcId="{3501B552-4362-4C8F-8A19-8E8D605E069A}" destId="{0FDC58DD-F29B-4FCD-A57C-4453A592D04A}" srcOrd="1" destOrd="0" presId="urn:microsoft.com/office/officeart/2018/2/layout/IconVerticalSolidList"/>
    <dgm:cxn modelId="{3136AB75-38BB-4977-9A01-7FBE8A72037C}" type="presParOf" srcId="{3501B552-4362-4C8F-8A19-8E8D605E069A}" destId="{5A7522FC-ABE0-472C-868F-B7A9A9366CD1}" srcOrd="2" destOrd="0" presId="urn:microsoft.com/office/officeart/2018/2/layout/IconVerticalSolidList"/>
    <dgm:cxn modelId="{0360AA27-DA7D-4791-8E1F-1FB382226A3E}" type="presParOf" srcId="{3501B552-4362-4C8F-8A19-8E8D605E069A}" destId="{F10FA26F-A33A-42FC-996B-AB91A404BDDD}" srcOrd="3" destOrd="0" presId="urn:microsoft.com/office/officeart/2018/2/layout/IconVerticalSolidList"/>
    <dgm:cxn modelId="{F839EB13-8545-4ED7-B98C-6A8BA92F5CF8}" type="presParOf" srcId="{16B82B02-03E5-4CF3-A3B8-B69437F3BAB1}" destId="{5E1C0123-484C-461E-8397-F05A7001A67C}" srcOrd="1" destOrd="0" presId="urn:microsoft.com/office/officeart/2018/2/layout/IconVerticalSolidList"/>
    <dgm:cxn modelId="{6E15EDAE-5122-4EED-8CF1-82D59219E94A}" type="presParOf" srcId="{16B82B02-03E5-4CF3-A3B8-B69437F3BAB1}" destId="{398DD7F7-2698-48EC-B0A0-CC6C4BCCCDF1}" srcOrd="2" destOrd="0" presId="urn:microsoft.com/office/officeart/2018/2/layout/IconVerticalSolidList"/>
    <dgm:cxn modelId="{9BA78245-288A-4FF5-974C-4A1C4FC4C172}" type="presParOf" srcId="{398DD7F7-2698-48EC-B0A0-CC6C4BCCCDF1}" destId="{D6595036-79C9-40F6-B263-E73EA1B2ED0A}" srcOrd="0" destOrd="0" presId="urn:microsoft.com/office/officeart/2018/2/layout/IconVerticalSolidList"/>
    <dgm:cxn modelId="{A3264B0C-CFC3-4D99-9DAB-22CE32C3923D}" type="presParOf" srcId="{398DD7F7-2698-48EC-B0A0-CC6C4BCCCDF1}" destId="{A6659CE4-8088-42B6-9A01-3445516F3823}" srcOrd="1" destOrd="0" presId="urn:microsoft.com/office/officeart/2018/2/layout/IconVerticalSolidList"/>
    <dgm:cxn modelId="{5D6D0F23-65FC-4E15-AF5B-50C3E2A9B5F9}" type="presParOf" srcId="{398DD7F7-2698-48EC-B0A0-CC6C4BCCCDF1}" destId="{56ADFA71-C017-43AD-BB1C-B74C1FF430A2}" srcOrd="2" destOrd="0" presId="urn:microsoft.com/office/officeart/2018/2/layout/IconVerticalSolidList"/>
    <dgm:cxn modelId="{8188CE82-F665-44E9-B5B0-C56539B90C91}" type="presParOf" srcId="{398DD7F7-2698-48EC-B0A0-CC6C4BCCCDF1}" destId="{65595606-9220-4190-8C6E-64A172AD5B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3B21FC-1FFB-4486-92AA-3CCAC974F22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7B6A22-F80C-4E5F-8080-4F130CBD7D6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Database used to store data in a persistent way</a:t>
          </a:r>
          <a:endParaRPr lang="en-US"/>
        </a:p>
      </dgm:t>
    </dgm:pt>
    <dgm:pt modelId="{DD040104-9C31-41EA-8F10-E9095DA8F0C1}" type="parTrans" cxnId="{1E610F9D-8963-4F24-9A09-5C8E0FC71EE3}">
      <dgm:prSet/>
      <dgm:spPr/>
      <dgm:t>
        <a:bodyPr/>
        <a:lstStyle/>
        <a:p>
          <a:endParaRPr lang="en-US"/>
        </a:p>
      </dgm:t>
    </dgm:pt>
    <dgm:pt modelId="{21788862-DC74-4F44-859C-A4D5715265D6}" type="sibTrans" cxnId="{1E610F9D-8963-4F24-9A09-5C8E0FC71EE3}">
      <dgm:prSet/>
      <dgm:spPr/>
      <dgm:t>
        <a:bodyPr/>
        <a:lstStyle/>
        <a:p>
          <a:endParaRPr lang="en-US"/>
        </a:p>
      </dgm:t>
    </dgm:pt>
    <dgm:pt modelId="{798CC6B2-D7A1-4D5D-846C-6B9480D972F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Schema is masked by Flask Restful APIs</a:t>
          </a:r>
          <a:endParaRPr lang="en-US"/>
        </a:p>
      </dgm:t>
    </dgm:pt>
    <dgm:pt modelId="{EC8EFC2C-76BC-4389-A023-A2F89F6F27E6}" type="parTrans" cxnId="{59795A83-DAA2-482C-8A07-52F28BEA2247}">
      <dgm:prSet/>
      <dgm:spPr/>
      <dgm:t>
        <a:bodyPr/>
        <a:lstStyle/>
        <a:p>
          <a:endParaRPr lang="en-US"/>
        </a:p>
      </dgm:t>
    </dgm:pt>
    <dgm:pt modelId="{63A34766-2D55-4CC9-AFAA-624FF2446A9E}" type="sibTrans" cxnId="{59795A83-DAA2-482C-8A07-52F28BEA2247}">
      <dgm:prSet/>
      <dgm:spPr/>
      <dgm:t>
        <a:bodyPr/>
        <a:lstStyle/>
        <a:p>
          <a:endParaRPr lang="en-US"/>
        </a:p>
      </dgm:t>
    </dgm:pt>
    <dgm:pt modelId="{C5C22710-9AFE-452A-A6CB-183965A88718}" type="pres">
      <dgm:prSet presAssocID="{E93B21FC-1FFB-4486-92AA-3CCAC974F22F}" presName="root" presStyleCnt="0">
        <dgm:presLayoutVars>
          <dgm:dir/>
          <dgm:resizeHandles val="exact"/>
        </dgm:presLayoutVars>
      </dgm:prSet>
      <dgm:spPr/>
    </dgm:pt>
    <dgm:pt modelId="{8C990A34-46D0-49A0-98C5-6FC0D9850016}" type="pres">
      <dgm:prSet presAssocID="{D17B6A22-F80C-4E5F-8080-4F130CBD7D65}" presName="compNode" presStyleCnt="0"/>
      <dgm:spPr/>
    </dgm:pt>
    <dgm:pt modelId="{EF598729-CCF0-44FD-8CB3-9868ED06284D}" type="pres">
      <dgm:prSet presAssocID="{D17B6A22-F80C-4E5F-8080-4F130CBD7D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E36426-FFCE-4F09-9AD4-642AE138AB74}" type="pres">
      <dgm:prSet presAssocID="{D17B6A22-F80C-4E5F-8080-4F130CBD7D65}" presName="spaceRect" presStyleCnt="0"/>
      <dgm:spPr/>
    </dgm:pt>
    <dgm:pt modelId="{4AB60B65-AB5F-48E4-869E-D665848E5A4E}" type="pres">
      <dgm:prSet presAssocID="{D17B6A22-F80C-4E5F-8080-4F130CBD7D65}" presName="textRect" presStyleLbl="revTx" presStyleIdx="0" presStyleCnt="2">
        <dgm:presLayoutVars>
          <dgm:chMax val="1"/>
          <dgm:chPref val="1"/>
        </dgm:presLayoutVars>
      </dgm:prSet>
      <dgm:spPr/>
    </dgm:pt>
    <dgm:pt modelId="{3A8FA701-8C3F-4CAE-8295-BF8F3055F1A7}" type="pres">
      <dgm:prSet presAssocID="{21788862-DC74-4F44-859C-A4D5715265D6}" presName="sibTrans" presStyleCnt="0"/>
      <dgm:spPr/>
    </dgm:pt>
    <dgm:pt modelId="{0573300E-153F-4650-8C7C-614C0EDE63BB}" type="pres">
      <dgm:prSet presAssocID="{798CC6B2-D7A1-4D5D-846C-6B9480D972F1}" presName="compNode" presStyleCnt="0"/>
      <dgm:spPr/>
    </dgm:pt>
    <dgm:pt modelId="{C6CA4C77-7537-4706-A954-01FAB55090BF}" type="pres">
      <dgm:prSet presAssocID="{798CC6B2-D7A1-4D5D-846C-6B9480D972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raccio"/>
        </a:ext>
      </dgm:extLst>
    </dgm:pt>
    <dgm:pt modelId="{1B252588-776B-491F-98ED-5F8445B4C262}" type="pres">
      <dgm:prSet presAssocID="{798CC6B2-D7A1-4D5D-846C-6B9480D972F1}" presName="spaceRect" presStyleCnt="0"/>
      <dgm:spPr/>
    </dgm:pt>
    <dgm:pt modelId="{95CF5C4B-2FF2-4A5C-A423-D38B425BF5F3}" type="pres">
      <dgm:prSet presAssocID="{798CC6B2-D7A1-4D5D-846C-6B9480D972F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183B51F-880C-4F71-8DE9-069C9BB0ECFC}" type="presOf" srcId="{E93B21FC-1FFB-4486-92AA-3CCAC974F22F}" destId="{C5C22710-9AFE-452A-A6CB-183965A88718}" srcOrd="0" destOrd="0" presId="urn:microsoft.com/office/officeart/2018/2/layout/IconLabelList"/>
    <dgm:cxn modelId="{BE32FB30-7820-4859-8AB2-3363EFD8E333}" type="presOf" srcId="{798CC6B2-D7A1-4D5D-846C-6B9480D972F1}" destId="{95CF5C4B-2FF2-4A5C-A423-D38B425BF5F3}" srcOrd="0" destOrd="0" presId="urn:microsoft.com/office/officeart/2018/2/layout/IconLabelList"/>
    <dgm:cxn modelId="{3771134D-3E9E-43C9-96DD-4EAC97B1BC6D}" type="presOf" srcId="{D17B6A22-F80C-4E5F-8080-4F130CBD7D65}" destId="{4AB60B65-AB5F-48E4-869E-D665848E5A4E}" srcOrd="0" destOrd="0" presId="urn:microsoft.com/office/officeart/2018/2/layout/IconLabelList"/>
    <dgm:cxn modelId="{59795A83-DAA2-482C-8A07-52F28BEA2247}" srcId="{E93B21FC-1FFB-4486-92AA-3CCAC974F22F}" destId="{798CC6B2-D7A1-4D5D-846C-6B9480D972F1}" srcOrd="1" destOrd="0" parTransId="{EC8EFC2C-76BC-4389-A023-A2F89F6F27E6}" sibTransId="{63A34766-2D55-4CC9-AFAA-624FF2446A9E}"/>
    <dgm:cxn modelId="{1E610F9D-8963-4F24-9A09-5C8E0FC71EE3}" srcId="{E93B21FC-1FFB-4486-92AA-3CCAC974F22F}" destId="{D17B6A22-F80C-4E5F-8080-4F130CBD7D65}" srcOrd="0" destOrd="0" parTransId="{DD040104-9C31-41EA-8F10-E9095DA8F0C1}" sibTransId="{21788862-DC74-4F44-859C-A4D5715265D6}"/>
    <dgm:cxn modelId="{980F625E-766F-4B6F-A430-7EBC6A76FA89}" type="presParOf" srcId="{C5C22710-9AFE-452A-A6CB-183965A88718}" destId="{8C990A34-46D0-49A0-98C5-6FC0D9850016}" srcOrd="0" destOrd="0" presId="urn:microsoft.com/office/officeart/2018/2/layout/IconLabelList"/>
    <dgm:cxn modelId="{EF450E2D-C6AB-436C-AB73-88E5166CC98D}" type="presParOf" srcId="{8C990A34-46D0-49A0-98C5-6FC0D9850016}" destId="{EF598729-CCF0-44FD-8CB3-9868ED06284D}" srcOrd="0" destOrd="0" presId="urn:microsoft.com/office/officeart/2018/2/layout/IconLabelList"/>
    <dgm:cxn modelId="{12BE98E4-13B1-476D-9249-1D644BD85B14}" type="presParOf" srcId="{8C990A34-46D0-49A0-98C5-6FC0D9850016}" destId="{5CE36426-FFCE-4F09-9AD4-642AE138AB74}" srcOrd="1" destOrd="0" presId="urn:microsoft.com/office/officeart/2018/2/layout/IconLabelList"/>
    <dgm:cxn modelId="{6C5D2EDD-2F79-4F63-9230-0ED5C8FF8DA5}" type="presParOf" srcId="{8C990A34-46D0-49A0-98C5-6FC0D9850016}" destId="{4AB60B65-AB5F-48E4-869E-D665848E5A4E}" srcOrd="2" destOrd="0" presId="urn:microsoft.com/office/officeart/2018/2/layout/IconLabelList"/>
    <dgm:cxn modelId="{535DA27A-0498-4C75-A915-2914281B1687}" type="presParOf" srcId="{C5C22710-9AFE-452A-A6CB-183965A88718}" destId="{3A8FA701-8C3F-4CAE-8295-BF8F3055F1A7}" srcOrd="1" destOrd="0" presId="urn:microsoft.com/office/officeart/2018/2/layout/IconLabelList"/>
    <dgm:cxn modelId="{C08FB6AC-7CF5-47DC-9451-617E4DC10F85}" type="presParOf" srcId="{C5C22710-9AFE-452A-A6CB-183965A88718}" destId="{0573300E-153F-4650-8C7C-614C0EDE63BB}" srcOrd="2" destOrd="0" presId="urn:microsoft.com/office/officeart/2018/2/layout/IconLabelList"/>
    <dgm:cxn modelId="{8E9B1E0B-0778-4CFA-B3A5-7510C4ACD706}" type="presParOf" srcId="{0573300E-153F-4650-8C7C-614C0EDE63BB}" destId="{C6CA4C77-7537-4706-A954-01FAB55090BF}" srcOrd="0" destOrd="0" presId="urn:microsoft.com/office/officeart/2018/2/layout/IconLabelList"/>
    <dgm:cxn modelId="{FECD7751-99BD-4B30-AD6A-54014C590E06}" type="presParOf" srcId="{0573300E-153F-4650-8C7C-614C0EDE63BB}" destId="{1B252588-776B-491F-98ED-5F8445B4C262}" srcOrd="1" destOrd="0" presId="urn:microsoft.com/office/officeart/2018/2/layout/IconLabelList"/>
    <dgm:cxn modelId="{4D245961-71E4-4498-B42F-2D6E0034084A}" type="presParOf" srcId="{0573300E-153F-4650-8C7C-614C0EDE63BB}" destId="{95CF5C4B-2FF2-4A5C-A423-D38B425BF5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BD2F2A-A0E4-42C6-9A42-272E67212A9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FE079B-8920-4DAD-9677-8EB21FCD14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manages automatically the deployment</a:t>
          </a:r>
        </a:p>
      </dgm:t>
    </dgm:pt>
    <dgm:pt modelId="{BC8B3A8B-81F0-4621-9A20-CF025C23AB42}" type="parTrans" cxnId="{63111C63-7E8E-42AC-9318-B564E2896BD9}">
      <dgm:prSet/>
      <dgm:spPr/>
      <dgm:t>
        <a:bodyPr/>
        <a:lstStyle/>
        <a:p>
          <a:endParaRPr lang="en-US"/>
        </a:p>
      </dgm:t>
    </dgm:pt>
    <dgm:pt modelId="{DB1BC5D4-3059-4A4D-9C53-27DE74A8B49F}" type="sibTrans" cxnId="{63111C63-7E8E-42AC-9318-B564E2896BD9}">
      <dgm:prSet/>
      <dgm:spPr/>
      <dgm:t>
        <a:bodyPr/>
        <a:lstStyle/>
        <a:p>
          <a:endParaRPr lang="en-US"/>
        </a:p>
      </dgm:t>
    </dgm:pt>
    <dgm:pt modelId="{B3C7541A-3AF8-4731-91FB-33C4EAC106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capacity provisioning</a:t>
          </a:r>
          <a:endParaRPr lang="en-US" sz="1600" dirty="0"/>
        </a:p>
      </dgm:t>
    </dgm:pt>
    <dgm:pt modelId="{A264685A-2179-44EE-AB1B-3B70EEE2C838}" type="parTrans" cxnId="{E293F49B-989A-4F41-8547-6057E4580743}">
      <dgm:prSet/>
      <dgm:spPr/>
      <dgm:t>
        <a:bodyPr/>
        <a:lstStyle/>
        <a:p>
          <a:endParaRPr lang="en-US"/>
        </a:p>
      </dgm:t>
    </dgm:pt>
    <dgm:pt modelId="{F093CD9D-6A22-4D3D-8620-74E800BA0E8C}" type="sibTrans" cxnId="{E293F49B-989A-4F41-8547-6057E4580743}">
      <dgm:prSet/>
      <dgm:spPr/>
      <dgm:t>
        <a:bodyPr/>
        <a:lstStyle/>
        <a:p>
          <a:endParaRPr lang="en-US"/>
        </a:p>
      </dgm:t>
    </dgm:pt>
    <dgm:pt modelId="{E782D461-8AE6-41E1-951B-BCBE945A8E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load balancing</a:t>
          </a:r>
          <a:endParaRPr lang="en-US" sz="1600" dirty="0"/>
        </a:p>
      </dgm:t>
    </dgm:pt>
    <dgm:pt modelId="{1AEC4E7B-1CB0-41F5-A4D1-81F656CF1880}" type="parTrans" cxnId="{3C5C3EB2-6D1A-4050-B03E-69B248F4BEB4}">
      <dgm:prSet/>
      <dgm:spPr/>
      <dgm:t>
        <a:bodyPr/>
        <a:lstStyle/>
        <a:p>
          <a:endParaRPr lang="en-US"/>
        </a:p>
      </dgm:t>
    </dgm:pt>
    <dgm:pt modelId="{38A31148-C2EB-410F-9487-A8EADF08DBF3}" type="sibTrans" cxnId="{3C5C3EB2-6D1A-4050-B03E-69B248F4BEB4}">
      <dgm:prSet/>
      <dgm:spPr/>
      <dgm:t>
        <a:bodyPr/>
        <a:lstStyle/>
        <a:p>
          <a:endParaRPr lang="en-US"/>
        </a:p>
      </dgm:t>
    </dgm:pt>
    <dgm:pt modelId="{B84C1DB0-8F07-495A-83F7-D243BEE6BB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auto scaling </a:t>
          </a:r>
          <a:endParaRPr lang="en-US" sz="1600" dirty="0"/>
        </a:p>
      </dgm:t>
    </dgm:pt>
    <dgm:pt modelId="{23EE9281-3268-45C7-B018-DF1D986535CB}" type="parTrans" cxnId="{B48A488F-1A84-43BB-AB1A-34F9F13A2C05}">
      <dgm:prSet/>
      <dgm:spPr/>
      <dgm:t>
        <a:bodyPr/>
        <a:lstStyle/>
        <a:p>
          <a:endParaRPr lang="en-US"/>
        </a:p>
      </dgm:t>
    </dgm:pt>
    <dgm:pt modelId="{4E270177-E104-416C-ABD9-6E800848D5A2}" type="sibTrans" cxnId="{B48A488F-1A84-43BB-AB1A-34F9F13A2C05}">
      <dgm:prSet/>
      <dgm:spPr/>
      <dgm:t>
        <a:bodyPr/>
        <a:lstStyle/>
        <a:p>
          <a:endParaRPr lang="en-US"/>
        </a:p>
      </dgm:t>
    </dgm:pt>
    <dgm:pt modelId="{9A233549-1C24-485D-940F-7321BF1D17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application health monitoring</a:t>
          </a:r>
          <a:endParaRPr lang="en-US" sz="1600" dirty="0"/>
        </a:p>
      </dgm:t>
    </dgm:pt>
    <dgm:pt modelId="{D8DEF73C-A781-472D-8D16-A043C1F877A7}" type="parTrans" cxnId="{EBDFFCFC-683C-4CDF-B3E5-F1CB152F15A5}">
      <dgm:prSet/>
      <dgm:spPr/>
      <dgm:t>
        <a:bodyPr/>
        <a:lstStyle/>
        <a:p>
          <a:endParaRPr lang="en-US"/>
        </a:p>
      </dgm:t>
    </dgm:pt>
    <dgm:pt modelId="{D7A52526-538C-4647-AE37-9AE679C5A85D}" type="sibTrans" cxnId="{EBDFFCFC-683C-4CDF-B3E5-F1CB152F15A5}">
      <dgm:prSet/>
      <dgm:spPr/>
      <dgm:t>
        <a:bodyPr/>
        <a:lstStyle/>
        <a:p>
          <a:endParaRPr lang="en-US"/>
        </a:p>
      </dgm:t>
    </dgm:pt>
    <dgm:pt modelId="{32F4805C-EB7F-4C26-A0A5-2864C71036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 b="0" i="0" dirty="0"/>
            <a:t>log file access</a:t>
          </a:r>
          <a:endParaRPr lang="en-US" sz="1600" dirty="0"/>
        </a:p>
      </dgm:t>
    </dgm:pt>
    <dgm:pt modelId="{503A091A-2706-4006-B360-C1073F16DB4D}" type="parTrans" cxnId="{BDECAA74-AEBA-4E53-A43F-632935AED084}">
      <dgm:prSet/>
      <dgm:spPr/>
      <dgm:t>
        <a:bodyPr/>
        <a:lstStyle/>
        <a:p>
          <a:endParaRPr lang="en-US"/>
        </a:p>
      </dgm:t>
    </dgm:pt>
    <dgm:pt modelId="{151243EF-A225-44B4-A33A-09221B7EE538}" type="sibTrans" cxnId="{BDECAA74-AEBA-4E53-A43F-632935AED084}">
      <dgm:prSet/>
      <dgm:spPr/>
      <dgm:t>
        <a:bodyPr/>
        <a:lstStyle/>
        <a:p>
          <a:endParaRPr lang="en-US"/>
        </a:p>
      </dgm:t>
    </dgm:pt>
    <dgm:pt modelId="{98691293-3FF2-4E19-A143-54925EACCFF3}" type="pres">
      <dgm:prSet presAssocID="{E8BD2F2A-A0E4-42C6-9A42-272E67212A9C}" presName="root" presStyleCnt="0">
        <dgm:presLayoutVars>
          <dgm:dir/>
          <dgm:resizeHandles val="exact"/>
        </dgm:presLayoutVars>
      </dgm:prSet>
      <dgm:spPr/>
    </dgm:pt>
    <dgm:pt modelId="{3A16882A-B265-426A-87DD-46B98B8497F3}" type="pres">
      <dgm:prSet presAssocID="{B9FE079B-8920-4DAD-9677-8EB21FCD1487}" presName="compNode" presStyleCnt="0"/>
      <dgm:spPr/>
    </dgm:pt>
    <dgm:pt modelId="{12967C23-0CC3-4445-8759-D8D240D3DFA9}" type="pres">
      <dgm:prSet presAssocID="{B9FE079B-8920-4DAD-9677-8EB21FCD148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BB49475B-24FF-47ED-8AA1-D7D1B6B066D3}" type="pres">
      <dgm:prSet presAssocID="{B9FE079B-8920-4DAD-9677-8EB21FCD1487}" presName="spaceRect" presStyleCnt="0"/>
      <dgm:spPr/>
    </dgm:pt>
    <dgm:pt modelId="{E1862FC0-006D-4FAC-8EE7-35EDA245924B}" type="pres">
      <dgm:prSet presAssocID="{B9FE079B-8920-4DAD-9677-8EB21FCD1487}" presName="textRect" presStyleLbl="revTx" presStyleIdx="0" presStyleCnt="6">
        <dgm:presLayoutVars>
          <dgm:chMax val="1"/>
          <dgm:chPref val="1"/>
        </dgm:presLayoutVars>
      </dgm:prSet>
      <dgm:spPr/>
    </dgm:pt>
    <dgm:pt modelId="{84D7878B-9578-4AA4-B3B7-AB55EB9A6A7D}" type="pres">
      <dgm:prSet presAssocID="{DB1BC5D4-3059-4A4D-9C53-27DE74A8B49F}" presName="sibTrans" presStyleCnt="0"/>
      <dgm:spPr/>
    </dgm:pt>
    <dgm:pt modelId="{6A94CBC5-30FA-4514-8EB6-4C35A5ECFD6F}" type="pres">
      <dgm:prSet presAssocID="{B3C7541A-3AF8-4731-91FB-33C4EAC1065B}" presName="compNode" presStyleCnt="0"/>
      <dgm:spPr/>
    </dgm:pt>
    <dgm:pt modelId="{89EEA3BF-D658-4AAB-8D8D-5008732C9C9E}" type="pres">
      <dgm:prSet presAssocID="{B3C7541A-3AF8-4731-91FB-33C4EAC1065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5ABDBE37-A840-488D-9388-D77977F8FBF5}" type="pres">
      <dgm:prSet presAssocID="{B3C7541A-3AF8-4731-91FB-33C4EAC1065B}" presName="spaceRect" presStyleCnt="0"/>
      <dgm:spPr/>
    </dgm:pt>
    <dgm:pt modelId="{26F73AFA-0083-4618-8F6A-9A4FF152150E}" type="pres">
      <dgm:prSet presAssocID="{B3C7541A-3AF8-4731-91FB-33C4EAC1065B}" presName="textRect" presStyleLbl="revTx" presStyleIdx="1" presStyleCnt="6">
        <dgm:presLayoutVars>
          <dgm:chMax val="1"/>
          <dgm:chPref val="1"/>
        </dgm:presLayoutVars>
      </dgm:prSet>
      <dgm:spPr/>
    </dgm:pt>
    <dgm:pt modelId="{EA8C3E92-B7B7-4FDE-8AE0-61B28934EF1D}" type="pres">
      <dgm:prSet presAssocID="{F093CD9D-6A22-4D3D-8620-74E800BA0E8C}" presName="sibTrans" presStyleCnt="0"/>
      <dgm:spPr/>
    </dgm:pt>
    <dgm:pt modelId="{46D6C12E-E33B-4AA1-A3C7-B4593C2A6240}" type="pres">
      <dgm:prSet presAssocID="{E782D461-8AE6-41E1-951B-BCBE945A8E6F}" presName="compNode" presStyleCnt="0"/>
      <dgm:spPr/>
    </dgm:pt>
    <dgm:pt modelId="{B7FB005A-FEBF-4B10-96DC-68B558C4C76D}" type="pres">
      <dgm:prSet presAssocID="{E782D461-8AE6-41E1-951B-BCBE945A8E6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D56E7240-0D6A-4A96-9F9D-7F0A552FE5C4}" type="pres">
      <dgm:prSet presAssocID="{E782D461-8AE6-41E1-951B-BCBE945A8E6F}" presName="spaceRect" presStyleCnt="0"/>
      <dgm:spPr/>
    </dgm:pt>
    <dgm:pt modelId="{E740E272-9933-47C3-9CDF-EBC9D3BDB87F}" type="pres">
      <dgm:prSet presAssocID="{E782D461-8AE6-41E1-951B-BCBE945A8E6F}" presName="textRect" presStyleLbl="revTx" presStyleIdx="2" presStyleCnt="6">
        <dgm:presLayoutVars>
          <dgm:chMax val="1"/>
          <dgm:chPref val="1"/>
        </dgm:presLayoutVars>
      </dgm:prSet>
      <dgm:spPr/>
    </dgm:pt>
    <dgm:pt modelId="{D65A7AE6-A4A4-47B6-821D-24CED2118F67}" type="pres">
      <dgm:prSet presAssocID="{38A31148-C2EB-410F-9487-A8EADF08DBF3}" presName="sibTrans" presStyleCnt="0"/>
      <dgm:spPr/>
    </dgm:pt>
    <dgm:pt modelId="{EC6C50F8-A5A0-459B-AB96-1696F59CCA7D}" type="pres">
      <dgm:prSet presAssocID="{B84C1DB0-8F07-495A-83F7-D243BEE6BB23}" presName="compNode" presStyleCnt="0"/>
      <dgm:spPr/>
    </dgm:pt>
    <dgm:pt modelId="{C0B3A617-7785-427D-9F24-8368B67E603E}" type="pres">
      <dgm:prSet presAssocID="{B84C1DB0-8F07-495A-83F7-D243BEE6BB2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3F4AA3BF-6F6C-4864-9B1F-0A8BC7D7819A}" type="pres">
      <dgm:prSet presAssocID="{B84C1DB0-8F07-495A-83F7-D243BEE6BB23}" presName="spaceRect" presStyleCnt="0"/>
      <dgm:spPr/>
    </dgm:pt>
    <dgm:pt modelId="{B93EF11E-B322-4418-90BA-0F7A23412ED3}" type="pres">
      <dgm:prSet presAssocID="{B84C1DB0-8F07-495A-83F7-D243BEE6BB23}" presName="textRect" presStyleLbl="revTx" presStyleIdx="3" presStyleCnt="6">
        <dgm:presLayoutVars>
          <dgm:chMax val="1"/>
          <dgm:chPref val="1"/>
        </dgm:presLayoutVars>
      </dgm:prSet>
      <dgm:spPr/>
    </dgm:pt>
    <dgm:pt modelId="{50E4F580-C5D8-4582-9E92-C10A0090A1DD}" type="pres">
      <dgm:prSet presAssocID="{4E270177-E104-416C-ABD9-6E800848D5A2}" presName="sibTrans" presStyleCnt="0"/>
      <dgm:spPr/>
    </dgm:pt>
    <dgm:pt modelId="{1D0AD10D-46C7-46CA-A182-5BDB1311F228}" type="pres">
      <dgm:prSet presAssocID="{9A233549-1C24-485D-940F-7321BF1D1758}" presName="compNode" presStyleCnt="0"/>
      <dgm:spPr/>
    </dgm:pt>
    <dgm:pt modelId="{E348EE08-1532-4E2C-8A7E-B76DE043E07F}" type="pres">
      <dgm:prSet presAssocID="{9A233549-1C24-485D-940F-7321BF1D175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oscopio"/>
        </a:ext>
      </dgm:extLst>
    </dgm:pt>
    <dgm:pt modelId="{ED983A45-0E66-4F49-BC89-881B100075DA}" type="pres">
      <dgm:prSet presAssocID="{9A233549-1C24-485D-940F-7321BF1D1758}" presName="spaceRect" presStyleCnt="0"/>
      <dgm:spPr/>
    </dgm:pt>
    <dgm:pt modelId="{7AB15B84-2396-4791-8F21-F846F0EDF079}" type="pres">
      <dgm:prSet presAssocID="{9A233549-1C24-485D-940F-7321BF1D1758}" presName="textRect" presStyleLbl="revTx" presStyleIdx="4" presStyleCnt="6">
        <dgm:presLayoutVars>
          <dgm:chMax val="1"/>
          <dgm:chPref val="1"/>
        </dgm:presLayoutVars>
      </dgm:prSet>
      <dgm:spPr/>
    </dgm:pt>
    <dgm:pt modelId="{4F4A5C05-4E68-4CE4-A8B6-1B1E3E45913B}" type="pres">
      <dgm:prSet presAssocID="{D7A52526-538C-4647-AE37-9AE679C5A85D}" presName="sibTrans" presStyleCnt="0"/>
      <dgm:spPr/>
    </dgm:pt>
    <dgm:pt modelId="{B7F87D25-9B4A-453B-81BC-F9CB97D64542}" type="pres">
      <dgm:prSet presAssocID="{32F4805C-EB7F-4C26-A0A5-2864C710369D}" presName="compNode" presStyleCnt="0"/>
      <dgm:spPr/>
    </dgm:pt>
    <dgm:pt modelId="{07DAF6E5-1F10-4AD1-A1AA-B03E9841DEF8}" type="pres">
      <dgm:prSet presAssocID="{32F4805C-EB7F-4C26-A0A5-2864C710369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269BD57-E67D-4D75-8E0D-B8EDD2B25B4C}" type="pres">
      <dgm:prSet presAssocID="{32F4805C-EB7F-4C26-A0A5-2864C710369D}" presName="spaceRect" presStyleCnt="0"/>
      <dgm:spPr/>
    </dgm:pt>
    <dgm:pt modelId="{A2D603D1-0C38-43A3-870F-3009671E8CFA}" type="pres">
      <dgm:prSet presAssocID="{32F4805C-EB7F-4C26-A0A5-2864C710369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91E213C-AC9C-4F13-BE33-17B586477120}" type="presOf" srcId="{E8BD2F2A-A0E4-42C6-9A42-272E67212A9C}" destId="{98691293-3FF2-4E19-A143-54925EACCFF3}" srcOrd="0" destOrd="0" presId="urn:microsoft.com/office/officeart/2018/2/layout/IconLabelList"/>
    <dgm:cxn modelId="{63111C63-7E8E-42AC-9318-B564E2896BD9}" srcId="{E8BD2F2A-A0E4-42C6-9A42-272E67212A9C}" destId="{B9FE079B-8920-4DAD-9677-8EB21FCD1487}" srcOrd="0" destOrd="0" parTransId="{BC8B3A8B-81F0-4621-9A20-CF025C23AB42}" sibTransId="{DB1BC5D4-3059-4A4D-9C53-27DE74A8B49F}"/>
    <dgm:cxn modelId="{BDECAA74-AEBA-4E53-A43F-632935AED084}" srcId="{E8BD2F2A-A0E4-42C6-9A42-272E67212A9C}" destId="{32F4805C-EB7F-4C26-A0A5-2864C710369D}" srcOrd="5" destOrd="0" parTransId="{503A091A-2706-4006-B360-C1073F16DB4D}" sibTransId="{151243EF-A225-44B4-A33A-09221B7EE538}"/>
    <dgm:cxn modelId="{F9BFBE79-77E3-4985-9C9D-D6EBFC503230}" type="presOf" srcId="{B84C1DB0-8F07-495A-83F7-D243BEE6BB23}" destId="{B93EF11E-B322-4418-90BA-0F7A23412ED3}" srcOrd="0" destOrd="0" presId="urn:microsoft.com/office/officeart/2018/2/layout/IconLabelList"/>
    <dgm:cxn modelId="{B48A488F-1A84-43BB-AB1A-34F9F13A2C05}" srcId="{E8BD2F2A-A0E4-42C6-9A42-272E67212A9C}" destId="{B84C1DB0-8F07-495A-83F7-D243BEE6BB23}" srcOrd="3" destOrd="0" parTransId="{23EE9281-3268-45C7-B018-DF1D986535CB}" sibTransId="{4E270177-E104-416C-ABD9-6E800848D5A2}"/>
    <dgm:cxn modelId="{E293F49B-989A-4F41-8547-6057E4580743}" srcId="{E8BD2F2A-A0E4-42C6-9A42-272E67212A9C}" destId="{B3C7541A-3AF8-4731-91FB-33C4EAC1065B}" srcOrd="1" destOrd="0" parTransId="{A264685A-2179-44EE-AB1B-3B70EEE2C838}" sibTransId="{F093CD9D-6A22-4D3D-8620-74E800BA0E8C}"/>
    <dgm:cxn modelId="{3C5C3EB2-6D1A-4050-B03E-69B248F4BEB4}" srcId="{E8BD2F2A-A0E4-42C6-9A42-272E67212A9C}" destId="{E782D461-8AE6-41E1-951B-BCBE945A8E6F}" srcOrd="2" destOrd="0" parTransId="{1AEC4E7B-1CB0-41F5-A4D1-81F656CF1880}" sibTransId="{38A31148-C2EB-410F-9487-A8EADF08DBF3}"/>
    <dgm:cxn modelId="{3ECA95CF-E8BC-43C3-B62A-CFD367C42EB1}" type="presOf" srcId="{B9FE079B-8920-4DAD-9677-8EB21FCD1487}" destId="{E1862FC0-006D-4FAC-8EE7-35EDA245924B}" srcOrd="0" destOrd="0" presId="urn:microsoft.com/office/officeart/2018/2/layout/IconLabelList"/>
    <dgm:cxn modelId="{B91E12E5-6775-4192-AC97-063BE0AC00BA}" type="presOf" srcId="{32F4805C-EB7F-4C26-A0A5-2864C710369D}" destId="{A2D603D1-0C38-43A3-870F-3009671E8CFA}" srcOrd="0" destOrd="0" presId="urn:microsoft.com/office/officeart/2018/2/layout/IconLabelList"/>
    <dgm:cxn modelId="{56709EE6-C1C7-4E16-A833-64E12C67BC17}" type="presOf" srcId="{9A233549-1C24-485D-940F-7321BF1D1758}" destId="{7AB15B84-2396-4791-8F21-F846F0EDF079}" srcOrd="0" destOrd="0" presId="urn:microsoft.com/office/officeart/2018/2/layout/IconLabelList"/>
    <dgm:cxn modelId="{EA3A92F4-03F4-4133-AA42-6EFA0833E014}" type="presOf" srcId="{B3C7541A-3AF8-4731-91FB-33C4EAC1065B}" destId="{26F73AFA-0083-4618-8F6A-9A4FF152150E}" srcOrd="0" destOrd="0" presId="urn:microsoft.com/office/officeart/2018/2/layout/IconLabelList"/>
    <dgm:cxn modelId="{4F591BF7-B873-4024-B31B-BA01FF58B225}" type="presOf" srcId="{E782D461-8AE6-41E1-951B-BCBE945A8E6F}" destId="{E740E272-9933-47C3-9CDF-EBC9D3BDB87F}" srcOrd="0" destOrd="0" presId="urn:microsoft.com/office/officeart/2018/2/layout/IconLabelList"/>
    <dgm:cxn modelId="{EBDFFCFC-683C-4CDF-B3E5-F1CB152F15A5}" srcId="{E8BD2F2A-A0E4-42C6-9A42-272E67212A9C}" destId="{9A233549-1C24-485D-940F-7321BF1D1758}" srcOrd="4" destOrd="0" parTransId="{D8DEF73C-A781-472D-8D16-A043C1F877A7}" sibTransId="{D7A52526-538C-4647-AE37-9AE679C5A85D}"/>
    <dgm:cxn modelId="{8C106BA2-3F63-4DCF-80C1-5E412EC602DD}" type="presParOf" srcId="{98691293-3FF2-4E19-A143-54925EACCFF3}" destId="{3A16882A-B265-426A-87DD-46B98B8497F3}" srcOrd="0" destOrd="0" presId="urn:microsoft.com/office/officeart/2018/2/layout/IconLabelList"/>
    <dgm:cxn modelId="{ED236FA3-4BA4-4F26-A2A4-B6C56D9A2365}" type="presParOf" srcId="{3A16882A-B265-426A-87DD-46B98B8497F3}" destId="{12967C23-0CC3-4445-8759-D8D240D3DFA9}" srcOrd="0" destOrd="0" presId="urn:microsoft.com/office/officeart/2018/2/layout/IconLabelList"/>
    <dgm:cxn modelId="{81D71EC1-3246-4146-A2B0-6CA04A1E71CF}" type="presParOf" srcId="{3A16882A-B265-426A-87DD-46B98B8497F3}" destId="{BB49475B-24FF-47ED-8AA1-D7D1B6B066D3}" srcOrd="1" destOrd="0" presId="urn:microsoft.com/office/officeart/2018/2/layout/IconLabelList"/>
    <dgm:cxn modelId="{1556D767-8218-4221-B5A9-4A4D920F6424}" type="presParOf" srcId="{3A16882A-B265-426A-87DD-46B98B8497F3}" destId="{E1862FC0-006D-4FAC-8EE7-35EDA245924B}" srcOrd="2" destOrd="0" presId="urn:microsoft.com/office/officeart/2018/2/layout/IconLabelList"/>
    <dgm:cxn modelId="{566B4F74-C9EA-4D17-835D-978912CD4E61}" type="presParOf" srcId="{98691293-3FF2-4E19-A143-54925EACCFF3}" destId="{84D7878B-9578-4AA4-B3B7-AB55EB9A6A7D}" srcOrd="1" destOrd="0" presId="urn:microsoft.com/office/officeart/2018/2/layout/IconLabelList"/>
    <dgm:cxn modelId="{7015D2F0-3B8C-4AB5-BE8A-F627902DE56D}" type="presParOf" srcId="{98691293-3FF2-4E19-A143-54925EACCFF3}" destId="{6A94CBC5-30FA-4514-8EB6-4C35A5ECFD6F}" srcOrd="2" destOrd="0" presId="urn:microsoft.com/office/officeart/2018/2/layout/IconLabelList"/>
    <dgm:cxn modelId="{402AEB44-2525-42FB-90CA-EBA7A644B4FE}" type="presParOf" srcId="{6A94CBC5-30FA-4514-8EB6-4C35A5ECFD6F}" destId="{89EEA3BF-D658-4AAB-8D8D-5008732C9C9E}" srcOrd="0" destOrd="0" presId="urn:microsoft.com/office/officeart/2018/2/layout/IconLabelList"/>
    <dgm:cxn modelId="{5CECA480-ED56-4F45-B022-7F378DF5167F}" type="presParOf" srcId="{6A94CBC5-30FA-4514-8EB6-4C35A5ECFD6F}" destId="{5ABDBE37-A840-488D-9388-D77977F8FBF5}" srcOrd="1" destOrd="0" presId="urn:microsoft.com/office/officeart/2018/2/layout/IconLabelList"/>
    <dgm:cxn modelId="{F513D4C3-158B-4B87-A89D-E86FF4CA1E51}" type="presParOf" srcId="{6A94CBC5-30FA-4514-8EB6-4C35A5ECFD6F}" destId="{26F73AFA-0083-4618-8F6A-9A4FF152150E}" srcOrd="2" destOrd="0" presId="urn:microsoft.com/office/officeart/2018/2/layout/IconLabelList"/>
    <dgm:cxn modelId="{C1B003CF-8B0F-4E19-98C8-1D064800BC90}" type="presParOf" srcId="{98691293-3FF2-4E19-A143-54925EACCFF3}" destId="{EA8C3E92-B7B7-4FDE-8AE0-61B28934EF1D}" srcOrd="3" destOrd="0" presId="urn:microsoft.com/office/officeart/2018/2/layout/IconLabelList"/>
    <dgm:cxn modelId="{2431D7E3-8E5C-4F69-BB57-36C171031DD0}" type="presParOf" srcId="{98691293-3FF2-4E19-A143-54925EACCFF3}" destId="{46D6C12E-E33B-4AA1-A3C7-B4593C2A6240}" srcOrd="4" destOrd="0" presId="urn:microsoft.com/office/officeart/2018/2/layout/IconLabelList"/>
    <dgm:cxn modelId="{CED2C4B4-7A83-49A6-8197-2922065973DE}" type="presParOf" srcId="{46D6C12E-E33B-4AA1-A3C7-B4593C2A6240}" destId="{B7FB005A-FEBF-4B10-96DC-68B558C4C76D}" srcOrd="0" destOrd="0" presId="urn:microsoft.com/office/officeart/2018/2/layout/IconLabelList"/>
    <dgm:cxn modelId="{B248A300-BF00-4FE9-A535-91FE5DB8B3EE}" type="presParOf" srcId="{46D6C12E-E33B-4AA1-A3C7-B4593C2A6240}" destId="{D56E7240-0D6A-4A96-9F9D-7F0A552FE5C4}" srcOrd="1" destOrd="0" presId="urn:microsoft.com/office/officeart/2018/2/layout/IconLabelList"/>
    <dgm:cxn modelId="{C43559CC-9F71-4009-B28A-8330B4C99DA3}" type="presParOf" srcId="{46D6C12E-E33B-4AA1-A3C7-B4593C2A6240}" destId="{E740E272-9933-47C3-9CDF-EBC9D3BDB87F}" srcOrd="2" destOrd="0" presId="urn:microsoft.com/office/officeart/2018/2/layout/IconLabelList"/>
    <dgm:cxn modelId="{58D7EAAA-2291-4BFC-902B-63ABB97C1D17}" type="presParOf" srcId="{98691293-3FF2-4E19-A143-54925EACCFF3}" destId="{D65A7AE6-A4A4-47B6-821D-24CED2118F67}" srcOrd="5" destOrd="0" presId="urn:microsoft.com/office/officeart/2018/2/layout/IconLabelList"/>
    <dgm:cxn modelId="{77C079AD-17D7-436E-9BB6-58037CD2274A}" type="presParOf" srcId="{98691293-3FF2-4E19-A143-54925EACCFF3}" destId="{EC6C50F8-A5A0-459B-AB96-1696F59CCA7D}" srcOrd="6" destOrd="0" presId="urn:microsoft.com/office/officeart/2018/2/layout/IconLabelList"/>
    <dgm:cxn modelId="{D19FA468-F6C0-40CC-B3C3-E408F1E455DD}" type="presParOf" srcId="{EC6C50F8-A5A0-459B-AB96-1696F59CCA7D}" destId="{C0B3A617-7785-427D-9F24-8368B67E603E}" srcOrd="0" destOrd="0" presId="urn:microsoft.com/office/officeart/2018/2/layout/IconLabelList"/>
    <dgm:cxn modelId="{3FCBB96A-4B6E-432B-BC49-6A1A9C9B71B4}" type="presParOf" srcId="{EC6C50F8-A5A0-459B-AB96-1696F59CCA7D}" destId="{3F4AA3BF-6F6C-4864-9B1F-0A8BC7D7819A}" srcOrd="1" destOrd="0" presId="urn:microsoft.com/office/officeart/2018/2/layout/IconLabelList"/>
    <dgm:cxn modelId="{24FD4918-241F-4B33-AC71-18D8DAE37DE5}" type="presParOf" srcId="{EC6C50F8-A5A0-459B-AB96-1696F59CCA7D}" destId="{B93EF11E-B322-4418-90BA-0F7A23412ED3}" srcOrd="2" destOrd="0" presId="urn:microsoft.com/office/officeart/2018/2/layout/IconLabelList"/>
    <dgm:cxn modelId="{021C5CC5-E7CE-4135-89EE-991454D019EF}" type="presParOf" srcId="{98691293-3FF2-4E19-A143-54925EACCFF3}" destId="{50E4F580-C5D8-4582-9E92-C10A0090A1DD}" srcOrd="7" destOrd="0" presId="urn:microsoft.com/office/officeart/2018/2/layout/IconLabelList"/>
    <dgm:cxn modelId="{236A2FEB-52A5-4FEB-BFFD-0174F4C34E8B}" type="presParOf" srcId="{98691293-3FF2-4E19-A143-54925EACCFF3}" destId="{1D0AD10D-46C7-46CA-A182-5BDB1311F228}" srcOrd="8" destOrd="0" presId="urn:microsoft.com/office/officeart/2018/2/layout/IconLabelList"/>
    <dgm:cxn modelId="{F1AD117A-7E8B-4B45-BD8B-F1054DBED4F2}" type="presParOf" srcId="{1D0AD10D-46C7-46CA-A182-5BDB1311F228}" destId="{E348EE08-1532-4E2C-8A7E-B76DE043E07F}" srcOrd="0" destOrd="0" presId="urn:microsoft.com/office/officeart/2018/2/layout/IconLabelList"/>
    <dgm:cxn modelId="{063B45CE-4CAC-41D9-B30C-50B7F5024E23}" type="presParOf" srcId="{1D0AD10D-46C7-46CA-A182-5BDB1311F228}" destId="{ED983A45-0E66-4F49-BC89-881B100075DA}" srcOrd="1" destOrd="0" presId="urn:microsoft.com/office/officeart/2018/2/layout/IconLabelList"/>
    <dgm:cxn modelId="{97F36658-B790-495C-AF71-86758F934564}" type="presParOf" srcId="{1D0AD10D-46C7-46CA-A182-5BDB1311F228}" destId="{7AB15B84-2396-4791-8F21-F846F0EDF079}" srcOrd="2" destOrd="0" presId="urn:microsoft.com/office/officeart/2018/2/layout/IconLabelList"/>
    <dgm:cxn modelId="{5F93AA59-0CD0-44DA-8C43-3291D5A187EA}" type="presParOf" srcId="{98691293-3FF2-4E19-A143-54925EACCFF3}" destId="{4F4A5C05-4E68-4CE4-A8B6-1B1E3E45913B}" srcOrd="9" destOrd="0" presId="urn:microsoft.com/office/officeart/2018/2/layout/IconLabelList"/>
    <dgm:cxn modelId="{CDE06504-4886-49D2-A056-4A8C684CB80B}" type="presParOf" srcId="{98691293-3FF2-4E19-A143-54925EACCFF3}" destId="{B7F87D25-9B4A-453B-81BC-F9CB97D64542}" srcOrd="10" destOrd="0" presId="urn:microsoft.com/office/officeart/2018/2/layout/IconLabelList"/>
    <dgm:cxn modelId="{2E071ADB-566F-480C-9160-4124CDCCFFCA}" type="presParOf" srcId="{B7F87D25-9B4A-453B-81BC-F9CB97D64542}" destId="{07DAF6E5-1F10-4AD1-A1AA-B03E9841DEF8}" srcOrd="0" destOrd="0" presId="urn:microsoft.com/office/officeart/2018/2/layout/IconLabelList"/>
    <dgm:cxn modelId="{069DEDAF-9F73-4ACD-A2FA-9B1152C770E4}" type="presParOf" srcId="{B7F87D25-9B4A-453B-81BC-F9CB97D64542}" destId="{B269BD57-E67D-4D75-8E0D-B8EDD2B25B4C}" srcOrd="1" destOrd="0" presId="urn:microsoft.com/office/officeart/2018/2/layout/IconLabelList"/>
    <dgm:cxn modelId="{C6C8A510-F33A-4C9B-AED9-9ECA63670B74}" type="presParOf" srcId="{B7F87D25-9B4A-453B-81BC-F9CB97D64542}" destId="{A2D603D1-0C38-43A3-870F-3009671E8C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4F242D-FAFC-400C-8E27-8FABB5D44F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4DAEC4-02A9-4DAD-9D14-1D072D6AEF81}">
      <dgm:prSet/>
      <dgm:spPr/>
      <dgm:t>
        <a:bodyPr/>
        <a:lstStyle/>
        <a:p>
          <a:r>
            <a:rPr lang="it-IT" dirty="0"/>
            <a:t>DHT11</a:t>
          </a:r>
        </a:p>
      </dgm:t>
    </dgm:pt>
    <dgm:pt modelId="{90339F73-EB9E-4CB3-A0E5-D87463C3A06E}" type="parTrans" cxnId="{072692FA-14D2-4821-81C1-E3FDDCD5450B}">
      <dgm:prSet/>
      <dgm:spPr/>
      <dgm:t>
        <a:bodyPr/>
        <a:lstStyle/>
        <a:p>
          <a:endParaRPr lang="en-US"/>
        </a:p>
      </dgm:t>
    </dgm:pt>
    <dgm:pt modelId="{2285685F-6C74-447B-B902-7B5350F5A4EA}" type="sibTrans" cxnId="{072692FA-14D2-4821-81C1-E3FDDCD5450B}">
      <dgm:prSet/>
      <dgm:spPr/>
      <dgm:t>
        <a:bodyPr/>
        <a:lstStyle/>
        <a:p>
          <a:endParaRPr lang="en-US"/>
        </a:p>
      </dgm:t>
    </dgm:pt>
    <dgm:pt modelId="{68542302-E61E-4E32-B9F2-88DDA9F54447}">
      <dgm:prSet/>
      <dgm:spPr/>
      <dgm:t>
        <a:bodyPr/>
        <a:lstStyle/>
        <a:p>
          <a:r>
            <a:rPr lang="it-IT"/>
            <a:t>Capacitive Moisture Soil Sensor</a:t>
          </a:r>
          <a:endParaRPr lang="en-US"/>
        </a:p>
      </dgm:t>
    </dgm:pt>
    <dgm:pt modelId="{CF46F967-1FC0-4324-BA7A-305C17276B2E}" type="parTrans" cxnId="{303E6E6D-E181-44CE-BE0B-3D527D1C767D}">
      <dgm:prSet/>
      <dgm:spPr/>
      <dgm:t>
        <a:bodyPr/>
        <a:lstStyle/>
        <a:p>
          <a:endParaRPr lang="en-US"/>
        </a:p>
      </dgm:t>
    </dgm:pt>
    <dgm:pt modelId="{06E5FC32-2E8A-4867-A2AA-69B4A3782BD5}" type="sibTrans" cxnId="{303E6E6D-E181-44CE-BE0B-3D527D1C767D}">
      <dgm:prSet/>
      <dgm:spPr/>
      <dgm:t>
        <a:bodyPr/>
        <a:lstStyle/>
        <a:p>
          <a:endParaRPr lang="en-US"/>
        </a:p>
      </dgm:t>
    </dgm:pt>
    <dgm:pt modelId="{1266FC7E-F2C3-4DD3-A88A-96A125327F81}">
      <dgm:prSet/>
      <dgm:spPr/>
      <dgm:t>
        <a:bodyPr/>
        <a:lstStyle/>
        <a:p>
          <a:r>
            <a:rPr lang="it-IT"/>
            <a:t>Force Sensitive Resistor</a:t>
          </a:r>
          <a:endParaRPr lang="en-US"/>
        </a:p>
      </dgm:t>
    </dgm:pt>
    <dgm:pt modelId="{4362BAFF-758A-4268-AFE7-75FAFBEAC561}" type="parTrans" cxnId="{07E5462B-6B4E-4033-AADD-B0AAEA2EE2CF}">
      <dgm:prSet/>
      <dgm:spPr/>
      <dgm:t>
        <a:bodyPr/>
        <a:lstStyle/>
        <a:p>
          <a:endParaRPr lang="en-US"/>
        </a:p>
      </dgm:t>
    </dgm:pt>
    <dgm:pt modelId="{3AA06AE0-0535-4CDC-976E-AD399ED5A333}" type="sibTrans" cxnId="{07E5462B-6B4E-4033-AADD-B0AAEA2EE2CF}">
      <dgm:prSet/>
      <dgm:spPr/>
      <dgm:t>
        <a:bodyPr/>
        <a:lstStyle/>
        <a:p>
          <a:endParaRPr lang="en-US"/>
        </a:p>
      </dgm:t>
    </dgm:pt>
    <dgm:pt modelId="{47C9F424-C12A-4868-930F-D815AF34E2D4}">
      <dgm:prSet/>
      <dgm:spPr/>
      <dgm:t>
        <a:bodyPr/>
        <a:lstStyle/>
        <a:p>
          <a:r>
            <a:rPr lang="it-IT"/>
            <a:t>Rain Sensor ( FC-37 )</a:t>
          </a:r>
          <a:endParaRPr lang="en-US"/>
        </a:p>
      </dgm:t>
    </dgm:pt>
    <dgm:pt modelId="{A7816A72-479A-4498-9283-33D9B7F79863}" type="parTrans" cxnId="{7DF37EF1-066C-4FFA-8FAB-8D5C8F3769B7}">
      <dgm:prSet/>
      <dgm:spPr/>
      <dgm:t>
        <a:bodyPr/>
        <a:lstStyle/>
        <a:p>
          <a:endParaRPr lang="en-US"/>
        </a:p>
      </dgm:t>
    </dgm:pt>
    <dgm:pt modelId="{C1D3DD05-7E8E-496A-B2A6-FEADE5D39579}" type="sibTrans" cxnId="{7DF37EF1-066C-4FFA-8FAB-8D5C8F3769B7}">
      <dgm:prSet/>
      <dgm:spPr/>
      <dgm:t>
        <a:bodyPr/>
        <a:lstStyle/>
        <a:p>
          <a:endParaRPr lang="en-US"/>
        </a:p>
      </dgm:t>
    </dgm:pt>
    <dgm:pt modelId="{59F74EEA-CEB5-4F8D-AFA0-E188F710DB7A}" type="pres">
      <dgm:prSet presAssocID="{954F242D-FAFC-400C-8E27-8FABB5D44F0F}" presName="linear" presStyleCnt="0">
        <dgm:presLayoutVars>
          <dgm:animLvl val="lvl"/>
          <dgm:resizeHandles val="exact"/>
        </dgm:presLayoutVars>
      </dgm:prSet>
      <dgm:spPr/>
    </dgm:pt>
    <dgm:pt modelId="{F276B1C0-3E79-4DEE-8B53-1699A6A26907}" type="pres">
      <dgm:prSet presAssocID="{1C4DAEC4-02A9-4DAD-9D14-1D072D6AEF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89FCF88-03CD-406B-A5E1-AF131A33AD19}" type="pres">
      <dgm:prSet presAssocID="{2285685F-6C74-447B-B902-7B5350F5A4EA}" presName="spacer" presStyleCnt="0"/>
      <dgm:spPr/>
    </dgm:pt>
    <dgm:pt modelId="{444E547D-D38C-462A-B2DB-D71196C719F1}" type="pres">
      <dgm:prSet presAssocID="{68542302-E61E-4E32-B9F2-88DDA9F544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74EA63E-8473-45CC-8174-0071C8031557}" type="pres">
      <dgm:prSet presAssocID="{06E5FC32-2E8A-4867-A2AA-69B4A3782BD5}" presName="spacer" presStyleCnt="0"/>
      <dgm:spPr/>
    </dgm:pt>
    <dgm:pt modelId="{A517EE58-3F84-4B89-B98D-8490DEFF7A06}" type="pres">
      <dgm:prSet presAssocID="{1266FC7E-F2C3-4DD3-A88A-96A125327F8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52F3BC2-163B-4A7D-AA1D-AE8A5574DE45}" type="pres">
      <dgm:prSet presAssocID="{3AA06AE0-0535-4CDC-976E-AD399ED5A333}" presName="spacer" presStyleCnt="0"/>
      <dgm:spPr/>
    </dgm:pt>
    <dgm:pt modelId="{18F9486D-CBCF-43F1-A354-C903EE407F1F}" type="pres">
      <dgm:prSet presAssocID="{47C9F424-C12A-4868-930F-D815AF34E2D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E4A6F05-27A8-482A-87AD-5A9AC52A9712}" type="presOf" srcId="{68542302-E61E-4E32-B9F2-88DDA9F54447}" destId="{444E547D-D38C-462A-B2DB-D71196C719F1}" srcOrd="0" destOrd="0" presId="urn:microsoft.com/office/officeart/2005/8/layout/vList2"/>
    <dgm:cxn modelId="{6D5F090B-77BD-4E23-B998-924138C1A2D8}" type="presOf" srcId="{1C4DAEC4-02A9-4DAD-9D14-1D072D6AEF81}" destId="{F276B1C0-3E79-4DEE-8B53-1699A6A26907}" srcOrd="0" destOrd="0" presId="urn:microsoft.com/office/officeart/2005/8/layout/vList2"/>
    <dgm:cxn modelId="{07E5462B-6B4E-4033-AADD-B0AAEA2EE2CF}" srcId="{954F242D-FAFC-400C-8E27-8FABB5D44F0F}" destId="{1266FC7E-F2C3-4DD3-A88A-96A125327F81}" srcOrd="2" destOrd="0" parTransId="{4362BAFF-758A-4268-AFE7-75FAFBEAC561}" sibTransId="{3AA06AE0-0535-4CDC-976E-AD399ED5A333}"/>
    <dgm:cxn modelId="{2F147D5B-7316-4DDA-B6CE-DA7CA31D21AF}" type="presOf" srcId="{1266FC7E-F2C3-4DD3-A88A-96A125327F81}" destId="{A517EE58-3F84-4B89-B98D-8490DEFF7A06}" srcOrd="0" destOrd="0" presId="urn:microsoft.com/office/officeart/2005/8/layout/vList2"/>
    <dgm:cxn modelId="{303E6E6D-E181-44CE-BE0B-3D527D1C767D}" srcId="{954F242D-FAFC-400C-8E27-8FABB5D44F0F}" destId="{68542302-E61E-4E32-B9F2-88DDA9F54447}" srcOrd="1" destOrd="0" parTransId="{CF46F967-1FC0-4324-BA7A-305C17276B2E}" sibTransId="{06E5FC32-2E8A-4867-A2AA-69B4A3782BD5}"/>
    <dgm:cxn modelId="{C9DCE988-05EE-4DA6-9D05-54F36F38768F}" type="presOf" srcId="{954F242D-FAFC-400C-8E27-8FABB5D44F0F}" destId="{59F74EEA-CEB5-4F8D-AFA0-E188F710DB7A}" srcOrd="0" destOrd="0" presId="urn:microsoft.com/office/officeart/2005/8/layout/vList2"/>
    <dgm:cxn modelId="{42F47E90-7C29-47E2-9E6F-440AAA76B820}" type="presOf" srcId="{47C9F424-C12A-4868-930F-D815AF34E2D4}" destId="{18F9486D-CBCF-43F1-A354-C903EE407F1F}" srcOrd="0" destOrd="0" presId="urn:microsoft.com/office/officeart/2005/8/layout/vList2"/>
    <dgm:cxn modelId="{7DF37EF1-066C-4FFA-8FAB-8D5C8F3769B7}" srcId="{954F242D-FAFC-400C-8E27-8FABB5D44F0F}" destId="{47C9F424-C12A-4868-930F-D815AF34E2D4}" srcOrd="3" destOrd="0" parTransId="{A7816A72-479A-4498-9283-33D9B7F79863}" sibTransId="{C1D3DD05-7E8E-496A-B2A6-FEADE5D39579}"/>
    <dgm:cxn modelId="{072692FA-14D2-4821-81C1-E3FDDCD5450B}" srcId="{954F242D-FAFC-400C-8E27-8FABB5D44F0F}" destId="{1C4DAEC4-02A9-4DAD-9D14-1D072D6AEF81}" srcOrd="0" destOrd="0" parTransId="{90339F73-EB9E-4CB3-A0E5-D87463C3A06E}" sibTransId="{2285685F-6C74-447B-B902-7B5350F5A4EA}"/>
    <dgm:cxn modelId="{85BB77FE-7F27-4A09-BC1C-E3CE2BE01891}" type="presParOf" srcId="{59F74EEA-CEB5-4F8D-AFA0-E188F710DB7A}" destId="{F276B1C0-3E79-4DEE-8B53-1699A6A26907}" srcOrd="0" destOrd="0" presId="urn:microsoft.com/office/officeart/2005/8/layout/vList2"/>
    <dgm:cxn modelId="{329BBF2A-0725-41F5-8927-FD04B21DC98F}" type="presParOf" srcId="{59F74EEA-CEB5-4F8D-AFA0-E188F710DB7A}" destId="{E89FCF88-03CD-406B-A5E1-AF131A33AD19}" srcOrd="1" destOrd="0" presId="urn:microsoft.com/office/officeart/2005/8/layout/vList2"/>
    <dgm:cxn modelId="{02CD4BC8-DCDF-4EC2-BB0A-710F8209D842}" type="presParOf" srcId="{59F74EEA-CEB5-4F8D-AFA0-E188F710DB7A}" destId="{444E547D-D38C-462A-B2DB-D71196C719F1}" srcOrd="2" destOrd="0" presId="urn:microsoft.com/office/officeart/2005/8/layout/vList2"/>
    <dgm:cxn modelId="{62FA7460-B9A1-410D-9C2E-242A7868A4B1}" type="presParOf" srcId="{59F74EEA-CEB5-4F8D-AFA0-E188F710DB7A}" destId="{474EA63E-8473-45CC-8174-0071C8031557}" srcOrd="3" destOrd="0" presId="urn:microsoft.com/office/officeart/2005/8/layout/vList2"/>
    <dgm:cxn modelId="{72CC0237-FE40-4661-81C8-24AC5AB0D128}" type="presParOf" srcId="{59F74EEA-CEB5-4F8D-AFA0-E188F710DB7A}" destId="{A517EE58-3F84-4B89-B98D-8490DEFF7A06}" srcOrd="4" destOrd="0" presId="urn:microsoft.com/office/officeart/2005/8/layout/vList2"/>
    <dgm:cxn modelId="{E4C14D7F-BB5D-4F88-A590-74C072D95798}" type="presParOf" srcId="{59F74EEA-CEB5-4F8D-AFA0-E188F710DB7A}" destId="{A52F3BC2-163B-4A7D-AA1D-AE8A5574DE45}" srcOrd="5" destOrd="0" presId="urn:microsoft.com/office/officeart/2005/8/layout/vList2"/>
    <dgm:cxn modelId="{74079491-0C68-47F1-A11A-0EF0BD5E802A}" type="presParOf" srcId="{59F74EEA-CEB5-4F8D-AFA0-E188F710DB7A}" destId="{18F9486D-CBCF-43F1-A354-C903EE407F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4F242D-FAFC-400C-8E27-8FABB5D44F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4DAEC4-02A9-4DAD-9D14-1D072D6AEF81}">
      <dgm:prSet/>
      <dgm:spPr/>
      <dgm:t>
        <a:bodyPr/>
        <a:lstStyle/>
        <a:p>
          <a:r>
            <a:rPr lang="it-IT" dirty="0"/>
            <a:t>Led RGB</a:t>
          </a:r>
        </a:p>
      </dgm:t>
    </dgm:pt>
    <dgm:pt modelId="{90339F73-EB9E-4CB3-A0E5-D87463C3A06E}" type="parTrans" cxnId="{072692FA-14D2-4821-81C1-E3FDDCD5450B}">
      <dgm:prSet/>
      <dgm:spPr/>
      <dgm:t>
        <a:bodyPr/>
        <a:lstStyle/>
        <a:p>
          <a:endParaRPr lang="en-US"/>
        </a:p>
      </dgm:t>
    </dgm:pt>
    <dgm:pt modelId="{2285685F-6C74-447B-B902-7B5350F5A4EA}" type="sibTrans" cxnId="{072692FA-14D2-4821-81C1-E3FDDCD5450B}">
      <dgm:prSet/>
      <dgm:spPr/>
      <dgm:t>
        <a:bodyPr/>
        <a:lstStyle/>
        <a:p>
          <a:endParaRPr lang="en-US"/>
        </a:p>
      </dgm:t>
    </dgm:pt>
    <dgm:pt modelId="{68542302-E61E-4E32-B9F2-88DDA9F54447}">
      <dgm:prSet/>
      <dgm:spPr/>
      <dgm:t>
        <a:bodyPr/>
        <a:lstStyle/>
        <a:p>
          <a:r>
            <a:rPr lang="it-IT" dirty="0"/>
            <a:t>LCD display</a:t>
          </a:r>
          <a:endParaRPr lang="en-US" dirty="0"/>
        </a:p>
      </dgm:t>
    </dgm:pt>
    <dgm:pt modelId="{CF46F967-1FC0-4324-BA7A-305C17276B2E}" type="parTrans" cxnId="{303E6E6D-E181-44CE-BE0B-3D527D1C767D}">
      <dgm:prSet/>
      <dgm:spPr/>
      <dgm:t>
        <a:bodyPr/>
        <a:lstStyle/>
        <a:p>
          <a:endParaRPr lang="en-US"/>
        </a:p>
      </dgm:t>
    </dgm:pt>
    <dgm:pt modelId="{06E5FC32-2E8A-4867-A2AA-69B4A3782BD5}" type="sibTrans" cxnId="{303E6E6D-E181-44CE-BE0B-3D527D1C767D}">
      <dgm:prSet/>
      <dgm:spPr/>
      <dgm:t>
        <a:bodyPr/>
        <a:lstStyle/>
        <a:p>
          <a:endParaRPr lang="en-US"/>
        </a:p>
      </dgm:t>
    </dgm:pt>
    <dgm:pt modelId="{59F74EEA-CEB5-4F8D-AFA0-E188F710DB7A}" type="pres">
      <dgm:prSet presAssocID="{954F242D-FAFC-400C-8E27-8FABB5D44F0F}" presName="linear" presStyleCnt="0">
        <dgm:presLayoutVars>
          <dgm:animLvl val="lvl"/>
          <dgm:resizeHandles val="exact"/>
        </dgm:presLayoutVars>
      </dgm:prSet>
      <dgm:spPr/>
    </dgm:pt>
    <dgm:pt modelId="{F276B1C0-3E79-4DEE-8B53-1699A6A26907}" type="pres">
      <dgm:prSet presAssocID="{1C4DAEC4-02A9-4DAD-9D14-1D072D6AEF81}" presName="parentText" presStyleLbl="node1" presStyleIdx="0" presStyleCnt="2" custLinFactNeighborY="-11839">
        <dgm:presLayoutVars>
          <dgm:chMax val="0"/>
          <dgm:bulletEnabled val="1"/>
        </dgm:presLayoutVars>
      </dgm:prSet>
      <dgm:spPr/>
    </dgm:pt>
    <dgm:pt modelId="{E89FCF88-03CD-406B-A5E1-AF131A33AD19}" type="pres">
      <dgm:prSet presAssocID="{2285685F-6C74-447B-B902-7B5350F5A4EA}" presName="spacer" presStyleCnt="0"/>
      <dgm:spPr/>
    </dgm:pt>
    <dgm:pt modelId="{444E547D-D38C-462A-B2DB-D71196C719F1}" type="pres">
      <dgm:prSet presAssocID="{68542302-E61E-4E32-B9F2-88DDA9F54447}" presName="parentText" presStyleLbl="node1" presStyleIdx="1" presStyleCnt="2" custLinFactNeighborX="-222" custLinFactNeighborY="7483">
        <dgm:presLayoutVars>
          <dgm:chMax val="0"/>
          <dgm:bulletEnabled val="1"/>
        </dgm:presLayoutVars>
      </dgm:prSet>
      <dgm:spPr/>
    </dgm:pt>
  </dgm:ptLst>
  <dgm:cxnLst>
    <dgm:cxn modelId="{0E4A6F05-27A8-482A-87AD-5A9AC52A9712}" type="presOf" srcId="{68542302-E61E-4E32-B9F2-88DDA9F54447}" destId="{444E547D-D38C-462A-B2DB-D71196C719F1}" srcOrd="0" destOrd="0" presId="urn:microsoft.com/office/officeart/2005/8/layout/vList2"/>
    <dgm:cxn modelId="{6D5F090B-77BD-4E23-B998-924138C1A2D8}" type="presOf" srcId="{1C4DAEC4-02A9-4DAD-9D14-1D072D6AEF81}" destId="{F276B1C0-3E79-4DEE-8B53-1699A6A26907}" srcOrd="0" destOrd="0" presId="urn:microsoft.com/office/officeart/2005/8/layout/vList2"/>
    <dgm:cxn modelId="{303E6E6D-E181-44CE-BE0B-3D527D1C767D}" srcId="{954F242D-FAFC-400C-8E27-8FABB5D44F0F}" destId="{68542302-E61E-4E32-B9F2-88DDA9F54447}" srcOrd="1" destOrd="0" parTransId="{CF46F967-1FC0-4324-BA7A-305C17276B2E}" sibTransId="{06E5FC32-2E8A-4867-A2AA-69B4A3782BD5}"/>
    <dgm:cxn modelId="{C9DCE988-05EE-4DA6-9D05-54F36F38768F}" type="presOf" srcId="{954F242D-FAFC-400C-8E27-8FABB5D44F0F}" destId="{59F74EEA-CEB5-4F8D-AFA0-E188F710DB7A}" srcOrd="0" destOrd="0" presId="urn:microsoft.com/office/officeart/2005/8/layout/vList2"/>
    <dgm:cxn modelId="{072692FA-14D2-4821-81C1-E3FDDCD5450B}" srcId="{954F242D-FAFC-400C-8E27-8FABB5D44F0F}" destId="{1C4DAEC4-02A9-4DAD-9D14-1D072D6AEF81}" srcOrd="0" destOrd="0" parTransId="{90339F73-EB9E-4CB3-A0E5-D87463C3A06E}" sibTransId="{2285685F-6C74-447B-B902-7B5350F5A4EA}"/>
    <dgm:cxn modelId="{85BB77FE-7F27-4A09-BC1C-E3CE2BE01891}" type="presParOf" srcId="{59F74EEA-CEB5-4F8D-AFA0-E188F710DB7A}" destId="{F276B1C0-3E79-4DEE-8B53-1699A6A26907}" srcOrd="0" destOrd="0" presId="urn:microsoft.com/office/officeart/2005/8/layout/vList2"/>
    <dgm:cxn modelId="{329BBF2A-0725-41F5-8927-FD04B21DC98F}" type="presParOf" srcId="{59F74EEA-CEB5-4F8D-AFA0-E188F710DB7A}" destId="{E89FCF88-03CD-406B-A5E1-AF131A33AD19}" srcOrd="1" destOrd="0" presId="urn:microsoft.com/office/officeart/2005/8/layout/vList2"/>
    <dgm:cxn modelId="{02CD4BC8-DCDF-4EC2-BB0A-710F8209D842}" type="presParOf" srcId="{59F74EEA-CEB5-4F8D-AFA0-E188F710DB7A}" destId="{444E547D-D38C-462A-B2DB-D71196C719F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095A7D-06C3-4D27-9F9A-E5FB7DD5668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A33B5E-677A-4A71-AF2B-8B66C695D8E1}">
      <dgm:prSet/>
      <dgm:spPr/>
      <dgm:t>
        <a:bodyPr/>
        <a:lstStyle/>
        <a:p>
          <a:r>
            <a:rPr lang="it-IT" dirty="0" err="1"/>
            <a:t>Reads</a:t>
          </a:r>
          <a:r>
            <a:rPr lang="it-IT" dirty="0"/>
            <a:t> data from </a:t>
          </a:r>
          <a:r>
            <a:rPr lang="it-IT" dirty="0" err="1"/>
            <a:t>sensors</a:t>
          </a:r>
          <a:r>
            <a:rPr lang="it-IT" dirty="0"/>
            <a:t> and </a:t>
          </a:r>
          <a:r>
            <a:rPr lang="it-IT" dirty="0" err="1"/>
            <a:t>sends</a:t>
          </a:r>
          <a:r>
            <a:rPr lang="it-IT" dirty="0"/>
            <a:t> </a:t>
          </a:r>
          <a:r>
            <a:rPr lang="it-IT" dirty="0" err="1"/>
            <a:t>them</a:t>
          </a:r>
          <a:r>
            <a:rPr lang="it-IT" dirty="0"/>
            <a:t> to the bridge </a:t>
          </a:r>
          <a:r>
            <a:rPr lang="it-IT" dirty="0" err="1"/>
            <a:t>through</a:t>
          </a:r>
          <a:r>
            <a:rPr lang="it-IT" dirty="0"/>
            <a:t> the serial port </a:t>
          </a:r>
          <a:r>
            <a:rPr lang="it-IT" dirty="0" err="1"/>
            <a:t>every</a:t>
          </a:r>
          <a:r>
            <a:rPr lang="it-IT" dirty="0"/>
            <a:t> 5 minutes</a:t>
          </a:r>
          <a:endParaRPr lang="en-US" dirty="0"/>
        </a:p>
      </dgm:t>
    </dgm:pt>
    <dgm:pt modelId="{2B7C09A1-6EDB-4D86-B0B6-AAD57B535130}" type="parTrans" cxnId="{363972BF-1938-454C-90E9-41A02EFBB5B6}">
      <dgm:prSet/>
      <dgm:spPr/>
      <dgm:t>
        <a:bodyPr/>
        <a:lstStyle/>
        <a:p>
          <a:endParaRPr lang="en-US"/>
        </a:p>
      </dgm:t>
    </dgm:pt>
    <dgm:pt modelId="{02B99660-3DD2-464B-B56D-3019DE3CD6CF}" type="sibTrans" cxnId="{363972BF-1938-454C-90E9-41A02EFBB5B6}">
      <dgm:prSet/>
      <dgm:spPr/>
      <dgm:t>
        <a:bodyPr/>
        <a:lstStyle/>
        <a:p>
          <a:endParaRPr lang="en-US"/>
        </a:p>
      </dgm:t>
    </dgm:pt>
    <dgm:pt modelId="{165F8ED1-61EF-405E-A6BF-9AB8DCBD7B61}">
      <dgm:prSet/>
      <dgm:spPr/>
      <dgm:t>
        <a:bodyPr/>
        <a:lstStyle/>
        <a:p>
          <a:r>
            <a:rPr lang="it-IT" dirty="0"/>
            <a:t>In </a:t>
          </a:r>
          <a:r>
            <a:rPr lang="it-IT" dirty="0" err="1"/>
            <a:t>particular</a:t>
          </a:r>
          <a:r>
            <a:rPr lang="it-IT" dirty="0"/>
            <a:t> the </a:t>
          </a:r>
          <a:r>
            <a:rPr lang="it-IT" dirty="0" err="1"/>
            <a:t>packet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composed</a:t>
          </a:r>
          <a:r>
            <a:rPr lang="it-IT" dirty="0"/>
            <a:t> by air </a:t>
          </a:r>
          <a:r>
            <a:rPr lang="it-IT" dirty="0" err="1"/>
            <a:t>humidity</a:t>
          </a:r>
          <a:r>
            <a:rPr lang="it-IT" dirty="0"/>
            <a:t>, air temperature, </a:t>
          </a:r>
          <a:r>
            <a:rPr lang="it-IT" dirty="0" err="1"/>
            <a:t>cloth</a:t>
          </a:r>
          <a:r>
            <a:rPr lang="it-IT" dirty="0"/>
            <a:t> </a:t>
          </a:r>
          <a:r>
            <a:rPr lang="it-IT" dirty="0" err="1"/>
            <a:t>humidity</a:t>
          </a:r>
          <a:r>
            <a:rPr lang="it-IT" dirty="0"/>
            <a:t>, </a:t>
          </a:r>
          <a:r>
            <a:rPr lang="it-IT" dirty="0" err="1"/>
            <a:t>cloth</a:t>
          </a:r>
          <a:r>
            <a:rPr lang="it-IT" dirty="0"/>
            <a:t> weight and </a:t>
          </a:r>
          <a:r>
            <a:rPr lang="it-IT" dirty="0" err="1"/>
            <a:t>raining</a:t>
          </a:r>
          <a:r>
            <a:rPr lang="it-IT" dirty="0"/>
            <a:t> feed</a:t>
          </a:r>
          <a:endParaRPr lang="en-US" dirty="0"/>
        </a:p>
      </dgm:t>
    </dgm:pt>
    <dgm:pt modelId="{05948FD2-FD11-4012-BD67-8F669B6C2A75}" type="parTrans" cxnId="{64284182-F1E2-47FA-AA89-D5DC5BA4A3EB}">
      <dgm:prSet/>
      <dgm:spPr/>
      <dgm:t>
        <a:bodyPr/>
        <a:lstStyle/>
        <a:p>
          <a:endParaRPr lang="en-US"/>
        </a:p>
      </dgm:t>
    </dgm:pt>
    <dgm:pt modelId="{4E6E7450-D760-4F4C-9985-A758BD068C83}" type="sibTrans" cxnId="{64284182-F1E2-47FA-AA89-D5DC5BA4A3EB}">
      <dgm:prSet/>
      <dgm:spPr/>
      <dgm:t>
        <a:bodyPr/>
        <a:lstStyle/>
        <a:p>
          <a:endParaRPr lang="en-US"/>
        </a:p>
      </dgm:t>
    </dgm:pt>
    <dgm:pt modelId="{773DC519-E716-4AAB-BA40-77FD249F8BB0}">
      <dgm:prSet/>
      <dgm:spPr/>
      <dgm:t>
        <a:bodyPr/>
        <a:lstStyle/>
        <a:p>
          <a:r>
            <a:rPr lang="it-IT" dirty="0" err="1"/>
            <a:t>Reads</a:t>
          </a:r>
          <a:r>
            <a:rPr lang="it-IT" dirty="0"/>
            <a:t> from the serial port, </a:t>
          </a:r>
          <a:r>
            <a:rPr lang="it-IT" dirty="0" err="1"/>
            <a:t>it</a:t>
          </a:r>
          <a:r>
            <a:rPr lang="it-IT" dirty="0"/>
            <a:t> controls the </a:t>
          </a:r>
          <a:r>
            <a:rPr lang="it-IT" dirty="0" err="1"/>
            <a:t>rgb</a:t>
          </a:r>
          <a:r>
            <a:rPr lang="it-IT" dirty="0"/>
            <a:t> led and </a:t>
          </a:r>
          <a:r>
            <a:rPr lang="it-IT" dirty="0" err="1"/>
            <a:t>it</a:t>
          </a:r>
          <a:r>
            <a:rPr lang="it-IT" dirty="0"/>
            <a:t> shows the status of the </a:t>
          </a:r>
          <a:r>
            <a:rPr lang="it-IT" dirty="0" err="1"/>
            <a:t>clothes</a:t>
          </a:r>
          <a:r>
            <a:rPr lang="it-IT" dirty="0"/>
            <a:t> and </a:t>
          </a:r>
          <a:r>
            <a:rPr lang="it-IT" dirty="0" err="1"/>
            <a:t>notifications</a:t>
          </a:r>
          <a:r>
            <a:rPr lang="it-IT" dirty="0"/>
            <a:t> on the display</a:t>
          </a:r>
          <a:endParaRPr lang="en-US" dirty="0"/>
        </a:p>
      </dgm:t>
    </dgm:pt>
    <dgm:pt modelId="{DB26FE64-414E-4C2D-8434-022268B19174}" type="parTrans" cxnId="{02E1C30E-3843-4C86-A607-27D02D871D77}">
      <dgm:prSet/>
      <dgm:spPr/>
      <dgm:t>
        <a:bodyPr/>
        <a:lstStyle/>
        <a:p>
          <a:endParaRPr lang="en-US"/>
        </a:p>
      </dgm:t>
    </dgm:pt>
    <dgm:pt modelId="{FAC98854-8465-4E29-A272-4418E0590676}" type="sibTrans" cxnId="{02E1C30E-3843-4C86-A607-27D02D871D77}">
      <dgm:prSet/>
      <dgm:spPr/>
      <dgm:t>
        <a:bodyPr/>
        <a:lstStyle/>
        <a:p>
          <a:endParaRPr lang="en-US"/>
        </a:p>
      </dgm:t>
    </dgm:pt>
    <dgm:pt modelId="{DA3D248C-2C51-4490-894F-F7454B6851D9}">
      <dgm:prSet/>
      <dgm:spPr/>
      <dgm:t>
        <a:bodyPr/>
        <a:lstStyle/>
        <a:p>
          <a:r>
            <a:rPr lang="it-IT" dirty="0"/>
            <a:t>The </a:t>
          </a:r>
          <a:r>
            <a:rPr lang="it-IT" dirty="0" err="1"/>
            <a:t>packet</a:t>
          </a:r>
          <a:r>
            <a:rPr lang="it-IT" dirty="0"/>
            <a:t> </a:t>
          </a:r>
          <a:r>
            <a:rPr lang="it-IT" dirty="0" err="1"/>
            <a:t>received</a:t>
          </a:r>
          <a:r>
            <a:rPr lang="it-IT" dirty="0"/>
            <a:t> from the bridge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composed</a:t>
          </a:r>
          <a:r>
            <a:rPr lang="it-IT" dirty="0"/>
            <a:t> by a </a:t>
          </a:r>
          <a:r>
            <a:rPr lang="it-IT" dirty="0" err="1"/>
            <a:t>notify</a:t>
          </a:r>
          <a:r>
            <a:rPr lang="it-IT" dirty="0"/>
            <a:t> byte and </a:t>
          </a:r>
          <a:r>
            <a:rPr lang="it-IT" dirty="0" err="1"/>
            <a:t>percentage</a:t>
          </a:r>
          <a:r>
            <a:rPr lang="it-IT" dirty="0"/>
            <a:t> of the </a:t>
          </a:r>
          <a:r>
            <a:rPr lang="it-IT" dirty="0" err="1"/>
            <a:t>drying</a:t>
          </a:r>
          <a:r>
            <a:rPr lang="it-IT" dirty="0"/>
            <a:t> </a:t>
          </a:r>
          <a:r>
            <a:rPr lang="it-IT" dirty="0" err="1"/>
            <a:t>cycle</a:t>
          </a:r>
          <a:r>
            <a:rPr lang="it-IT" dirty="0"/>
            <a:t>. </a:t>
          </a:r>
          <a:r>
            <a:rPr lang="it-IT" dirty="0" err="1"/>
            <a:t>It</a:t>
          </a:r>
          <a:r>
            <a:rPr lang="it-IT" dirty="0"/>
            <a:t> can </a:t>
          </a:r>
          <a:r>
            <a:rPr lang="it-IT" dirty="0" err="1"/>
            <a:t>also</a:t>
          </a:r>
          <a:r>
            <a:rPr lang="it-IT" dirty="0"/>
            <a:t> </a:t>
          </a:r>
          <a:r>
            <a:rPr lang="it-IT" dirty="0" err="1"/>
            <a:t>receive</a:t>
          </a:r>
          <a:r>
            <a:rPr lang="it-IT" dirty="0"/>
            <a:t> start and finish </a:t>
          </a:r>
          <a:r>
            <a:rPr lang="it-IT" dirty="0" err="1"/>
            <a:t>message</a:t>
          </a:r>
          <a:r>
            <a:rPr lang="it-IT" dirty="0"/>
            <a:t> (</a:t>
          </a:r>
          <a:r>
            <a:rPr lang="it-IT" dirty="0" err="1"/>
            <a:t>asynchronous</a:t>
          </a:r>
          <a:r>
            <a:rPr lang="it-IT" dirty="0"/>
            <a:t>)</a:t>
          </a:r>
          <a:endParaRPr lang="en-US" dirty="0"/>
        </a:p>
      </dgm:t>
    </dgm:pt>
    <dgm:pt modelId="{9C12E313-72A5-4AAF-A87F-397EDDA5B8AA}" type="parTrans" cxnId="{E5A8C764-EB59-4009-95C9-736D7D4EB586}">
      <dgm:prSet/>
      <dgm:spPr/>
      <dgm:t>
        <a:bodyPr/>
        <a:lstStyle/>
        <a:p>
          <a:endParaRPr lang="en-US"/>
        </a:p>
      </dgm:t>
    </dgm:pt>
    <dgm:pt modelId="{8BA67F52-B8D1-4A82-BDC9-147096DE76A9}" type="sibTrans" cxnId="{E5A8C764-EB59-4009-95C9-736D7D4EB586}">
      <dgm:prSet/>
      <dgm:spPr/>
      <dgm:t>
        <a:bodyPr/>
        <a:lstStyle/>
        <a:p>
          <a:endParaRPr lang="en-US"/>
        </a:p>
      </dgm:t>
    </dgm:pt>
    <dgm:pt modelId="{EB1BC376-D369-4694-83C2-C4AA37718207}">
      <dgm:prSet/>
      <dgm:spPr/>
      <dgm:t>
        <a:bodyPr/>
        <a:lstStyle/>
        <a:p>
          <a:r>
            <a:rPr lang="it-IT" dirty="0" err="1"/>
            <a:t>Decision</a:t>
          </a:r>
          <a:r>
            <a:rPr lang="it-IT" dirty="0"/>
            <a:t> making and </a:t>
          </a:r>
          <a:r>
            <a:rPr lang="it-IT" dirty="0" err="1"/>
            <a:t>elaboration</a:t>
          </a:r>
          <a:r>
            <a:rPr lang="it-IT" dirty="0"/>
            <a:t> </a:t>
          </a:r>
          <a:r>
            <a:rPr lang="it-IT" dirty="0" err="1"/>
            <a:t>is</a:t>
          </a:r>
          <a:r>
            <a:rPr lang="it-IT" dirty="0"/>
            <a:t> </a:t>
          </a:r>
          <a:r>
            <a:rPr lang="it-IT" dirty="0" err="1"/>
            <a:t>executed</a:t>
          </a:r>
          <a:r>
            <a:rPr lang="it-IT" dirty="0"/>
            <a:t> on the bridge and on the server</a:t>
          </a:r>
          <a:endParaRPr lang="en-US" dirty="0"/>
        </a:p>
      </dgm:t>
    </dgm:pt>
    <dgm:pt modelId="{2D9B7D04-206C-47D0-A9F5-370BF5B0BF99}" type="parTrans" cxnId="{CB99D2DC-A4F1-4ED7-8A28-37B7D0C76067}">
      <dgm:prSet/>
      <dgm:spPr/>
      <dgm:t>
        <a:bodyPr/>
        <a:lstStyle/>
        <a:p>
          <a:endParaRPr lang="en-US"/>
        </a:p>
      </dgm:t>
    </dgm:pt>
    <dgm:pt modelId="{10860AB5-D360-4121-8C4F-7C2E3AD8E4E2}" type="sibTrans" cxnId="{CB99D2DC-A4F1-4ED7-8A28-37B7D0C76067}">
      <dgm:prSet/>
      <dgm:spPr/>
      <dgm:t>
        <a:bodyPr/>
        <a:lstStyle/>
        <a:p>
          <a:endParaRPr lang="en-US"/>
        </a:p>
      </dgm:t>
    </dgm:pt>
    <dgm:pt modelId="{B57F4FCF-1DFC-43F3-AD24-4AE7D11B3866}" type="pres">
      <dgm:prSet presAssocID="{E2095A7D-06C3-4D27-9F9A-E5FB7DD56681}" presName="linear" presStyleCnt="0">
        <dgm:presLayoutVars>
          <dgm:animLvl val="lvl"/>
          <dgm:resizeHandles val="exact"/>
        </dgm:presLayoutVars>
      </dgm:prSet>
      <dgm:spPr/>
    </dgm:pt>
    <dgm:pt modelId="{B5147A75-3FD1-441F-B299-173949DBEAA9}" type="pres">
      <dgm:prSet presAssocID="{6DA33B5E-677A-4A71-AF2B-8B66C695D8E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25AFC8-FB4B-4183-91B5-873AC3458E1C}" type="pres">
      <dgm:prSet presAssocID="{02B99660-3DD2-464B-B56D-3019DE3CD6CF}" presName="spacer" presStyleCnt="0"/>
      <dgm:spPr/>
    </dgm:pt>
    <dgm:pt modelId="{59BA34E8-5D28-4FFE-B02B-B092CC765E05}" type="pres">
      <dgm:prSet presAssocID="{165F8ED1-61EF-405E-A6BF-9AB8DCBD7B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60EF7A2-E93D-4406-9B59-323F90686B15}" type="pres">
      <dgm:prSet presAssocID="{4E6E7450-D760-4F4C-9985-A758BD068C83}" presName="spacer" presStyleCnt="0"/>
      <dgm:spPr/>
    </dgm:pt>
    <dgm:pt modelId="{C7DC2A00-315E-4336-90E5-405670D1E23D}" type="pres">
      <dgm:prSet presAssocID="{773DC519-E716-4AAB-BA40-77FD249F8BB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E70DD73-1911-462B-9083-E9099513E4E6}" type="pres">
      <dgm:prSet presAssocID="{FAC98854-8465-4E29-A272-4418E0590676}" presName="spacer" presStyleCnt="0"/>
      <dgm:spPr/>
    </dgm:pt>
    <dgm:pt modelId="{3FD903AF-0BD4-49BB-B4E7-8089FEFF726F}" type="pres">
      <dgm:prSet presAssocID="{DA3D248C-2C51-4490-894F-F7454B6851D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C8DB415-44AC-415E-B83F-7402F97E8D7C}" type="pres">
      <dgm:prSet presAssocID="{8BA67F52-B8D1-4A82-BDC9-147096DE76A9}" presName="spacer" presStyleCnt="0"/>
      <dgm:spPr/>
    </dgm:pt>
    <dgm:pt modelId="{68214D58-2186-4C2D-9631-A06B38F9F094}" type="pres">
      <dgm:prSet presAssocID="{EB1BC376-D369-4694-83C2-C4AA3771820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2E1C30E-3843-4C86-A607-27D02D871D77}" srcId="{E2095A7D-06C3-4D27-9F9A-E5FB7DD56681}" destId="{773DC519-E716-4AAB-BA40-77FD249F8BB0}" srcOrd="2" destOrd="0" parTransId="{DB26FE64-414E-4C2D-8434-022268B19174}" sibTransId="{FAC98854-8465-4E29-A272-4418E0590676}"/>
    <dgm:cxn modelId="{81C03512-3EE6-497B-A1E5-371EBDC7EAAE}" type="presOf" srcId="{6DA33B5E-677A-4A71-AF2B-8B66C695D8E1}" destId="{B5147A75-3FD1-441F-B299-173949DBEAA9}" srcOrd="0" destOrd="0" presId="urn:microsoft.com/office/officeart/2005/8/layout/vList2"/>
    <dgm:cxn modelId="{46BAAE36-2CAE-4CFF-A9CD-76F4E6DAF445}" type="presOf" srcId="{EB1BC376-D369-4694-83C2-C4AA37718207}" destId="{68214D58-2186-4C2D-9631-A06B38F9F094}" srcOrd="0" destOrd="0" presId="urn:microsoft.com/office/officeart/2005/8/layout/vList2"/>
    <dgm:cxn modelId="{66851261-D4A3-4E33-92DB-D1B024899689}" type="presOf" srcId="{E2095A7D-06C3-4D27-9F9A-E5FB7DD56681}" destId="{B57F4FCF-1DFC-43F3-AD24-4AE7D11B3866}" srcOrd="0" destOrd="0" presId="urn:microsoft.com/office/officeart/2005/8/layout/vList2"/>
    <dgm:cxn modelId="{E5A8C764-EB59-4009-95C9-736D7D4EB586}" srcId="{E2095A7D-06C3-4D27-9F9A-E5FB7DD56681}" destId="{DA3D248C-2C51-4490-894F-F7454B6851D9}" srcOrd="3" destOrd="0" parTransId="{9C12E313-72A5-4AAF-A87F-397EDDA5B8AA}" sibTransId="{8BA67F52-B8D1-4A82-BDC9-147096DE76A9}"/>
    <dgm:cxn modelId="{64284182-F1E2-47FA-AA89-D5DC5BA4A3EB}" srcId="{E2095A7D-06C3-4D27-9F9A-E5FB7DD56681}" destId="{165F8ED1-61EF-405E-A6BF-9AB8DCBD7B61}" srcOrd="1" destOrd="0" parTransId="{05948FD2-FD11-4012-BD67-8F669B6C2A75}" sibTransId="{4E6E7450-D760-4F4C-9985-A758BD068C83}"/>
    <dgm:cxn modelId="{C3C1DFA2-C130-4C96-826E-7F921D28E22A}" type="presOf" srcId="{773DC519-E716-4AAB-BA40-77FD249F8BB0}" destId="{C7DC2A00-315E-4336-90E5-405670D1E23D}" srcOrd="0" destOrd="0" presId="urn:microsoft.com/office/officeart/2005/8/layout/vList2"/>
    <dgm:cxn modelId="{C998D9BC-4249-4BA1-B6B6-A4633E656EB9}" type="presOf" srcId="{DA3D248C-2C51-4490-894F-F7454B6851D9}" destId="{3FD903AF-0BD4-49BB-B4E7-8089FEFF726F}" srcOrd="0" destOrd="0" presId="urn:microsoft.com/office/officeart/2005/8/layout/vList2"/>
    <dgm:cxn modelId="{363972BF-1938-454C-90E9-41A02EFBB5B6}" srcId="{E2095A7D-06C3-4D27-9F9A-E5FB7DD56681}" destId="{6DA33B5E-677A-4A71-AF2B-8B66C695D8E1}" srcOrd="0" destOrd="0" parTransId="{2B7C09A1-6EDB-4D86-B0B6-AAD57B535130}" sibTransId="{02B99660-3DD2-464B-B56D-3019DE3CD6CF}"/>
    <dgm:cxn modelId="{98DD37C0-B750-4759-BF55-9100FED89656}" type="presOf" srcId="{165F8ED1-61EF-405E-A6BF-9AB8DCBD7B61}" destId="{59BA34E8-5D28-4FFE-B02B-B092CC765E05}" srcOrd="0" destOrd="0" presId="urn:microsoft.com/office/officeart/2005/8/layout/vList2"/>
    <dgm:cxn modelId="{CB99D2DC-A4F1-4ED7-8A28-37B7D0C76067}" srcId="{E2095A7D-06C3-4D27-9F9A-E5FB7DD56681}" destId="{EB1BC376-D369-4694-83C2-C4AA37718207}" srcOrd="4" destOrd="0" parTransId="{2D9B7D04-206C-47D0-A9F5-370BF5B0BF99}" sibTransId="{10860AB5-D360-4121-8C4F-7C2E3AD8E4E2}"/>
    <dgm:cxn modelId="{2C25973A-07EF-4F59-9B3D-B5759E926EA1}" type="presParOf" srcId="{B57F4FCF-1DFC-43F3-AD24-4AE7D11B3866}" destId="{B5147A75-3FD1-441F-B299-173949DBEAA9}" srcOrd="0" destOrd="0" presId="urn:microsoft.com/office/officeart/2005/8/layout/vList2"/>
    <dgm:cxn modelId="{715BD367-B782-43A8-BB0C-47429424ED71}" type="presParOf" srcId="{B57F4FCF-1DFC-43F3-AD24-4AE7D11B3866}" destId="{F325AFC8-FB4B-4183-91B5-873AC3458E1C}" srcOrd="1" destOrd="0" presId="urn:microsoft.com/office/officeart/2005/8/layout/vList2"/>
    <dgm:cxn modelId="{5AF8E520-D02F-46CF-8D81-3E67C8AC7C37}" type="presParOf" srcId="{B57F4FCF-1DFC-43F3-AD24-4AE7D11B3866}" destId="{59BA34E8-5D28-4FFE-B02B-B092CC765E05}" srcOrd="2" destOrd="0" presId="urn:microsoft.com/office/officeart/2005/8/layout/vList2"/>
    <dgm:cxn modelId="{4FA69D88-68C2-4077-82E9-91FE000C6832}" type="presParOf" srcId="{B57F4FCF-1DFC-43F3-AD24-4AE7D11B3866}" destId="{F60EF7A2-E93D-4406-9B59-323F90686B15}" srcOrd="3" destOrd="0" presId="urn:microsoft.com/office/officeart/2005/8/layout/vList2"/>
    <dgm:cxn modelId="{A07915DD-1485-468F-9E0B-140C913753C1}" type="presParOf" srcId="{B57F4FCF-1DFC-43F3-AD24-4AE7D11B3866}" destId="{C7DC2A00-315E-4336-90E5-405670D1E23D}" srcOrd="4" destOrd="0" presId="urn:microsoft.com/office/officeart/2005/8/layout/vList2"/>
    <dgm:cxn modelId="{ACB92090-FDBD-45B0-8BA7-D1F0F889E0A8}" type="presParOf" srcId="{B57F4FCF-1DFC-43F3-AD24-4AE7D11B3866}" destId="{AE70DD73-1911-462B-9083-E9099513E4E6}" srcOrd="5" destOrd="0" presId="urn:microsoft.com/office/officeart/2005/8/layout/vList2"/>
    <dgm:cxn modelId="{65B9A4C7-B00A-4E36-97F0-440E55628EEE}" type="presParOf" srcId="{B57F4FCF-1DFC-43F3-AD24-4AE7D11B3866}" destId="{3FD903AF-0BD4-49BB-B4E7-8089FEFF726F}" srcOrd="6" destOrd="0" presId="urn:microsoft.com/office/officeart/2005/8/layout/vList2"/>
    <dgm:cxn modelId="{A1D812DB-5AB5-4F47-AF9A-86F6C5BA2187}" type="presParOf" srcId="{B57F4FCF-1DFC-43F3-AD24-4AE7D11B3866}" destId="{0C8DB415-44AC-415E-B83F-7402F97E8D7C}" srcOrd="7" destOrd="0" presId="urn:microsoft.com/office/officeart/2005/8/layout/vList2"/>
    <dgm:cxn modelId="{E4A6CB8B-8225-422A-B7D4-E232EC5A51BF}" type="presParOf" srcId="{B57F4FCF-1DFC-43F3-AD24-4AE7D11B3866}" destId="{68214D58-2186-4C2D-9631-A06B38F9F09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F4A88-2C22-44E3-AED2-444125E82D9B}">
      <dsp:nvSpPr>
        <dsp:cNvPr id="0" name=""/>
        <dsp:cNvSpPr/>
      </dsp:nvSpPr>
      <dsp:spPr>
        <a:xfrm>
          <a:off x="0" y="10080"/>
          <a:ext cx="6515947" cy="1272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Never</a:t>
          </a:r>
          <a:r>
            <a:rPr lang="it-IT" sz="3200" kern="1200" dirty="0"/>
            <a:t> use </a:t>
          </a:r>
          <a:r>
            <a:rPr lang="it-IT" sz="3200" kern="1200" dirty="0" err="1"/>
            <a:t>your</a:t>
          </a:r>
          <a:r>
            <a:rPr lang="it-IT" sz="3200" kern="1200" dirty="0"/>
            <a:t> </a:t>
          </a:r>
          <a:r>
            <a:rPr lang="it-IT" sz="3200" kern="1200" dirty="0" err="1"/>
            <a:t>traditional</a:t>
          </a:r>
          <a:r>
            <a:rPr lang="it-IT" sz="3200" kern="1200" dirty="0"/>
            <a:t> </a:t>
          </a:r>
          <a:r>
            <a:rPr lang="it-IT" sz="3200" kern="1200" dirty="0" err="1"/>
            <a:t>dryer</a:t>
          </a:r>
          <a:r>
            <a:rPr lang="it-IT" sz="3200" kern="1200" dirty="0"/>
            <a:t> </a:t>
          </a:r>
          <a:r>
            <a:rPr lang="it-IT" sz="3200" kern="1200" dirty="0" err="1"/>
            <a:t>again</a:t>
          </a:r>
          <a:endParaRPr lang="en-US" sz="3200" kern="1200" dirty="0"/>
        </a:p>
      </dsp:txBody>
      <dsp:txXfrm>
        <a:off x="62141" y="72221"/>
        <a:ext cx="6391665" cy="1148678"/>
      </dsp:txXfrm>
    </dsp:sp>
    <dsp:sp modelId="{225547EB-FFCE-4934-8E1A-5717F6DDB199}">
      <dsp:nvSpPr>
        <dsp:cNvPr id="0" name=""/>
        <dsp:cNvSpPr/>
      </dsp:nvSpPr>
      <dsp:spPr>
        <a:xfrm>
          <a:off x="0" y="1375200"/>
          <a:ext cx="6515947" cy="1272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Manage your drying routine with our advanced technology tools </a:t>
          </a:r>
          <a:endParaRPr lang="en-US" sz="3200" kern="1200"/>
        </a:p>
      </dsp:txBody>
      <dsp:txXfrm>
        <a:off x="62141" y="1437341"/>
        <a:ext cx="6391665" cy="1148678"/>
      </dsp:txXfrm>
    </dsp:sp>
    <dsp:sp modelId="{2B9DE64F-D00E-4EE5-994B-942EA9FD99BF}">
      <dsp:nvSpPr>
        <dsp:cNvPr id="0" name=""/>
        <dsp:cNvSpPr/>
      </dsp:nvSpPr>
      <dsp:spPr>
        <a:xfrm>
          <a:off x="0" y="2740320"/>
          <a:ext cx="6515947" cy="12729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Stend-ino controlled by StendApp</a:t>
          </a:r>
          <a:endParaRPr lang="en-US" sz="3200" kern="1200"/>
        </a:p>
      </dsp:txBody>
      <dsp:txXfrm>
        <a:off x="62141" y="2802461"/>
        <a:ext cx="6391665" cy="11486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F80D7-8EDF-438D-B062-903B75E7F33E}">
      <dsp:nvSpPr>
        <dsp:cNvPr id="0" name=""/>
        <dsp:cNvSpPr/>
      </dsp:nvSpPr>
      <dsp:spPr>
        <a:xfrm>
          <a:off x="0" y="538955"/>
          <a:ext cx="6797675" cy="1099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First of </a:t>
          </a:r>
          <a:r>
            <a:rPr lang="it-IT" sz="2000" kern="1200" dirty="0" err="1"/>
            <a:t>all</a:t>
          </a:r>
          <a:r>
            <a:rPr lang="it-IT" sz="2000" kern="1200" dirty="0"/>
            <a:t>,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performs</a:t>
          </a:r>
          <a:r>
            <a:rPr lang="it-IT" sz="2000" kern="1200" dirty="0"/>
            <a:t> login and access </a:t>
          </a:r>
          <a:r>
            <a:rPr lang="it-IT" sz="2000" kern="1200" dirty="0" err="1"/>
            <a:t>logic</a:t>
          </a:r>
          <a:r>
            <a:rPr lang="it-IT" sz="2000" kern="1200" dirty="0"/>
            <a:t> with </a:t>
          </a:r>
          <a:r>
            <a:rPr lang="it-IT" sz="2000" kern="1200" dirty="0" err="1"/>
            <a:t>credentials</a:t>
          </a:r>
          <a:r>
            <a:rPr lang="it-IT" sz="2000" kern="1200" dirty="0"/>
            <a:t> of the user.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connects</a:t>
          </a:r>
          <a:r>
            <a:rPr lang="it-IT" sz="2000" kern="1200" dirty="0"/>
            <a:t> on the serial port, </a:t>
          </a:r>
          <a:r>
            <a:rPr lang="it-IT" sz="2000" kern="1200" dirty="0" err="1"/>
            <a:t>waits</a:t>
          </a:r>
          <a:r>
            <a:rPr lang="it-IT" sz="2000" kern="1200" dirty="0"/>
            <a:t> for </a:t>
          </a:r>
          <a:r>
            <a:rPr lang="it-IT" sz="2000" kern="1200" dirty="0" err="1"/>
            <a:t>packets</a:t>
          </a:r>
          <a:r>
            <a:rPr lang="it-IT" sz="2000" kern="1200" dirty="0"/>
            <a:t> from the </a:t>
          </a:r>
          <a:r>
            <a:rPr lang="it-IT" sz="2000" kern="1200" dirty="0" err="1"/>
            <a:t>microcontroller</a:t>
          </a:r>
          <a:r>
            <a:rPr lang="it-IT" sz="2000" kern="1200" dirty="0"/>
            <a:t> and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elaborates</a:t>
          </a:r>
          <a:r>
            <a:rPr lang="it-IT" sz="2000" kern="1200" dirty="0"/>
            <a:t> the data inside </a:t>
          </a:r>
          <a:r>
            <a:rPr lang="it-IT" sz="2000" kern="1200" dirty="0" err="1"/>
            <a:t>it</a:t>
          </a:r>
          <a:endParaRPr lang="en-US" sz="2000" kern="1200" dirty="0"/>
        </a:p>
      </dsp:txBody>
      <dsp:txXfrm>
        <a:off x="53688" y="592643"/>
        <a:ext cx="6690299" cy="992424"/>
      </dsp:txXfrm>
    </dsp:sp>
    <dsp:sp modelId="{99D64868-EC85-46ED-8317-227DB4C6050C}">
      <dsp:nvSpPr>
        <dsp:cNvPr id="0" name=""/>
        <dsp:cNvSpPr/>
      </dsp:nvSpPr>
      <dsp:spPr>
        <a:xfrm>
          <a:off x="0" y="1696356"/>
          <a:ext cx="6797675" cy="1099800"/>
        </a:xfrm>
        <a:prstGeom prst="round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Sends</a:t>
          </a:r>
          <a:r>
            <a:rPr lang="it-IT" sz="2000" kern="1200" dirty="0"/>
            <a:t> </a:t>
          </a:r>
          <a:r>
            <a:rPr lang="it-IT" sz="2000" kern="1200" dirty="0" err="1"/>
            <a:t>elaborated</a:t>
          </a:r>
          <a:r>
            <a:rPr lang="it-IT" sz="2000" kern="1200" dirty="0"/>
            <a:t> data to the server thanks to HTTP </a:t>
          </a:r>
          <a:r>
            <a:rPr lang="it-IT" sz="2000" kern="1200" dirty="0" err="1"/>
            <a:t>requests</a:t>
          </a:r>
          <a:endParaRPr lang="en-US" sz="2000" kern="1200" dirty="0"/>
        </a:p>
      </dsp:txBody>
      <dsp:txXfrm>
        <a:off x="53688" y="1750044"/>
        <a:ext cx="6690299" cy="992424"/>
      </dsp:txXfrm>
    </dsp:sp>
    <dsp:sp modelId="{F218A013-290A-48E5-86AC-CEF1A7709568}">
      <dsp:nvSpPr>
        <dsp:cNvPr id="0" name=""/>
        <dsp:cNvSpPr/>
      </dsp:nvSpPr>
      <dsp:spPr>
        <a:xfrm>
          <a:off x="0" y="2853756"/>
          <a:ext cx="6797675" cy="1099800"/>
        </a:xfrm>
        <a:prstGeom prst="round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In </a:t>
          </a:r>
          <a:r>
            <a:rPr lang="it-IT" sz="2000" kern="1200" dirty="0" err="1"/>
            <a:t>addition</a:t>
          </a:r>
          <a:r>
            <a:rPr lang="it-IT" sz="2000" kern="1200" dirty="0"/>
            <a:t>, </a:t>
          </a:r>
          <a:r>
            <a:rPr lang="it-IT" sz="2000" kern="1200" dirty="0" err="1"/>
            <a:t>every</a:t>
          </a:r>
          <a:r>
            <a:rPr lang="it-IT" sz="2000" kern="1200" dirty="0"/>
            <a:t> 5 minutes </a:t>
          </a:r>
          <a:r>
            <a:rPr lang="it-IT" sz="2000" kern="1200" dirty="0" err="1"/>
            <a:t>it</a:t>
          </a:r>
          <a:r>
            <a:rPr lang="it-IT" sz="2000" kern="1200" dirty="0"/>
            <a:t> checks for </a:t>
          </a:r>
          <a:r>
            <a:rPr lang="it-IT" sz="2000" kern="1200" dirty="0" err="1"/>
            <a:t>important</a:t>
          </a:r>
          <a:r>
            <a:rPr lang="it-IT" sz="2000" kern="1200" dirty="0"/>
            <a:t> </a:t>
          </a:r>
          <a:r>
            <a:rPr lang="it-IT" sz="2000" kern="1200" dirty="0" err="1"/>
            <a:t>weather</a:t>
          </a:r>
          <a:r>
            <a:rPr lang="it-IT" sz="2000" kern="1200" dirty="0"/>
            <a:t> events, community events and the progress of the </a:t>
          </a:r>
          <a:r>
            <a:rPr lang="it-IT" sz="2000" kern="1200" dirty="0" err="1"/>
            <a:t>drying</a:t>
          </a:r>
          <a:endParaRPr lang="en-US" sz="2000" kern="1200" dirty="0"/>
        </a:p>
      </dsp:txBody>
      <dsp:txXfrm>
        <a:off x="53688" y="2907444"/>
        <a:ext cx="6690299" cy="992424"/>
      </dsp:txXfrm>
    </dsp:sp>
    <dsp:sp modelId="{3FBEE896-39B4-4395-AA0C-86725B9457AD}">
      <dsp:nvSpPr>
        <dsp:cNvPr id="0" name=""/>
        <dsp:cNvSpPr/>
      </dsp:nvSpPr>
      <dsp:spPr>
        <a:xfrm>
          <a:off x="0" y="4011156"/>
          <a:ext cx="6797675" cy="109980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Eventually</a:t>
          </a:r>
          <a:r>
            <a:rPr lang="it-IT" sz="2000" kern="1200" dirty="0"/>
            <a:t>, </a:t>
          </a: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sends</a:t>
          </a:r>
          <a:r>
            <a:rPr lang="it-IT" sz="2000" kern="1200" dirty="0"/>
            <a:t> a </a:t>
          </a:r>
          <a:r>
            <a:rPr lang="it-IT" sz="2000" kern="1200" dirty="0" err="1"/>
            <a:t>notification</a:t>
          </a:r>
          <a:r>
            <a:rPr lang="it-IT" sz="2000" kern="1200" dirty="0"/>
            <a:t> </a:t>
          </a:r>
          <a:r>
            <a:rPr lang="it-IT" sz="2000" kern="1200" dirty="0" err="1"/>
            <a:t>packet</a:t>
          </a:r>
          <a:r>
            <a:rPr lang="it-IT" sz="2000" kern="1200" dirty="0"/>
            <a:t> to the </a:t>
          </a:r>
          <a:r>
            <a:rPr lang="it-IT" sz="2000" kern="1200" dirty="0" err="1"/>
            <a:t>microcontroller</a:t>
          </a:r>
          <a:endParaRPr lang="en-US" sz="2000" kern="1200" dirty="0"/>
        </a:p>
      </dsp:txBody>
      <dsp:txXfrm>
        <a:off x="53688" y="4064844"/>
        <a:ext cx="6690299" cy="9924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2375A-FCCA-45ED-8A79-009CE3C14F6F}">
      <dsp:nvSpPr>
        <dsp:cNvPr id="0" name=""/>
        <dsp:cNvSpPr/>
      </dsp:nvSpPr>
      <dsp:spPr>
        <a:xfrm>
          <a:off x="0" y="71068"/>
          <a:ext cx="6797675" cy="17111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Receives</a:t>
          </a:r>
          <a:r>
            <a:rPr lang="it-IT" sz="2400" kern="1200" dirty="0"/>
            <a:t> HTTP </a:t>
          </a:r>
          <a:r>
            <a:rPr lang="it-IT" sz="2400" kern="1200" dirty="0" err="1"/>
            <a:t>requests</a:t>
          </a:r>
          <a:r>
            <a:rPr lang="it-IT" sz="2400" kern="1200" dirty="0"/>
            <a:t> from the client side, </a:t>
          </a:r>
          <a:r>
            <a:rPr lang="it-IT" sz="2400" kern="1200" dirty="0" err="1"/>
            <a:t>performs</a:t>
          </a:r>
          <a:r>
            <a:rPr lang="it-IT" sz="2400" kern="1200" dirty="0"/>
            <a:t> some </a:t>
          </a:r>
          <a:r>
            <a:rPr lang="it-IT" sz="2400" kern="1200" dirty="0" err="1"/>
            <a:t>integrity</a:t>
          </a:r>
          <a:r>
            <a:rPr lang="it-IT" sz="2400" kern="1200" dirty="0"/>
            <a:t> checks and </a:t>
          </a:r>
          <a:r>
            <a:rPr lang="it-IT" sz="2400" kern="1200" dirty="0" err="1"/>
            <a:t>it</a:t>
          </a:r>
          <a:r>
            <a:rPr lang="it-IT" sz="2400" kern="1200" dirty="0"/>
            <a:t> stores the data of the user and </a:t>
          </a:r>
          <a:r>
            <a:rPr lang="it-IT" sz="2400" kern="1200" dirty="0" err="1"/>
            <a:t>its</a:t>
          </a:r>
          <a:r>
            <a:rPr lang="it-IT" sz="2400" kern="1200" dirty="0"/>
            <a:t> </a:t>
          </a:r>
          <a:r>
            <a:rPr lang="it-IT" sz="2400" kern="1200" dirty="0" err="1"/>
            <a:t>drying</a:t>
          </a:r>
          <a:r>
            <a:rPr lang="it-IT" sz="2400" kern="1200" dirty="0"/>
            <a:t> </a:t>
          </a:r>
          <a:r>
            <a:rPr lang="it-IT" sz="2400" kern="1200" dirty="0" err="1"/>
            <a:t>cycle</a:t>
          </a:r>
          <a:r>
            <a:rPr lang="it-IT" sz="2400" kern="1200" dirty="0"/>
            <a:t> </a:t>
          </a:r>
          <a:r>
            <a:rPr lang="it-IT" sz="2400" kern="1200" dirty="0" err="1"/>
            <a:t>without</a:t>
          </a:r>
          <a:r>
            <a:rPr lang="it-IT" sz="2400" kern="1200" dirty="0"/>
            <a:t> </a:t>
          </a:r>
          <a:r>
            <a:rPr lang="it-IT" sz="2400" kern="1200" dirty="0" err="1"/>
            <a:t>showing</a:t>
          </a:r>
          <a:r>
            <a:rPr lang="it-IT" sz="2400" kern="1200" dirty="0"/>
            <a:t> </a:t>
          </a:r>
          <a:r>
            <a:rPr lang="it-IT" sz="2400" kern="1200" dirty="0" err="1"/>
            <a:t>externally</a:t>
          </a:r>
          <a:r>
            <a:rPr lang="it-IT" sz="2400" kern="1200" dirty="0"/>
            <a:t> the database </a:t>
          </a:r>
          <a:r>
            <a:rPr lang="it-IT" sz="2400" kern="1200" dirty="0" err="1"/>
            <a:t>structures</a:t>
          </a:r>
          <a:endParaRPr lang="en-US" sz="2400" kern="1200" dirty="0"/>
        </a:p>
      </dsp:txBody>
      <dsp:txXfrm>
        <a:off x="83530" y="154598"/>
        <a:ext cx="6630615" cy="1544065"/>
      </dsp:txXfrm>
    </dsp:sp>
    <dsp:sp modelId="{D9881103-4D03-407A-9AE7-1B019E4F12CA}">
      <dsp:nvSpPr>
        <dsp:cNvPr id="0" name=""/>
        <dsp:cNvSpPr/>
      </dsp:nvSpPr>
      <dsp:spPr>
        <a:xfrm>
          <a:off x="0" y="1969393"/>
          <a:ext cx="6797675" cy="1711125"/>
        </a:xfrm>
        <a:prstGeom prst="round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It</a:t>
          </a:r>
          <a:r>
            <a:rPr lang="it-IT" sz="2400" kern="1200" dirty="0"/>
            <a:t> </a:t>
          </a:r>
          <a:r>
            <a:rPr lang="it-IT" sz="2400" kern="1200" dirty="0" err="1"/>
            <a:t>is</a:t>
          </a:r>
          <a:r>
            <a:rPr lang="it-IT" sz="2400" kern="1200" dirty="0"/>
            <a:t> </a:t>
          </a:r>
          <a:r>
            <a:rPr lang="it-IT" sz="2400" kern="1200" dirty="0" err="1"/>
            <a:t>responsible</a:t>
          </a:r>
          <a:r>
            <a:rPr lang="it-IT" sz="2400" kern="1200" dirty="0"/>
            <a:t> for </a:t>
          </a:r>
          <a:r>
            <a:rPr lang="it-IT" sz="2400" kern="1200" dirty="0" err="1"/>
            <a:t>statistics</a:t>
          </a:r>
          <a:r>
            <a:rPr lang="it-IT" sz="2400" kern="1200" dirty="0"/>
            <a:t> </a:t>
          </a:r>
          <a:r>
            <a:rPr lang="it-IT" sz="2400" kern="1200" dirty="0" err="1"/>
            <a:t>computations</a:t>
          </a:r>
          <a:r>
            <a:rPr lang="it-IT" sz="2400" kern="1200" dirty="0"/>
            <a:t>, and </a:t>
          </a:r>
          <a:r>
            <a:rPr lang="it-IT" sz="2400" kern="1200" dirty="0" err="1"/>
            <a:t>it</a:t>
          </a:r>
          <a:r>
            <a:rPr lang="it-IT" sz="2400" kern="1200" dirty="0"/>
            <a:t> </a:t>
          </a:r>
          <a:r>
            <a:rPr lang="it-IT" sz="2400" kern="1200" dirty="0" err="1"/>
            <a:t>masks</a:t>
          </a:r>
          <a:r>
            <a:rPr lang="it-IT" sz="2400" kern="1200" dirty="0"/>
            <a:t> </a:t>
          </a:r>
          <a:r>
            <a:rPr lang="it-IT" sz="2400" kern="1200" dirty="0" err="1"/>
            <a:t>underlying</a:t>
          </a:r>
          <a:r>
            <a:rPr lang="it-IT" sz="2400" kern="1200" dirty="0"/>
            <a:t> </a:t>
          </a:r>
          <a:r>
            <a:rPr lang="it-IT" sz="2400" kern="1200" dirty="0" err="1"/>
            <a:t>OpenWeather</a:t>
          </a:r>
          <a:r>
            <a:rPr lang="it-IT" sz="2400" kern="1200" dirty="0"/>
            <a:t> API call</a:t>
          </a:r>
          <a:endParaRPr lang="en-US" sz="2400" kern="1200" dirty="0"/>
        </a:p>
      </dsp:txBody>
      <dsp:txXfrm>
        <a:off x="83530" y="2052923"/>
        <a:ext cx="6630615" cy="1544065"/>
      </dsp:txXfrm>
    </dsp:sp>
    <dsp:sp modelId="{1F86E8B0-097F-424A-99BC-BF6DF2A42FC0}">
      <dsp:nvSpPr>
        <dsp:cNvPr id="0" name=""/>
        <dsp:cNvSpPr/>
      </dsp:nvSpPr>
      <dsp:spPr>
        <a:xfrm>
          <a:off x="0" y="3867718"/>
          <a:ext cx="6797675" cy="1711125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It</a:t>
          </a:r>
          <a:r>
            <a:rPr lang="it-IT" sz="2400" kern="1200" dirty="0"/>
            <a:t> </a:t>
          </a:r>
          <a:r>
            <a:rPr lang="it-IT" sz="2400" kern="1200" dirty="0" err="1"/>
            <a:t>is</a:t>
          </a:r>
          <a:r>
            <a:rPr lang="it-IT" sz="2400" kern="1200" dirty="0"/>
            <a:t> the core for </a:t>
          </a:r>
          <a:r>
            <a:rPr lang="it-IT" sz="2400" kern="1200" dirty="0" err="1"/>
            <a:t>every</a:t>
          </a:r>
          <a:r>
            <a:rPr lang="it-IT" sz="2400" kern="1200" dirty="0"/>
            <a:t> CRUD </a:t>
          </a:r>
          <a:r>
            <a:rPr lang="it-IT" sz="2400" kern="1200" dirty="0" err="1"/>
            <a:t>operations</a:t>
          </a:r>
          <a:r>
            <a:rPr lang="it-IT" sz="2400" kern="1200" dirty="0"/>
            <a:t> of the database like the </a:t>
          </a:r>
          <a:r>
            <a:rPr lang="it-IT" sz="2400" kern="1200" dirty="0" err="1"/>
            <a:t>registation</a:t>
          </a:r>
          <a:r>
            <a:rPr lang="it-IT" sz="2400" kern="1200" dirty="0"/>
            <a:t> of a new user, </a:t>
          </a:r>
          <a:r>
            <a:rPr lang="it-IT" sz="2400" kern="1200" dirty="0" err="1"/>
            <a:t>credential</a:t>
          </a:r>
          <a:r>
            <a:rPr lang="it-IT" sz="2400" kern="1200" dirty="0"/>
            <a:t> checks for login access, setting and </a:t>
          </a:r>
          <a:r>
            <a:rPr lang="it-IT" sz="2400" kern="1200" dirty="0" err="1"/>
            <a:t>updating</a:t>
          </a:r>
          <a:r>
            <a:rPr lang="it-IT" sz="2400" kern="1200" dirty="0"/>
            <a:t> </a:t>
          </a:r>
          <a:r>
            <a:rPr lang="it-IT" sz="2400" kern="1200" dirty="0" err="1"/>
            <a:t>drying</a:t>
          </a:r>
          <a:r>
            <a:rPr lang="it-IT" sz="2400" kern="1200" dirty="0"/>
            <a:t> </a:t>
          </a:r>
          <a:r>
            <a:rPr lang="it-IT" sz="2400" kern="1200" dirty="0" err="1"/>
            <a:t>cycles</a:t>
          </a:r>
          <a:endParaRPr lang="en-US" sz="2400" kern="1200" dirty="0"/>
        </a:p>
      </dsp:txBody>
      <dsp:txXfrm>
        <a:off x="83530" y="3951248"/>
        <a:ext cx="6630615" cy="15440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8C6D3-C0BF-4F61-8CD1-71B12F72619E}">
      <dsp:nvSpPr>
        <dsp:cNvPr id="0" name=""/>
        <dsp:cNvSpPr/>
      </dsp:nvSpPr>
      <dsp:spPr>
        <a:xfrm>
          <a:off x="0" y="720756"/>
          <a:ext cx="6797675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It</a:t>
          </a:r>
          <a:r>
            <a:rPr lang="it-IT" sz="2000" kern="1200" dirty="0"/>
            <a:t> handles </a:t>
          </a:r>
          <a:r>
            <a:rPr lang="it-IT" sz="2000" kern="1200" dirty="0" err="1"/>
            <a:t>registation</a:t>
          </a:r>
          <a:r>
            <a:rPr lang="it-IT" sz="2000" kern="1200" dirty="0"/>
            <a:t> of new users, login to account and </a:t>
          </a:r>
          <a:r>
            <a:rPr lang="it-IT" sz="2000" kern="1200" dirty="0" err="1"/>
            <a:t>deletion</a:t>
          </a:r>
          <a:r>
            <a:rPr lang="it-IT" sz="2000" kern="1200" dirty="0"/>
            <a:t> of user information </a:t>
          </a:r>
          <a:r>
            <a:rPr lang="it-IT" sz="2000" kern="1200" dirty="0" err="1"/>
            <a:t>if</a:t>
          </a:r>
          <a:r>
            <a:rPr lang="it-IT" sz="2000" kern="1200" dirty="0"/>
            <a:t> </a:t>
          </a:r>
          <a:r>
            <a:rPr lang="it-IT" sz="2000" kern="1200" dirty="0" err="1"/>
            <a:t>needed</a:t>
          </a:r>
          <a:endParaRPr lang="en-US" sz="2000" kern="1200" dirty="0"/>
        </a:p>
      </dsp:txBody>
      <dsp:txXfrm>
        <a:off x="38838" y="759594"/>
        <a:ext cx="6719999" cy="717924"/>
      </dsp:txXfrm>
    </dsp:sp>
    <dsp:sp modelId="{D753E167-AA4D-4865-9FFC-929E800EC91C}">
      <dsp:nvSpPr>
        <dsp:cNvPr id="0" name=""/>
        <dsp:cNvSpPr/>
      </dsp:nvSpPr>
      <dsp:spPr>
        <a:xfrm>
          <a:off x="0" y="1573956"/>
          <a:ext cx="6797675" cy="795600"/>
        </a:xfrm>
        <a:prstGeom prst="roundRect">
          <a:avLst/>
        </a:prstGeom>
        <a:solidFill>
          <a:schemeClr val="accent5">
            <a:hueOff val="589196"/>
            <a:satOff val="-2817"/>
            <a:lumOff val="30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It</a:t>
          </a:r>
          <a:r>
            <a:rPr lang="it-IT" sz="2000" kern="1200" dirty="0"/>
            <a:t> </a:t>
          </a:r>
          <a:r>
            <a:rPr lang="it-IT" sz="2000" kern="1200" dirty="0" err="1"/>
            <a:t>sends</a:t>
          </a:r>
          <a:r>
            <a:rPr lang="it-IT" sz="2000" kern="1200" dirty="0"/>
            <a:t> </a:t>
          </a:r>
          <a:r>
            <a:rPr lang="it-IT" sz="2000" kern="1200" dirty="0" err="1"/>
            <a:t>messages</a:t>
          </a:r>
          <a:r>
            <a:rPr lang="it-IT" sz="2000" kern="1200" dirty="0"/>
            <a:t> to </a:t>
          </a:r>
          <a:r>
            <a:rPr lang="it-IT" sz="2000" kern="1200" dirty="0" err="1"/>
            <a:t>notify</a:t>
          </a:r>
          <a:r>
            <a:rPr lang="it-IT" sz="2000" kern="1200" dirty="0"/>
            <a:t> the user </a:t>
          </a:r>
          <a:r>
            <a:rPr lang="it-IT" sz="2000" kern="1200" dirty="0" err="1"/>
            <a:t>about</a:t>
          </a:r>
          <a:r>
            <a:rPr lang="it-IT" sz="2000" kern="1200" dirty="0"/>
            <a:t> </a:t>
          </a:r>
          <a:r>
            <a:rPr lang="it-IT" sz="2000" kern="1200" dirty="0" err="1"/>
            <a:t>weather</a:t>
          </a:r>
          <a:r>
            <a:rPr lang="it-IT" sz="2000" kern="1200" dirty="0"/>
            <a:t> events (</a:t>
          </a:r>
          <a:r>
            <a:rPr lang="it-IT" sz="2000" kern="1200" dirty="0" err="1"/>
            <a:t>rain</a:t>
          </a:r>
          <a:r>
            <a:rPr lang="it-IT" sz="2000" kern="1200" dirty="0"/>
            <a:t> coming in a </a:t>
          </a:r>
          <a:r>
            <a:rPr lang="it-IT" sz="2000" kern="1200" dirty="0" err="1"/>
            <a:t>few</a:t>
          </a:r>
          <a:r>
            <a:rPr lang="it-IT" sz="2000" kern="1200" dirty="0"/>
            <a:t> hours), </a:t>
          </a:r>
          <a:r>
            <a:rPr lang="it-IT" sz="2000" kern="1200" dirty="0" err="1"/>
            <a:t>actual</a:t>
          </a:r>
          <a:r>
            <a:rPr lang="it-IT" sz="2000" kern="1200" dirty="0"/>
            <a:t> </a:t>
          </a:r>
          <a:r>
            <a:rPr lang="it-IT" sz="2000" kern="1200" dirty="0" err="1"/>
            <a:t>rain</a:t>
          </a:r>
          <a:r>
            <a:rPr lang="it-IT" sz="2000" kern="1200" dirty="0"/>
            <a:t> and community events </a:t>
          </a:r>
          <a:endParaRPr lang="en-US" sz="2000" kern="1200" dirty="0"/>
        </a:p>
      </dsp:txBody>
      <dsp:txXfrm>
        <a:off x="38838" y="1612794"/>
        <a:ext cx="6719999" cy="717924"/>
      </dsp:txXfrm>
    </dsp:sp>
    <dsp:sp modelId="{83918F3B-B245-4B27-BC18-670B268296A7}">
      <dsp:nvSpPr>
        <dsp:cNvPr id="0" name=""/>
        <dsp:cNvSpPr/>
      </dsp:nvSpPr>
      <dsp:spPr>
        <a:xfrm>
          <a:off x="0" y="2427156"/>
          <a:ext cx="6797675" cy="79560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You can ask it the status of your rack, useful informations about drying time and predict the best time to dry your clothes</a:t>
          </a:r>
          <a:endParaRPr lang="en-US" sz="2000" kern="1200"/>
        </a:p>
      </dsp:txBody>
      <dsp:txXfrm>
        <a:off x="38838" y="2465994"/>
        <a:ext cx="6719999" cy="717924"/>
      </dsp:txXfrm>
    </dsp:sp>
    <dsp:sp modelId="{EDDD41F0-CF49-44A1-9387-CD80A3B64D1A}">
      <dsp:nvSpPr>
        <dsp:cNvPr id="0" name=""/>
        <dsp:cNvSpPr/>
      </dsp:nvSpPr>
      <dsp:spPr>
        <a:xfrm>
          <a:off x="0" y="3280356"/>
          <a:ext cx="6797675" cy="795600"/>
        </a:xfrm>
        <a:prstGeom prst="roundRect">
          <a:avLst/>
        </a:prstGeom>
        <a:solidFill>
          <a:schemeClr val="accent5">
            <a:hueOff val="1767588"/>
            <a:satOff val="-8452"/>
            <a:lumOff val="92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Developed in Python and it will be hosted in Cloud environment in future developments</a:t>
          </a:r>
          <a:endParaRPr lang="en-US" sz="2000" kern="1200"/>
        </a:p>
      </dsp:txBody>
      <dsp:txXfrm>
        <a:off x="38838" y="3319194"/>
        <a:ext cx="6719999" cy="717924"/>
      </dsp:txXfrm>
    </dsp:sp>
    <dsp:sp modelId="{688944DB-5D79-46A5-AD5A-AB1D6CBB497D}">
      <dsp:nvSpPr>
        <dsp:cNvPr id="0" name=""/>
        <dsp:cNvSpPr/>
      </dsp:nvSpPr>
      <dsp:spPr>
        <a:xfrm>
          <a:off x="0" y="4133556"/>
          <a:ext cx="6797675" cy="79560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Quick and responsive for the client</a:t>
          </a:r>
          <a:endParaRPr lang="en-US" sz="2000" kern="1200"/>
        </a:p>
      </dsp:txBody>
      <dsp:txXfrm>
        <a:off x="38838" y="4172394"/>
        <a:ext cx="6719999" cy="7179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E6E80-1C73-4BB5-9171-84C961AE9571}">
      <dsp:nvSpPr>
        <dsp:cNvPr id="0" name=""/>
        <dsp:cNvSpPr/>
      </dsp:nvSpPr>
      <dsp:spPr>
        <a:xfrm>
          <a:off x="0" y="12689"/>
          <a:ext cx="6454987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AI, ML and DL (Recurrent neural networks) </a:t>
          </a:r>
          <a:r>
            <a:rPr lang="en-US" sz="1900" kern="1200" dirty="0">
              <a:sym typeface="Wingdings" panose="05000000000000000000" pitchFamily="2" charset="2"/>
            </a:rPr>
            <a:t></a:t>
          </a:r>
          <a:r>
            <a:rPr lang="en-US" sz="1900" kern="1200" dirty="0"/>
            <a:t> predict drying times with a correlation to the environment</a:t>
          </a:r>
        </a:p>
      </dsp:txBody>
      <dsp:txXfrm>
        <a:off x="36896" y="49585"/>
        <a:ext cx="6381195" cy="682028"/>
      </dsp:txXfrm>
    </dsp:sp>
    <dsp:sp modelId="{8A0EE3E2-5811-46C7-BC08-F94EE98CE209}">
      <dsp:nvSpPr>
        <dsp:cNvPr id="0" name=""/>
        <dsp:cNvSpPr/>
      </dsp:nvSpPr>
      <dsp:spPr>
        <a:xfrm>
          <a:off x="0" y="823230"/>
          <a:ext cx="6454987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Integration of other AWS services for Artificial Intelligence and Internet of Things</a:t>
          </a:r>
        </a:p>
      </dsp:txBody>
      <dsp:txXfrm>
        <a:off x="36896" y="860126"/>
        <a:ext cx="6381195" cy="682028"/>
      </dsp:txXfrm>
    </dsp:sp>
    <dsp:sp modelId="{05B0955A-516D-4A9A-AB42-10B91F3DEDE7}">
      <dsp:nvSpPr>
        <dsp:cNvPr id="0" name=""/>
        <dsp:cNvSpPr/>
      </dsp:nvSpPr>
      <dsp:spPr>
        <a:xfrm>
          <a:off x="0" y="1633770"/>
          <a:ext cx="6454987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New functionalities for the mobile application to give more reliable information, security and privacy of the sensible data</a:t>
          </a:r>
        </a:p>
      </dsp:txBody>
      <dsp:txXfrm>
        <a:off x="36896" y="1670666"/>
        <a:ext cx="6381195" cy="682028"/>
      </dsp:txXfrm>
    </dsp:sp>
    <dsp:sp modelId="{E27C790E-A926-4F30-A8D0-9B661315F259}">
      <dsp:nvSpPr>
        <dsp:cNvPr id="0" name=""/>
        <dsp:cNvSpPr/>
      </dsp:nvSpPr>
      <dsp:spPr>
        <a:xfrm>
          <a:off x="0" y="2444310"/>
          <a:ext cx="6454987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Waterproof system evolution, usage of smart sensors for collecting data and multiple concurrent drying cycles for user</a:t>
          </a:r>
        </a:p>
      </dsp:txBody>
      <dsp:txXfrm>
        <a:off x="36896" y="2481206"/>
        <a:ext cx="6381195" cy="682028"/>
      </dsp:txXfrm>
    </dsp:sp>
    <dsp:sp modelId="{02918C32-07F7-4072-AB64-6C90C4608732}">
      <dsp:nvSpPr>
        <dsp:cNvPr id="0" name=""/>
        <dsp:cNvSpPr/>
      </dsp:nvSpPr>
      <dsp:spPr>
        <a:xfrm>
          <a:off x="0" y="3254849"/>
          <a:ext cx="6454987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Improve scalability and performances of Flask Restful APIs</a:t>
          </a:r>
        </a:p>
      </dsp:txBody>
      <dsp:txXfrm>
        <a:off x="36896" y="3291745"/>
        <a:ext cx="6381195" cy="682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C47F4-DEA0-41DE-AE75-8F2CFE0AD5FB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37716-314D-41CE-9FFF-EE1D9E71E5E8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/>
            <a:t>Combines the convenience of traditional drying racks with the advanced technology of the Internet of Things</a:t>
          </a:r>
          <a:endParaRPr lang="en-US" sz="1900" kern="1200" dirty="0"/>
        </a:p>
      </dsp:txBody>
      <dsp:txXfrm>
        <a:off x="366939" y="1196774"/>
        <a:ext cx="2723696" cy="1691139"/>
      </dsp:txXfrm>
    </dsp:sp>
    <dsp:sp modelId="{4388AEA2-937C-4446-B534-B6DFBF5D82B8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1F57A-6D21-417E-B52C-DF21A7AA6F1F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Laundry routine easier and more efficient</a:t>
          </a:r>
          <a:endParaRPr lang="en-US" sz="1900" kern="1200" dirty="0"/>
        </a:p>
      </dsp:txBody>
      <dsp:txXfrm>
        <a:off x="3824513" y="1196774"/>
        <a:ext cx="2723696" cy="1691139"/>
      </dsp:txXfrm>
    </dsp:sp>
    <dsp:sp modelId="{63A5086F-6BA3-4200-84CD-E6E6572B7903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DFF83-3D4B-4A80-AF5D-AAC8411332DF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Easy set up for your </a:t>
          </a:r>
          <a:r>
            <a:rPr lang="en-US" sz="1900" kern="1200"/>
            <a:t>Stend </a:t>
          </a:r>
          <a:r>
            <a:rPr lang="en-US" sz="1900" b="0" i="0" kern="1200"/>
            <a:t>ecosystem </a:t>
          </a:r>
          <a:endParaRPr lang="en-US" sz="1900" kern="1200"/>
        </a:p>
      </dsp:txBody>
      <dsp:txXfrm>
        <a:off x="7282089" y="1196774"/>
        <a:ext cx="2723696" cy="169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5A142-32FA-4F3B-AE7A-35BEA907B339}">
      <dsp:nvSpPr>
        <dsp:cNvPr id="0" name=""/>
        <dsp:cNvSpPr/>
      </dsp:nvSpPr>
      <dsp:spPr>
        <a:xfrm>
          <a:off x="0" y="85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Automated control </a:t>
          </a:r>
          <a:r>
            <a:rPr lang="en-US" sz="1600" b="0" i="0" kern="1200" dirty="0">
              <a:sym typeface="Wingdings" panose="05000000000000000000" pitchFamily="2" charset="2"/>
            </a:rPr>
            <a:t></a:t>
          </a:r>
          <a:r>
            <a:rPr lang="en-US" sz="1700" b="0" i="0" kern="1200" dirty="0"/>
            <a:t> </a:t>
          </a:r>
          <a:r>
            <a:rPr lang="en-US" sz="1600" b="0" i="0" kern="1200" dirty="0"/>
            <a:t>ability to predict drying times, the smart drying rack takes care of the rest, freeing up your time and effort</a:t>
          </a:r>
          <a:endParaRPr lang="en-US" sz="1600" kern="1200" dirty="0"/>
        </a:p>
      </dsp:txBody>
      <dsp:txXfrm>
        <a:off x="53916" y="62426"/>
        <a:ext cx="6739055" cy="996648"/>
      </dsp:txXfrm>
    </dsp:sp>
    <dsp:sp modelId="{597E0C99-0EFE-40F7-9F29-EE1BC0DA24E8}">
      <dsp:nvSpPr>
        <dsp:cNvPr id="0" name=""/>
        <dsp:cNvSpPr/>
      </dsp:nvSpPr>
      <dsp:spPr>
        <a:xfrm>
          <a:off x="0" y="12829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Remote monitoring </a:t>
          </a:r>
          <a:r>
            <a:rPr lang="en-US" sz="1600" b="0" i="0" kern="1200" dirty="0">
              <a:sym typeface="Wingdings" panose="05000000000000000000" pitchFamily="2" charset="2"/>
            </a:rPr>
            <a:t></a:t>
          </a:r>
          <a:r>
            <a:rPr lang="en-US" sz="1700" b="0" i="0" kern="1200" dirty="0"/>
            <a:t> </a:t>
          </a:r>
          <a:r>
            <a:rPr lang="en-US" sz="1600" b="0" i="0" kern="1200" dirty="0"/>
            <a:t>you can check the status of your drying clothes from anywhere, at any time, through the mobile app. </a:t>
          </a:r>
          <a:endParaRPr lang="en-US" sz="1600" kern="1200" dirty="0"/>
        </a:p>
      </dsp:txBody>
      <dsp:txXfrm>
        <a:off x="53916" y="1336826"/>
        <a:ext cx="6739055" cy="996648"/>
      </dsp:txXfrm>
    </dsp:sp>
    <dsp:sp modelId="{47C2C6B1-057C-4741-885A-D569729292EF}">
      <dsp:nvSpPr>
        <dsp:cNvPr id="0" name=""/>
        <dsp:cNvSpPr/>
      </dsp:nvSpPr>
      <dsp:spPr>
        <a:xfrm>
          <a:off x="0" y="25573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Community control </a:t>
          </a:r>
          <a:r>
            <a:rPr lang="en-US" sz="1600" kern="1200" dirty="0">
              <a:sym typeface="Wingdings" panose="05000000000000000000" pitchFamily="2" charset="2"/>
            </a:rPr>
            <a:t></a:t>
          </a:r>
          <a:r>
            <a:rPr lang="en-US" sz="2900" kern="1200" dirty="0"/>
            <a:t> </a:t>
          </a:r>
          <a:r>
            <a:rPr lang="en-US" sz="1600" kern="1200" dirty="0"/>
            <a:t>notifications based on the actions of users near you</a:t>
          </a:r>
        </a:p>
      </dsp:txBody>
      <dsp:txXfrm>
        <a:off x="53916" y="2611226"/>
        <a:ext cx="6739055" cy="996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5DCC-7E12-4158-BDC5-12286D94584E}">
      <dsp:nvSpPr>
        <dsp:cNvPr id="0" name=""/>
        <dsp:cNvSpPr/>
      </dsp:nvSpPr>
      <dsp:spPr>
        <a:xfrm>
          <a:off x="0" y="514102"/>
          <a:ext cx="7182034" cy="1434677"/>
        </a:xfrm>
        <a:prstGeom prst="roundRect">
          <a:avLst>
            <a:gd name="adj" fmla="val 10000"/>
          </a:avLst>
        </a:prstGeom>
        <a:solidFill>
          <a:srgbClr val="CCE3F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C58DD-F29B-4FCD-A57C-4453A592D04A}">
      <dsp:nvSpPr>
        <dsp:cNvPr id="0" name=""/>
        <dsp:cNvSpPr/>
      </dsp:nvSpPr>
      <dsp:spPr>
        <a:xfrm>
          <a:off x="236395" y="1016535"/>
          <a:ext cx="430231" cy="429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FA26F-A33A-42FC-996B-AB91A404BDDD}">
      <dsp:nvSpPr>
        <dsp:cNvPr id="0" name=""/>
        <dsp:cNvSpPr/>
      </dsp:nvSpPr>
      <dsp:spPr>
        <a:xfrm>
          <a:off x="885257" y="682330"/>
          <a:ext cx="6126033" cy="105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25" tIns="112025" rIns="112025" bIns="1120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Web </a:t>
          </a:r>
          <a:r>
            <a:rPr lang="it-IT" sz="1800" b="0" i="0" kern="1200" dirty="0" err="1"/>
            <a:t>application</a:t>
          </a:r>
          <a:r>
            <a:rPr lang="en-US" sz="1800" kern="1200" dirty="0"/>
            <a:t> </a:t>
          </a:r>
          <a:r>
            <a:rPr lang="en-US" sz="1800" b="0" i="0" kern="1200" dirty="0"/>
            <a:t>framework for building scalable, high-performance, and easy-to-deploy RESTful APIs by providing a simple and flexible framework for handling HTTP requests and responses</a:t>
          </a:r>
          <a:endParaRPr lang="en-US" sz="1800" kern="1200" dirty="0"/>
        </a:p>
      </dsp:txBody>
      <dsp:txXfrm>
        <a:off x="885257" y="682330"/>
        <a:ext cx="6126033" cy="1058504"/>
      </dsp:txXfrm>
    </dsp:sp>
    <dsp:sp modelId="{D6595036-79C9-40F6-B263-E73EA1B2ED0A}">
      <dsp:nvSpPr>
        <dsp:cNvPr id="0" name=""/>
        <dsp:cNvSpPr/>
      </dsp:nvSpPr>
      <dsp:spPr>
        <a:xfrm>
          <a:off x="0" y="2177645"/>
          <a:ext cx="7182034" cy="1445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59CE4-8088-42B6-9A01-3445516F3823}">
      <dsp:nvSpPr>
        <dsp:cNvPr id="0" name=""/>
        <dsp:cNvSpPr/>
      </dsp:nvSpPr>
      <dsp:spPr>
        <a:xfrm>
          <a:off x="236395" y="2685541"/>
          <a:ext cx="430231" cy="429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95606-9220-4190-8C6E-64A172AD5BFB}">
      <dsp:nvSpPr>
        <dsp:cNvPr id="0" name=""/>
        <dsp:cNvSpPr/>
      </dsp:nvSpPr>
      <dsp:spPr>
        <a:xfrm>
          <a:off x="885257" y="2341037"/>
          <a:ext cx="6126033" cy="105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25" tIns="112025" rIns="112025" bIns="11202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RESTful APIs use HTTP methods (such as GET, POST, PUT, DELETE, etc.) to perform operations on resources, where resources are identified by URIs (Uniform Resource Identifiers)</a:t>
          </a:r>
          <a:endParaRPr lang="en-US" sz="1700" kern="1200" dirty="0"/>
        </a:p>
      </dsp:txBody>
      <dsp:txXfrm>
        <a:off x="885257" y="2341037"/>
        <a:ext cx="6126033" cy="10585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98729-CCF0-44FD-8CB3-9868ED06284D}">
      <dsp:nvSpPr>
        <dsp:cNvPr id="0" name=""/>
        <dsp:cNvSpPr/>
      </dsp:nvSpPr>
      <dsp:spPr>
        <a:xfrm>
          <a:off x="776619" y="1548304"/>
          <a:ext cx="1199812" cy="1199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60B65-AB5F-48E4-869E-D665848E5A4E}">
      <dsp:nvSpPr>
        <dsp:cNvPr id="0" name=""/>
        <dsp:cNvSpPr/>
      </dsp:nvSpPr>
      <dsp:spPr>
        <a:xfrm>
          <a:off x="43400" y="3087007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Database used to store data in a persistent way</a:t>
          </a:r>
          <a:endParaRPr lang="en-US" sz="2100" kern="1200"/>
        </a:p>
      </dsp:txBody>
      <dsp:txXfrm>
        <a:off x="43400" y="3087007"/>
        <a:ext cx="2666250" cy="720000"/>
      </dsp:txXfrm>
    </dsp:sp>
    <dsp:sp modelId="{C6CA4C77-7537-4706-A954-01FAB55090BF}">
      <dsp:nvSpPr>
        <dsp:cNvPr id="0" name=""/>
        <dsp:cNvSpPr/>
      </dsp:nvSpPr>
      <dsp:spPr>
        <a:xfrm>
          <a:off x="3909463" y="1548304"/>
          <a:ext cx="1199812" cy="1199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F5C4B-2FF2-4A5C-A423-D38B425BF5F3}">
      <dsp:nvSpPr>
        <dsp:cNvPr id="0" name=""/>
        <dsp:cNvSpPr/>
      </dsp:nvSpPr>
      <dsp:spPr>
        <a:xfrm>
          <a:off x="3176244" y="3087007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Schema is masked by Flask Restful APIs</a:t>
          </a:r>
          <a:endParaRPr lang="en-US" sz="2100" kern="1200"/>
        </a:p>
      </dsp:txBody>
      <dsp:txXfrm>
        <a:off x="3176244" y="3087007"/>
        <a:ext cx="266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67C23-0CC3-4445-8759-D8D240D3DFA9}">
      <dsp:nvSpPr>
        <dsp:cNvPr id="0" name=""/>
        <dsp:cNvSpPr/>
      </dsp:nvSpPr>
      <dsp:spPr>
        <a:xfrm>
          <a:off x="40661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62FC0-006D-4FAC-8EE7-35EDA245924B}">
      <dsp:nvSpPr>
        <dsp:cNvPr id="0" name=""/>
        <dsp:cNvSpPr/>
      </dsp:nvSpPr>
      <dsp:spPr>
        <a:xfrm>
          <a:off x="152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manages automatically the deployment</a:t>
          </a:r>
        </a:p>
      </dsp:txBody>
      <dsp:txXfrm>
        <a:off x="1526" y="1201503"/>
        <a:ext cx="1473046" cy="626044"/>
      </dsp:txXfrm>
    </dsp:sp>
    <dsp:sp modelId="{89EEA3BF-D658-4AAB-8D8D-5008732C9C9E}">
      <dsp:nvSpPr>
        <dsp:cNvPr id="0" name=""/>
        <dsp:cNvSpPr/>
      </dsp:nvSpPr>
      <dsp:spPr>
        <a:xfrm>
          <a:off x="213744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73AFA-0083-4618-8F6A-9A4FF152150E}">
      <dsp:nvSpPr>
        <dsp:cNvPr id="0" name=""/>
        <dsp:cNvSpPr/>
      </dsp:nvSpPr>
      <dsp:spPr>
        <a:xfrm>
          <a:off x="173235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capacity provisioning</a:t>
          </a:r>
          <a:endParaRPr lang="en-US" sz="1600" kern="1200" dirty="0"/>
        </a:p>
      </dsp:txBody>
      <dsp:txXfrm>
        <a:off x="1732356" y="1201503"/>
        <a:ext cx="1473046" cy="626044"/>
      </dsp:txXfrm>
    </dsp:sp>
    <dsp:sp modelId="{B7FB005A-FEBF-4B10-96DC-68B558C4C76D}">
      <dsp:nvSpPr>
        <dsp:cNvPr id="0" name=""/>
        <dsp:cNvSpPr/>
      </dsp:nvSpPr>
      <dsp:spPr>
        <a:xfrm>
          <a:off x="386827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0E272-9933-47C3-9CDF-EBC9D3BDB87F}">
      <dsp:nvSpPr>
        <dsp:cNvPr id="0" name=""/>
        <dsp:cNvSpPr/>
      </dsp:nvSpPr>
      <dsp:spPr>
        <a:xfrm>
          <a:off x="346318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load balancing</a:t>
          </a:r>
          <a:endParaRPr lang="en-US" sz="1600" kern="1200" dirty="0"/>
        </a:p>
      </dsp:txBody>
      <dsp:txXfrm>
        <a:off x="3463186" y="1201503"/>
        <a:ext cx="1473046" cy="626044"/>
      </dsp:txXfrm>
    </dsp:sp>
    <dsp:sp modelId="{C0B3A617-7785-427D-9F24-8368B67E603E}">
      <dsp:nvSpPr>
        <dsp:cNvPr id="0" name=""/>
        <dsp:cNvSpPr/>
      </dsp:nvSpPr>
      <dsp:spPr>
        <a:xfrm>
          <a:off x="40661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EF11E-B322-4418-90BA-0F7A23412ED3}">
      <dsp:nvSpPr>
        <dsp:cNvPr id="0" name=""/>
        <dsp:cNvSpPr/>
      </dsp:nvSpPr>
      <dsp:spPr>
        <a:xfrm>
          <a:off x="152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auto scaling </a:t>
          </a:r>
          <a:endParaRPr lang="en-US" sz="1600" kern="1200" dirty="0"/>
        </a:p>
      </dsp:txBody>
      <dsp:txXfrm>
        <a:off x="1526" y="3100082"/>
        <a:ext cx="1473046" cy="626044"/>
      </dsp:txXfrm>
    </dsp:sp>
    <dsp:sp modelId="{E348EE08-1532-4E2C-8A7E-B76DE043E07F}">
      <dsp:nvSpPr>
        <dsp:cNvPr id="0" name=""/>
        <dsp:cNvSpPr/>
      </dsp:nvSpPr>
      <dsp:spPr>
        <a:xfrm>
          <a:off x="213744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15B84-2396-4791-8F21-F846F0EDF079}">
      <dsp:nvSpPr>
        <dsp:cNvPr id="0" name=""/>
        <dsp:cNvSpPr/>
      </dsp:nvSpPr>
      <dsp:spPr>
        <a:xfrm>
          <a:off x="173235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application health monitoring</a:t>
          </a:r>
          <a:endParaRPr lang="en-US" sz="1600" kern="1200" dirty="0"/>
        </a:p>
      </dsp:txBody>
      <dsp:txXfrm>
        <a:off x="1732356" y="3100082"/>
        <a:ext cx="1473046" cy="626044"/>
      </dsp:txXfrm>
    </dsp:sp>
    <dsp:sp modelId="{07DAF6E5-1F10-4AD1-A1AA-B03E9841DEF8}">
      <dsp:nvSpPr>
        <dsp:cNvPr id="0" name=""/>
        <dsp:cNvSpPr/>
      </dsp:nvSpPr>
      <dsp:spPr>
        <a:xfrm>
          <a:off x="386827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603D1-0C38-43A3-870F-3009671E8CFA}">
      <dsp:nvSpPr>
        <dsp:cNvPr id="0" name=""/>
        <dsp:cNvSpPr/>
      </dsp:nvSpPr>
      <dsp:spPr>
        <a:xfrm>
          <a:off x="346318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0" i="0" kern="1200" dirty="0"/>
            <a:t>log file access</a:t>
          </a:r>
          <a:endParaRPr lang="en-US" sz="1600" kern="1200" dirty="0"/>
        </a:p>
      </dsp:txBody>
      <dsp:txXfrm>
        <a:off x="3463186" y="3100082"/>
        <a:ext cx="1473046" cy="6260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6B1C0-3E79-4DEE-8B53-1699A6A26907}">
      <dsp:nvSpPr>
        <dsp:cNvPr id="0" name=""/>
        <dsp:cNvSpPr/>
      </dsp:nvSpPr>
      <dsp:spPr>
        <a:xfrm>
          <a:off x="0" y="54755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DHT11</a:t>
          </a:r>
        </a:p>
      </dsp:txBody>
      <dsp:txXfrm>
        <a:off x="32784" y="580343"/>
        <a:ext cx="4872192" cy="606012"/>
      </dsp:txXfrm>
    </dsp:sp>
    <dsp:sp modelId="{444E547D-D38C-462A-B2DB-D71196C719F1}">
      <dsp:nvSpPr>
        <dsp:cNvPr id="0" name=""/>
        <dsp:cNvSpPr/>
      </dsp:nvSpPr>
      <dsp:spPr>
        <a:xfrm>
          <a:off x="0" y="129977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Capacitive Moisture Soil Sensor</a:t>
          </a:r>
          <a:endParaRPr lang="en-US" sz="2800" kern="1200"/>
        </a:p>
      </dsp:txBody>
      <dsp:txXfrm>
        <a:off x="32784" y="1332563"/>
        <a:ext cx="4872192" cy="606012"/>
      </dsp:txXfrm>
    </dsp:sp>
    <dsp:sp modelId="{A517EE58-3F84-4B89-B98D-8490DEFF7A06}">
      <dsp:nvSpPr>
        <dsp:cNvPr id="0" name=""/>
        <dsp:cNvSpPr/>
      </dsp:nvSpPr>
      <dsp:spPr>
        <a:xfrm>
          <a:off x="0" y="205199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Force Sensitive Resistor</a:t>
          </a:r>
          <a:endParaRPr lang="en-US" sz="2800" kern="1200"/>
        </a:p>
      </dsp:txBody>
      <dsp:txXfrm>
        <a:off x="32784" y="2084783"/>
        <a:ext cx="4872192" cy="606012"/>
      </dsp:txXfrm>
    </dsp:sp>
    <dsp:sp modelId="{18F9486D-CBCF-43F1-A354-C903EE407F1F}">
      <dsp:nvSpPr>
        <dsp:cNvPr id="0" name=""/>
        <dsp:cNvSpPr/>
      </dsp:nvSpPr>
      <dsp:spPr>
        <a:xfrm>
          <a:off x="0" y="2804219"/>
          <a:ext cx="49377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Rain Sensor ( FC-37 )</a:t>
          </a:r>
          <a:endParaRPr lang="en-US" sz="2800" kern="1200"/>
        </a:p>
      </dsp:txBody>
      <dsp:txXfrm>
        <a:off x="32784" y="2837003"/>
        <a:ext cx="4872192" cy="6060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6B1C0-3E79-4DEE-8B53-1699A6A26907}">
      <dsp:nvSpPr>
        <dsp:cNvPr id="0" name=""/>
        <dsp:cNvSpPr/>
      </dsp:nvSpPr>
      <dsp:spPr>
        <a:xfrm>
          <a:off x="0" y="7285"/>
          <a:ext cx="5181918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Led RGB</a:t>
          </a:r>
        </a:p>
      </dsp:txBody>
      <dsp:txXfrm>
        <a:off x="39809" y="47094"/>
        <a:ext cx="5102300" cy="735872"/>
      </dsp:txXfrm>
    </dsp:sp>
    <dsp:sp modelId="{444E547D-D38C-462A-B2DB-D71196C719F1}">
      <dsp:nvSpPr>
        <dsp:cNvPr id="0" name=""/>
        <dsp:cNvSpPr/>
      </dsp:nvSpPr>
      <dsp:spPr>
        <a:xfrm>
          <a:off x="0" y="939615"/>
          <a:ext cx="5181918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LCD display</a:t>
          </a:r>
          <a:endParaRPr lang="en-US" sz="3400" kern="1200" dirty="0"/>
        </a:p>
      </dsp:txBody>
      <dsp:txXfrm>
        <a:off x="39809" y="979424"/>
        <a:ext cx="5102300" cy="7358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47A75-3FD1-441F-B299-173949DBEAA9}">
      <dsp:nvSpPr>
        <dsp:cNvPr id="0" name=""/>
        <dsp:cNvSpPr/>
      </dsp:nvSpPr>
      <dsp:spPr>
        <a:xfrm>
          <a:off x="0" y="58336"/>
          <a:ext cx="6797675" cy="1062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Reads</a:t>
          </a:r>
          <a:r>
            <a:rPr lang="it-IT" sz="1900" kern="1200" dirty="0"/>
            <a:t> data from </a:t>
          </a:r>
          <a:r>
            <a:rPr lang="it-IT" sz="1900" kern="1200" dirty="0" err="1"/>
            <a:t>sensors</a:t>
          </a:r>
          <a:r>
            <a:rPr lang="it-IT" sz="1900" kern="1200" dirty="0"/>
            <a:t> and </a:t>
          </a:r>
          <a:r>
            <a:rPr lang="it-IT" sz="1900" kern="1200" dirty="0" err="1"/>
            <a:t>sends</a:t>
          </a:r>
          <a:r>
            <a:rPr lang="it-IT" sz="1900" kern="1200" dirty="0"/>
            <a:t> </a:t>
          </a:r>
          <a:r>
            <a:rPr lang="it-IT" sz="1900" kern="1200" dirty="0" err="1"/>
            <a:t>them</a:t>
          </a:r>
          <a:r>
            <a:rPr lang="it-IT" sz="1900" kern="1200" dirty="0"/>
            <a:t> to the bridge </a:t>
          </a:r>
          <a:r>
            <a:rPr lang="it-IT" sz="1900" kern="1200" dirty="0" err="1"/>
            <a:t>through</a:t>
          </a:r>
          <a:r>
            <a:rPr lang="it-IT" sz="1900" kern="1200" dirty="0"/>
            <a:t> the serial port </a:t>
          </a:r>
          <a:r>
            <a:rPr lang="it-IT" sz="1900" kern="1200" dirty="0" err="1"/>
            <a:t>every</a:t>
          </a:r>
          <a:r>
            <a:rPr lang="it-IT" sz="1900" kern="1200" dirty="0"/>
            <a:t> 5 minutes</a:t>
          </a:r>
          <a:endParaRPr lang="en-US" sz="1900" kern="1200" dirty="0"/>
        </a:p>
      </dsp:txBody>
      <dsp:txXfrm>
        <a:off x="51885" y="110221"/>
        <a:ext cx="6693905" cy="959101"/>
      </dsp:txXfrm>
    </dsp:sp>
    <dsp:sp modelId="{59BA34E8-5D28-4FFE-B02B-B092CC765E05}">
      <dsp:nvSpPr>
        <dsp:cNvPr id="0" name=""/>
        <dsp:cNvSpPr/>
      </dsp:nvSpPr>
      <dsp:spPr>
        <a:xfrm>
          <a:off x="0" y="1175928"/>
          <a:ext cx="6797675" cy="10628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In </a:t>
          </a:r>
          <a:r>
            <a:rPr lang="it-IT" sz="1900" kern="1200" dirty="0" err="1"/>
            <a:t>particular</a:t>
          </a:r>
          <a:r>
            <a:rPr lang="it-IT" sz="1900" kern="1200" dirty="0"/>
            <a:t> the </a:t>
          </a:r>
          <a:r>
            <a:rPr lang="it-IT" sz="1900" kern="1200" dirty="0" err="1"/>
            <a:t>packet</a:t>
          </a:r>
          <a:r>
            <a:rPr lang="it-IT" sz="1900" kern="1200" dirty="0"/>
            <a:t> </a:t>
          </a:r>
          <a:r>
            <a:rPr lang="it-IT" sz="1900" kern="1200" dirty="0" err="1"/>
            <a:t>is</a:t>
          </a:r>
          <a:r>
            <a:rPr lang="it-IT" sz="1900" kern="1200" dirty="0"/>
            <a:t> </a:t>
          </a:r>
          <a:r>
            <a:rPr lang="it-IT" sz="1900" kern="1200" dirty="0" err="1"/>
            <a:t>composed</a:t>
          </a:r>
          <a:r>
            <a:rPr lang="it-IT" sz="1900" kern="1200" dirty="0"/>
            <a:t> by air </a:t>
          </a:r>
          <a:r>
            <a:rPr lang="it-IT" sz="1900" kern="1200" dirty="0" err="1"/>
            <a:t>humidity</a:t>
          </a:r>
          <a:r>
            <a:rPr lang="it-IT" sz="1900" kern="1200" dirty="0"/>
            <a:t>, air temperature, </a:t>
          </a:r>
          <a:r>
            <a:rPr lang="it-IT" sz="1900" kern="1200" dirty="0" err="1"/>
            <a:t>cloth</a:t>
          </a:r>
          <a:r>
            <a:rPr lang="it-IT" sz="1900" kern="1200" dirty="0"/>
            <a:t> </a:t>
          </a:r>
          <a:r>
            <a:rPr lang="it-IT" sz="1900" kern="1200" dirty="0" err="1"/>
            <a:t>humidity</a:t>
          </a:r>
          <a:r>
            <a:rPr lang="it-IT" sz="1900" kern="1200" dirty="0"/>
            <a:t>, </a:t>
          </a:r>
          <a:r>
            <a:rPr lang="it-IT" sz="1900" kern="1200" dirty="0" err="1"/>
            <a:t>cloth</a:t>
          </a:r>
          <a:r>
            <a:rPr lang="it-IT" sz="1900" kern="1200" dirty="0"/>
            <a:t> weight and </a:t>
          </a:r>
          <a:r>
            <a:rPr lang="it-IT" sz="1900" kern="1200" dirty="0" err="1"/>
            <a:t>raining</a:t>
          </a:r>
          <a:r>
            <a:rPr lang="it-IT" sz="1900" kern="1200" dirty="0"/>
            <a:t> feed</a:t>
          </a:r>
          <a:endParaRPr lang="en-US" sz="1900" kern="1200" dirty="0"/>
        </a:p>
      </dsp:txBody>
      <dsp:txXfrm>
        <a:off x="51885" y="1227813"/>
        <a:ext cx="6693905" cy="959101"/>
      </dsp:txXfrm>
    </dsp:sp>
    <dsp:sp modelId="{C7DC2A00-315E-4336-90E5-405670D1E23D}">
      <dsp:nvSpPr>
        <dsp:cNvPr id="0" name=""/>
        <dsp:cNvSpPr/>
      </dsp:nvSpPr>
      <dsp:spPr>
        <a:xfrm>
          <a:off x="0" y="2293520"/>
          <a:ext cx="6797675" cy="106287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Reads</a:t>
          </a:r>
          <a:r>
            <a:rPr lang="it-IT" sz="1900" kern="1200" dirty="0"/>
            <a:t> from the serial port, </a:t>
          </a:r>
          <a:r>
            <a:rPr lang="it-IT" sz="1900" kern="1200" dirty="0" err="1"/>
            <a:t>it</a:t>
          </a:r>
          <a:r>
            <a:rPr lang="it-IT" sz="1900" kern="1200" dirty="0"/>
            <a:t> controls the </a:t>
          </a:r>
          <a:r>
            <a:rPr lang="it-IT" sz="1900" kern="1200" dirty="0" err="1"/>
            <a:t>rgb</a:t>
          </a:r>
          <a:r>
            <a:rPr lang="it-IT" sz="1900" kern="1200" dirty="0"/>
            <a:t> led and </a:t>
          </a:r>
          <a:r>
            <a:rPr lang="it-IT" sz="1900" kern="1200" dirty="0" err="1"/>
            <a:t>it</a:t>
          </a:r>
          <a:r>
            <a:rPr lang="it-IT" sz="1900" kern="1200" dirty="0"/>
            <a:t> shows the status of the </a:t>
          </a:r>
          <a:r>
            <a:rPr lang="it-IT" sz="1900" kern="1200" dirty="0" err="1"/>
            <a:t>clothes</a:t>
          </a:r>
          <a:r>
            <a:rPr lang="it-IT" sz="1900" kern="1200" dirty="0"/>
            <a:t> and </a:t>
          </a:r>
          <a:r>
            <a:rPr lang="it-IT" sz="1900" kern="1200" dirty="0" err="1"/>
            <a:t>notifications</a:t>
          </a:r>
          <a:r>
            <a:rPr lang="it-IT" sz="1900" kern="1200" dirty="0"/>
            <a:t> on the display</a:t>
          </a:r>
          <a:endParaRPr lang="en-US" sz="1900" kern="1200" dirty="0"/>
        </a:p>
      </dsp:txBody>
      <dsp:txXfrm>
        <a:off x="51885" y="2345405"/>
        <a:ext cx="6693905" cy="959101"/>
      </dsp:txXfrm>
    </dsp:sp>
    <dsp:sp modelId="{3FD903AF-0BD4-49BB-B4E7-8089FEFF726F}">
      <dsp:nvSpPr>
        <dsp:cNvPr id="0" name=""/>
        <dsp:cNvSpPr/>
      </dsp:nvSpPr>
      <dsp:spPr>
        <a:xfrm>
          <a:off x="0" y="3411111"/>
          <a:ext cx="6797675" cy="10628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The </a:t>
          </a:r>
          <a:r>
            <a:rPr lang="it-IT" sz="1900" kern="1200" dirty="0" err="1"/>
            <a:t>packet</a:t>
          </a:r>
          <a:r>
            <a:rPr lang="it-IT" sz="1900" kern="1200" dirty="0"/>
            <a:t> </a:t>
          </a:r>
          <a:r>
            <a:rPr lang="it-IT" sz="1900" kern="1200" dirty="0" err="1"/>
            <a:t>received</a:t>
          </a:r>
          <a:r>
            <a:rPr lang="it-IT" sz="1900" kern="1200" dirty="0"/>
            <a:t> from the bridge </a:t>
          </a:r>
          <a:r>
            <a:rPr lang="it-IT" sz="1900" kern="1200" dirty="0" err="1"/>
            <a:t>is</a:t>
          </a:r>
          <a:r>
            <a:rPr lang="it-IT" sz="1900" kern="1200" dirty="0"/>
            <a:t> </a:t>
          </a:r>
          <a:r>
            <a:rPr lang="it-IT" sz="1900" kern="1200" dirty="0" err="1"/>
            <a:t>composed</a:t>
          </a:r>
          <a:r>
            <a:rPr lang="it-IT" sz="1900" kern="1200" dirty="0"/>
            <a:t> by a </a:t>
          </a:r>
          <a:r>
            <a:rPr lang="it-IT" sz="1900" kern="1200" dirty="0" err="1"/>
            <a:t>notify</a:t>
          </a:r>
          <a:r>
            <a:rPr lang="it-IT" sz="1900" kern="1200" dirty="0"/>
            <a:t> byte and </a:t>
          </a:r>
          <a:r>
            <a:rPr lang="it-IT" sz="1900" kern="1200" dirty="0" err="1"/>
            <a:t>percentage</a:t>
          </a:r>
          <a:r>
            <a:rPr lang="it-IT" sz="1900" kern="1200" dirty="0"/>
            <a:t> of the </a:t>
          </a:r>
          <a:r>
            <a:rPr lang="it-IT" sz="1900" kern="1200" dirty="0" err="1"/>
            <a:t>drying</a:t>
          </a:r>
          <a:r>
            <a:rPr lang="it-IT" sz="1900" kern="1200" dirty="0"/>
            <a:t> </a:t>
          </a:r>
          <a:r>
            <a:rPr lang="it-IT" sz="1900" kern="1200" dirty="0" err="1"/>
            <a:t>cycle</a:t>
          </a:r>
          <a:r>
            <a:rPr lang="it-IT" sz="1900" kern="1200" dirty="0"/>
            <a:t>. </a:t>
          </a:r>
          <a:r>
            <a:rPr lang="it-IT" sz="1900" kern="1200" dirty="0" err="1"/>
            <a:t>It</a:t>
          </a:r>
          <a:r>
            <a:rPr lang="it-IT" sz="1900" kern="1200" dirty="0"/>
            <a:t> can </a:t>
          </a:r>
          <a:r>
            <a:rPr lang="it-IT" sz="1900" kern="1200" dirty="0" err="1"/>
            <a:t>also</a:t>
          </a:r>
          <a:r>
            <a:rPr lang="it-IT" sz="1900" kern="1200" dirty="0"/>
            <a:t> </a:t>
          </a:r>
          <a:r>
            <a:rPr lang="it-IT" sz="1900" kern="1200" dirty="0" err="1"/>
            <a:t>receive</a:t>
          </a:r>
          <a:r>
            <a:rPr lang="it-IT" sz="1900" kern="1200" dirty="0"/>
            <a:t> start and finish </a:t>
          </a:r>
          <a:r>
            <a:rPr lang="it-IT" sz="1900" kern="1200" dirty="0" err="1"/>
            <a:t>message</a:t>
          </a:r>
          <a:r>
            <a:rPr lang="it-IT" sz="1900" kern="1200" dirty="0"/>
            <a:t> (</a:t>
          </a:r>
          <a:r>
            <a:rPr lang="it-IT" sz="1900" kern="1200" dirty="0" err="1"/>
            <a:t>asynchronous</a:t>
          </a:r>
          <a:r>
            <a:rPr lang="it-IT" sz="1900" kern="1200" dirty="0"/>
            <a:t>)</a:t>
          </a:r>
          <a:endParaRPr lang="en-US" sz="1900" kern="1200" dirty="0"/>
        </a:p>
      </dsp:txBody>
      <dsp:txXfrm>
        <a:off x="51885" y="3462996"/>
        <a:ext cx="6693905" cy="959101"/>
      </dsp:txXfrm>
    </dsp:sp>
    <dsp:sp modelId="{68214D58-2186-4C2D-9631-A06B38F9F094}">
      <dsp:nvSpPr>
        <dsp:cNvPr id="0" name=""/>
        <dsp:cNvSpPr/>
      </dsp:nvSpPr>
      <dsp:spPr>
        <a:xfrm>
          <a:off x="0" y="4528703"/>
          <a:ext cx="6797675" cy="106287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Decision</a:t>
          </a:r>
          <a:r>
            <a:rPr lang="it-IT" sz="1900" kern="1200" dirty="0"/>
            <a:t> making and </a:t>
          </a:r>
          <a:r>
            <a:rPr lang="it-IT" sz="1900" kern="1200" dirty="0" err="1"/>
            <a:t>elaboration</a:t>
          </a:r>
          <a:r>
            <a:rPr lang="it-IT" sz="1900" kern="1200" dirty="0"/>
            <a:t> </a:t>
          </a:r>
          <a:r>
            <a:rPr lang="it-IT" sz="1900" kern="1200" dirty="0" err="1"/>
            <a:t>is</a:t>
          </a:r>
          <a:r>
            <a:rPr lang="it-IT" sz="1900" kern="1200" dirty="0"/>
            <a:t> </a:t>
          </a:r>
          <a:r>
            <a:rPr lang="it-IT" sz="1900" kern="1200" dirty="0" err="1"/>
            <a:t>executed</a:t>
          </a:r>
          <a:r>
            <a:rPr lang="it-IT" sz="1900" kern="1200" dirty="0"/>
            <a:t> on the bridge and on the server</a:t>
          </a:r>
          <a:endParaRPr lang="en-US" sz="1900" kern="1200" dirty="0"/>
        </a:p>
      </dsp:txBody>
      <dsp:txXfrm>
        <a:off x="51885" y="4580588"/>
        <a:ext cx="6693905" cy="959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7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64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86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15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35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98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42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97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55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00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24546A-F5BE-4F9E-948C-25747CB9F415}" type="datetimeFigureOut">
              <a:rPr lang="it-IT" smtClean="0"/>
              <a:t>15/02/2023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1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18" Type="http://schemas.openxmlformats.org/officeDocument/2006/relationships/image" Target="../media/image42.png"/><Relationship Id="rId3" Type="http://schemas.openxmlformats.org/officeDocument/2006/relationships/image" Target="../media/image27.svg"/><Relationship Id="rId21" Type="http://schemas.openxmlformats.org/officeDocument/2006/relationships/image" Target="../media/image45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17" Type="http://schemas.openxmlformats.org/officeDocument/2006/relationships/image" Target="../media/image41.sv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5" Type="http://schemas.openxmlformats.org/officeDocument/2006/relationships/image" Target="../media/image39.svg"/><Relationship Id="rId23" Type="http://schemas.openxmlformats.org/officeDocument/2006/relationships/image" Target="../media/image47.svg"/><Relationship Id="rId10" Type="http://schemas.openxmlformats.org/officeDocument/2006/relationships/image" Target="../media/image34.png"/><Relationship Id="rId19" Type="http://schemas.openxmlformats.org/officeDocument/2006/relationships/image" Target="../media/image43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7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82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3" Type="http://schemas.openxmlformats.org/officeDocument/2006/relationships/diagramLayout" Target="../diagrams/layout13.xml"/><Relationship Id="rId7" Type="http://schemas.openxmlformats.org/officeDocument/2006/relationships/image" Target="../media/image90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8.sv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7.png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F6847-B84E-3463-EB41-147329E61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SMART DRYING RACK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943337-A71D-62A6-FD35-DEC320B59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957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1246CE8A-6D0F-4E60-AF1A-138C0F0EC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EFC04B2-5222-4CBD-8AB3-506B5AF1A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32526D-5313-A5F3-8BA7-AC55EE7B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 err="1">
                <a:solidFill>
                  <a:srgbClr val="FFFFFF"/>
                </a:solidFill>
              </a:rPr>
              <a:t>StendApp</a:t>
            </a:r>
            <a:endParaRPr lang="it-IT" sz="5400" b="1" i="1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7AE849-E77C-0718-433F-F23EE7C8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You</a:t>
            </a:r>
            <a:r>
              <a:rPr lang="it-IT" sz="2400" dirty="0">
                <a:solidFill>
                  <a:srgbClr val="FFFFFF"/>
                </a:solidFill>
              </a:rPr>
              <a:t> can login </a:t>
            </a:r>
            <a:r>
              <a:rPr lang="it-IT" sz="2400" dirty="0" err="1">
                <a:solidFill>
                  <a:srgbClr val="FFFFFF"/>
                </a:solidFill>
              </a:rPr>
              <a:t>into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account to monitor the status of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Stend</a:t>
            </a:r>
            <a:r>
              <a:rPr lang="it-IT" sz="2400" dirty="0">
                <a:solidFill>
                  <a:srgbClr val="FFFFFF"/>
                </a:solidFill>
              </a:rPr>
              <a:t>-ino</a:t>
            </a:r>
          </a:p>
          <a:p>
            <a:endParaRPr lang="it-IT" sz="2400" dirty="0">
              <a:solidFill>
                <a:srgbClr val="FFFFFF"/>
              </a:solidFill>
            </a:endParaRPr>
          </a:p>
          <a:p>
            <a:r>
              <a:rPr lang="it-IT" sz="2400" dirty="0" err="1">
                <a:solidFill>
                  <a:srgbClr val="FFFFFF"/>
                </a:solidFill>
              </a:rPr>
              <a:t>Predict</a:t>
            </a:r>
            <a:r>
              <a:rPr lang="it-IT" sz="2400" dirty="0">
                <a:solidFill>
                  <a:srgbClr val="FFFFFF"/>
                </a:solidFill>
              </a:rPr>
              <a:t> the best moment to dry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clothes</a:t>
            </a:r>
            <a:r>
              <a:rPr lang="it-IT" sz="2400" dirty="0">
                <a:solidFill>
                  <a:srgbClr val="FFFFFF"/>
                </a:solidFill>
              </a:rPr>
              <a:t> with a forecast </a:t>
            </a:r>
            <a:r>
              <a:rPr lang="it-IT" sz="2400" dirty="0" err="1">
                <a:solidFill>
                  <a:srgbClr val="FFFFFF"/>
                </a:solidFill>
              </a:rPr>
              <a:t>function</a:t>
            </a:r>
            <a:endParaRPr lang="it-IT" sz="2400" dirty="0">
              <a:solidFill>
                <a:srgbClr val="FFFFFF"/>
              </a:solidFill>
            </a:endParaRPr>
          </a:p>
          <a:p>
            <a:endParaRPr lang="it-IT" sz="2400" dirty="0">
              <a:solidFill>
                <a:srgbClr val="FFFFFF"/>
              </a:solidFill>
            </a:endParaRPr>
          </a:p>
          <a:p>
            <a:r>
              <a:rPr lang="it-IT" sz="2400" dirty="0" err="1">
                <a:solidFill>
                  <a:srgbClr val="FFFFFF"/>
                </a:solidFill>
              </a:rPr>
              <a:t>Manage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account and </a:t>
            </a:r>
            <a:r>
              <a:rPr lang="it-IT" sz="2400" dirty="0" err="1">
                <a:solidFill>
                  <a:srgbClr val="FFFFFF"/>
                </a:solidFill>
              </a:rPr>
              <a:t>change</a:t>
            </a:r>
            <a:r>
              <a:rPr lang="it-IT" sz="2400" dirty="0">
                <a:solidFill>
                  <a:srgbClr val="FFFFFF"/>
                </a:solidFill>
              </a:rPr>
              <a:t> user information </a:t>
            </a:r>
          </a:p>
          <a:p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089EF9-B3B6-43B5-B53E-205F82613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Elemento grafico 27" descr="Selfie con riempimento a tinta unita">
            <a:extLst>
              <a:ext uri="{FF2B5EF4-FFF2-40B4-BE49-F238E27FC236}">
                <a16:creationId xmlns:a16="http://schemas.microsoft.com/office/drawing/2014/main" id="{14C5D10D-23C1-B70A-6451-6FF2DF635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5727" y="1860981"/>
            <a:ext cx="3136037" cy="313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0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81C499F-60C4-426E-881A-C2904064E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53E4C0-8F4A-4511-87F0-99B31DAF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7214BFF-D9EF-4371-A758-F5560847C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F302D-409A-41F2-8898-EAEFBCE8C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7DB053-8045-05E2-BA41-24B7B9E9467C}"/>
              </a:ext>
            </a:extLst>
          </p:cNvPr>
          <p:cNvSpPr/>
          <p:nvPr/>
        </p:nvSpPr>
        <p:spPr>
          <a:xfrm>
            <a:off x="7439487" y="4250444"/>
            <a:ext cx="3544855" cy="223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B2BF83B-64DC-FD7A-B250-DF7E653F9899}"/>
              </a:ext>
            </a:extLst>
          </p:cNvPr>
          <p:cNvSpPr/>
          <p:nvPr/>
        </p:nvSpPr>
        <p:spPr>
          <a:xfrm>
            <a:off x="0" y="-88777"/>
            <a:ext cx="12192000" cy="64230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64BBFAA-C4F3-C8F2-C2BA-A32A1AA9C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5" y="1315954"/>
            <a:ext cx="2473200" cy="4320000"/>
          </a:xfrm>
          <a:prstGeom prst="rect">
            <a:avLst/>
          </a:prstGeom>
        </p:spPr>
      </p:pic>
      <p:pic>
        <p:nvPicPr>
          <p:cNvPr id="7" name="Immagine 6" descr="Immagine che contiene testo, screenshot, elettronico&#10;&#10;Descrizione generata automaticamente">
            <a:extLst>
              <a:ext uri="{FF2B5EF4-FFF2-40B4-BE49-F238E27FC236}">
                <a16:creationId xmlns:a16="http://schemas.microsoft.com/office/drawing/2014/main" id="{D71DE6D9-DAF6-ABC9-5B2D-43ECBF04C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57" y="1315956"/>
            <a:ext cx="2505960" cy="4320000"/>
          </a:xfrm>
          <a:prstGeom prst="rect">
            <a:avLst/>
          </a:prstGeom>
        </p:spPr>
      </p:pic>
      <p:pic>
        <p:nvPicPr>
          <p:cNvPr id="8" name="Immagine 7" descr="Immagine che contiene testo, elettronico, screenshot&#10;&#10;Descrizione generata automaticamente">
            <a:extLst>
              <a:ext uri="{FF2B5EF4-FFF2-40B4-BE49-F238E27FC236}">
                <a16:creationId xmlns:a16="http://schemas.microsoft.com/office/drawing/2014/main" id="{3BE21BE9-D54B-F3D3-7EBF-586EDB4AE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981" y="1315956"/>
            <a:ext cx="2505960" cy="4320000"/>
          </a:xfrm>
          <a:prstGeom prst="rect">
            <a:avLst/>
          </a:prstGeom>
        </p:spPr>
      </p:pic>
      <p:pic>
        <p:nvPicPr>
          <p:cNvPr id="6" name="Immagine 5" descr="Immagine che contiene testo, elettronico, screenshot&#10;&#10;Descrizione generata automaticamente">
            <a:extLst>
              <a:ext uri="{FF2B5EF4-FFF2-40B4-BE49-F238E27FC236}">
                <a16:creationId xmlns:a16="http://schemas.microsoft.com/office/drawing/2014/main" id="{06C5C95B-2397-CC9B-9932-528188E30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292" y="1315954"/>
            <a:ext cx="250596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6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D87CA3-EAD8-D786-B839-9CA18910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9" y="578978"/>
            <a:ext cx="6640211" cy="1666501"/>
          </a:xfrm>
        </p:spPr>
        <p:txBody>
          <a:bodyPr>
            <a:normAutofit/>
          </a:bodyPr>
          <a:lstStyle/>
          <a:p>
            <a:r>
              <a:rPr lang="it-IT" b="1" i="1" dirty="0">
                <a:solidFill>
                  <a:srgbClr val="FFFFFF"/>
                </a:solidFill>
              </a:rPr>
              <a:t>@the_smart_stendino_bot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DB13A-1C62-6336-3D4B-10BA28CFD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9" y="2688498"/>
            <a:ext cx="5977938" cy="3652667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Every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functionality</a:t>
            </a:r>
            <a:r>
              <a:rPr lang="it-IT" sz="2400" dirty="0">
                <a:solidFill>
                  <a:srgbClr val="FFFFFF"/>
                </a:solidFill>
              </a:rPr>
              <a:t> of </a:t>
            </a:r>
            <a:r>
              <a:rPr lang="it-IT" sz="2400" dirty="0" err="1">
                <a:solidFill>
                  <a:srgbClr val="FFFFFF"/>
                </a:solidFill>
              </a:rPr>
              <a:t>StendApp</a:t>
            </a:r>
            <a:r>
              <a:rPr lang="it-IT" sz="2400" dirty="0">
                <a:solidFill>
                  <a:srgbClr val="FFFFFF"/>
                </a:solidFill>
              </a:rPr>
              <a:t> can be </a:t>
            </a:r>
            <a:r>
              <a:rPr lang="it-IT" sz="2400" dirty="0" err="1">
                <a:solidFill>
                  <a:srgbClr val="FFFFFF"/>
                </a:solidFill>
              </a:rPr>
              <a:t>performed</a:t>
            </a:r>
            <a:r>
              <a:rPr lang="it-IT" sz="2400" dirty="0">
                <a:solidFill>
                  <a:srgbClr val="FFFFFF"/>
                </a:solidFill>
              </a:rPr>
              <a:t> with a </a:t>
            </a:r>
            <a:r>
              <a:rPr lang="it-IT" sz="2400" dirty="0" err="1">
                <a:solidFill>
                  <a:srgbClr val="FFFFFF"/>
                </a:solidFill>
              </a:rPr>
              <a:t>telegram</a:t>
            </a:r>
            <a:r>
              <a:rPr lang="it-IT" sz="2400" dirty="0">
                <a:solidFill>
                  <a:srgbClr val="FFFFFF"/>
                </a:solidFill>
              </a:rPr>
              <a:t> bot </a:t>
            </a:r>
            <a:r>
              <a:rPr lang="it-IT" sz="2400" dirty="0" err="1">
                <a:solidFill>
                  <a:srgbClr val="FFFFFF"/>
                </a:solidFill>
              </a:rPr>
              <a:t>without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having</a:t>
            </a:r>
            <a:r>
              <a:rPr lang="it-IT" sz="2400" dirty="0">
                <a:solidFill>
                  <a:srgbClr val="FFFFFF"/>
                </a:solidFill>
              </a:rPr>
              <a:t> to download </a:t>
            </a:r>
            <a:r>
              <a:rPr lang="it-IT" sz="2400" dirty="0" err="1">
                <a:solidFill>
                  <a:srgbClr val="FFFFFF"/>
                </a:solidFill>
              </a:rPr>
              <a:t>another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application</a:t>
            </a:r>
            <a:r>
              <a:rPr lang="it-IT" sz="2400" dirty="0">
                <a:solidFill>
                  <a:srgbClr val="FFFFFF"/>
                </a:solidFill>
              </a:rPr>
              <a:t> on </a:t>
            </a:r>
            <a:r>
              <a:rPr lang="it-IT" sz="2400" dirty="0" err="1">
                <a:solidFill>
                  <a:srgbClr val="FFFFFF"/>
                </a:solidFill>
              </a:rPr>
              <a:t>your</a:t>
            </a:r>
            <a:r>
              <a:rPr lang="it-IT" sz="2400" dirty="0">
                <a:solidFill>
                  <a:srgbClr val="FFFFFF"/>
                </a:solidFill>
              </a:rPr>
              <a:t> phone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lemento grafico 4" descr="Inviare con riempimento a tinta unita">
            <a:extLst>
              <a:ext uri="{FF2B5EF4-FFF2-40B4-BE49-F238E27FC236}">
                <a16:creationId xmlns:a16="http://schemas.microsoft.com/office/drawing/2014/main" id="{2C9F7043-496E-582C-C9BE-1F85348EC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6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2B152A-D6EB-60FC-77F4-E6350268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Architecture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01229E-0000-6D7A-A25F-C5EA768AA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827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ADFE13F7-3087-254A-9A4C-A11E49EA32A7}"/>
              </a:ext>
            </a:extLst>
          </p:cNvPr>
          <p:cNvSpPr/>
          <p:nvPr/>
        </p:nvSpPr>
        <p:spPr>
          <a:xfrm>
            <a:off x="4458115" y="2122533"/>
            <a:ext cx="3480318" cy="396831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Elemento grafico 2" descr="Registrarsi con riempimento a tinta unita">
            <a:extLst>
              <a:ext uri="{FF2B5EF4-FFF2-40B4-BE49-F238E27FC236}">
                <a16:creationId xmlns:a16="http://schemas.microsoft.com/office/drawing/2014/main" id="{B6EF5B88-27B3-9FED-AF80-D955F70F5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0894" y="265805"/>
            <a:ext cx="914400" cy="914400"/>
          </a:xfrm>
          <a:prstGeom prst="rect">
            <a:avLst/>
          </a:prstGeom>
        </p:spPr>
      </p:pic>
      <p:pic>
        <p:nvPicPr>
          <p:cNvPr id="5" name="Elemento grafico 4" descr="Processore con riempimento a tinta unita">
            <a:extLst>
              <a:ext uri="{FF2B5EF4-FFF2-40B4-BE49-F238E27FC236}">
                <a16:creationId xmlns:a16="http://schemas.microsoft.com/office/drawing/2014/main" id="{BEF1ED4B-3752-419F-A8E6-F221D652F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145" y="2679131"/>
            <a:ext cx="914400" cy="914400"/>
          </a:xfrm>
          <a:prstGeom prst="rect">
            <a:avLst/>
          </a:prstGeom>
        </p:spPr>
      </p:pic>
      <p:pic>
        <p:nvPicPr>
          <p:cNvPr id="6" name="Elemento grafico 5" descr="Processore con riempimento a tinta unita">
            <a:extLst>
              <a:ext uri="{FF2B5EF4-FFF2-40B4-BE49-F238E27FC236}">
                <a16:creationId xmlns:a16="http://schemas.microsoft.com/office/drawing/2014/main" id="{C434B34E-C372-06C1-4008-BA85D0385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9750" y="2623646"/>
            <a:ext cx="914400" cy="914400"/>
          </a:xfrm>
          <a:prstGeom prst="rect">
            <a:avLst/>
          </a:prstGeom>
        </p:spPr>
      </p:pic>
      <p:pic>
        <p:nvPicPr>
          <p:cNvPr id="8" name="Elemento grafico 7" descr="Sincronizzazione cloud con riempimento a tinta unita">
            <a:extLst>
              <a:ext uri="{FF2B5EF4-FFF2-40B4-BE49-F238E27FC236}">
                <a16:creationId xmlns:a16="http://schemas.microsoft.com/office/drawing/2014/main" id="{30C79B62-36A7-C521-8B25-AF687F8CB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22145" y="2361146"/>
            <a:ext cx="2477499" cy="2477499"/>
          </a:xfrm>
          <a:prstGeom prst="rect">
            <a:avLst/>
          </a:prstGeom>
        </p:spPr>
      </p:pic>
      <p:pic>
        <p:nvPicPr>
          <p:cNvPr id="10" name="Elemento grafico 9" descr="Portatile con riempimento a tinta unita">
            <a:extLst>
              <a:ext uri="{FF2B5EF4-FFF2-40B4-BE49-F238E27FC236}">
                <a16:creationId xmlns:a16="http://schemas.microsoft.com/office/drawing/2014/main" id="{1AC38F2B-91C5-0216-F610-E1448226A0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3974" y="2634448"/>
            <a:ext cx="914400" cy="914400"/>
          </a:xfrm>
          <a:prstGeom prst="rect">
            <a:avLst/>
          </a:prstGeom>
        </p:spPr>
      </p:pic>
      <p:pic>
        <p:nvPicPr>
          <p:cNvPr id="11" name="Elemento grafico 10" descr="Portatile con riempimento a tinta unita">
            <a:extLst>
              <a:ext uri="{FF2B5EF4-FFF2-40B4-BE49-F238E27FC236}">
                <a16:creationId xmlns:a16="http://schemas.microsoft.com/office/drawing/2014/main" id="{FC64AF79-3F4E-CADC-29F2-6A06A47848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05319" y="2623646"/>
            <a:ext cx="914400" cy="914400"/>
          </a:xfrm>
          <a:prstGeom prst="rect">
            <a:avLst/>
          </a:prstGeom>
        </p:spPr>
      </p:pic>
      <p:pic>
        <p:nvPicPr>
          <p:cNvPr id="13" name="Elemento grafico 12" descr="Intelligenza artificiale con riempimento a tinta unita">
            <a:extLst>
              <a:ext uri="{FF2B5EF4-FFF2-40B4-BE49-F238E27FC236}">
                <a16:creationId xmlns:a16="http://schemas.microsoft.com/office/drawing/2014/main" id="{B49D5766-C20D-6A52-87A8-8548FAF004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3474" y="4880499"/>
            <a:ext cx="914400" cy="914400"/>
          </a:xfrm>
          <a:prstGeom prst="rect">
            <a:avLst/>
          </a:prstGeom>
        </p:spPr>
      </p:pic>
      <p:pic>
        <p:nvPicPr>
          <p:cNvPr id="15" name="Elemento grafico 14" descr="Inviare con riempimento a tinta unita">
            <a:extLst>
              <a:ext uri="{FF2B5EF4-FFF2-40B4-BE49-F238E27FC236}">
                <a16:creationId xmlns:a16="http://schemas.microsoft.com/office/drawing/2014/main" id="{B48B3B27-3CBA-4DF5-242C-F95A764849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16707" y="273425"/>
            <a:ext cx="914400" cy="914400"/>
          </a:xfrm>
          <a:prstGeom prst="rect">
            <a:avLst/>
          </a:prstGeom>
        </p:spPr>
      </p:pic>
      <p:pic>
        <p:nvPicPr>
          <p:cNvPr id="17" name="Elemento grafico 16" descr="Sole coperto con riempimento a tinta unita">
            <a:extLst>
              <a:ext uri="{FF2B5EF4-FFF2-40B4-BE49-F238E27FC236}">
                <a16:creationId xmlns:a16="http://schemas.microsoft.com/office/drawing/2014/main" id="{9E45AAE0-E821-510C-BD95-15A18FA7D1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49114" y="4880499"/>
            <a:ext cx="914400" cy="914400"/>
          </a:xfrm>
          <a:prstGeom prst="rect">
            <a:avLst/>
          </a:prstGeom>
        </p:spPr>
      </p:pic>
      <p:pic>
        <p:nvPicPr>
          <p:cNvPr id="19" name="Elemento grafico 18" descr="Database con riempimento a tinta unita">
            <a:extLst>
              <a:ext uri="{FF2B5EF4-FFF2-40B4-BE49-F238E27FC236}">
                <a16:creationId xmlns:a16="http://schemas.microsoft.com/office/drawing/2014/main" id="{C394B7C8-4DDF-0064-9BED-83A272E53E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81294" y="4880499"/>
            <a:ext cx="914400" cy="914400"/>
          </a:xfrm>
          <a:prstGeom prst="rect">
            <a:avLst/>
          </a:prstGeom>
        </p:spPr>
      </p:pic>
      <p:pic>
        <p:nvPicPr>
          <p:cNvPr id="27" name="Elemento grafico 26" descr="Termometro con riempimento a tinta unita">
            <a:extLst>
              <a:ext uri="{FF2B5EF4-FFF2-40B4-BE49-F238E27FC236}">
                <a16:creationId xmlns:a16="http://schemas.microsoft.com/office/drawing/2014/main" id="{D1F598AE-F329-DC06-74B8-C75DED28F0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5145" y="4595837"/>
            <a:ext cx="914400" cy="914400"/>
          </a:xfrm>
          <a:prstGeom prst="rect">
            <a:avLst/>
          </a:prstGeom>
        </p:spPr>
      </p:pic>
      <p:pic>
        <p:nvPicPr>
          <p:cNvPr id="29" name="Elemento grafico 28" descr="Lampadina fluorescente con riempimento a tinta unita">
            <a:extLst>
              <a:ext uri="{FF2B5EF4-FFF2-40B4-BE49-F238E27FC236}">
                <a16:creationId xmlns:a16="http://schemas.microsoft.com/office/drawing/2014/main" id="{62693512-2FB2-B892-06F1-6E836AA507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99750" y="4598056"/>
            <a:ext cx="914400" cy="914400"/>
          </a:xfrm>
          <a:prstGeom prst="rect">
            <a:avLst/>
          </a:prstGeom>
        </p:spPr>
      </p:pic>
      <p:pic>
        <p:nvPicPr>
          <p:cNvPr id="31" name="Elemento grafico 30" descr="Web design con riempimento a tinta unita">
            <a:extLst>
              <a:ext uri="{FF2B5EF4-FFF2-40B4-BE49-F238E27FC236}">
                <a16:creationId xmlns:a16="http://schemas.microsoft.com/office/drawing/2014/main" id="{045CB5AC-CBCE-00E9-2D85-28B668F1B2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872638" y="4140856"/>
            <a:ext cx="914400" cy="914400"/>
          </a:xfrm>
          <a:prstGeom prst="rect">
            <a:avLst/>
          </a:prstGeom>
        </p:spPr>
      </p:pic>
      <p:pic>
        <p:nvPicPr>
          <p:cNvPr id="34" name="Elemento grafico 33" descr="Web design con riempimento a tinta unita">
            <a:extLst>
              <a:ext uri="{FF2B5EF4-FFF2-40B4-BE49-F238E27FC236}">
                <a16:creationId xmlns:a16="http://schemas.microsoft.com/office/drawing/2014/main" id="{813C8D63-A4B1-93CE-BEB2-E5F31CEA58D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16340" y="4140856"/>
            <a:ext cx="914400" cy="914400"/>
          </a:xfrm>
          <a:prstGeom prst="rect">
            <a:avLst/>
          </a:prstGeom>
        </p:spPr>
      </p:pic>
      <p:pic>
        <p:nvPicPr>
          <p:cNvPr id="35" name="Elemento grafico 34" descr="Web design con riempimento a tinta unita">
            <a:extLst>
              <a:ext uri="{FF2B5EF4-FFF2-40B4-BE49-F238E27FC236}">
                <a16:creationId xmlns:a16="http://schemas.microsoft.com/office/drawing/2014/main" id="{38C9AF70-096F-D34D-B3CC-8D8775E2347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41074" y="1557646"/>
            <a:ext cx="914400" cy="914400"/>
          </a:xfrm>
          <a:prstGeom prst="rect">
            <a:avLst/>
          </a:prstGeom>
        </p:spPr>
      </p:pic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AC1DB83-5BED-347F-0A87-0DE9570E7606}"/>
              </a:ext>
            </a:extLst>
          </p:cNvPr>
          <p:cNvCxnSpPr/>
          <p:nvPr/>
        </p:nvCxnSpPr>
        <p:spPr>
          <a:xfrm flipV="1">
            <a:off x="1552345" y="3764132"/>
            <a:ext cx="0" cy="648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C210886-F934-87DE-7635-DD01E4C172B4}"/>
              </a:ext>
            </a:extLst>
          </p:cNvPr>
          <p:cNvCxnSpPr/>
          <p:nvPr/>
        </p:nvCxnSpPr>
        <p:spPr>
          <a:xfrm>
            <a:off x="2139518" y="3136331"/>
            <a:ext cx="6480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4648EE5C-41D9-824F-4BF4-A077667466B0}"/>
              </a:ext>
            </a:extLst>
          </p:cNvPr>
          <p:cNvCxnSpPr>
            <a:cxnSpLocks/>
          </p:cNvCxnSpPr>
          <p:nvPr/>
        </p:nvCxnSpPr>
        <p:spPr>
          <a:xfrm>
            <a:off x="3408608" y="3599895"/>
            <a:ext cx="588892" cy="488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C0638299-2B4E-6D05-5256-2DEC1843C25F}"/>
              </a:ext>
            </a:extLst>
          </p:cNvPr>
          <p:cNvCxnSpPr>
            <a:cxnSpLocks/>
          </p:cNvCxnSpPr>
          <p:nvPr/>
        </p:nvCxnSpPr>
        <p:spPr>
          <a:xfrm flipV="1">
            <a:off x="10856950" y="3764132"/>
            <a:ext cx="0" cy="64807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060EAF8-38D2-E3B7-9CD2-E55427F1490C}"/>
              </a:ext>
            </a:extLst>
          </p:cNvPr>
          <p:cNvCxnSpPr/>
          <p:nvPr/>
        </p:nvCxnSpPr>
        <p:spPr>
          <a:xfrm>
            <a:off x="9607118" y="3095641"/>
            <a:ext cx="648070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D8AE6866-7624-CBDD-C678-9B73211F2C15}"/>
              </a:ext>
            </a:extLst>
          </p:cNvPr>
          <p:cNvCxnSpPr>
            <a:cxnSpLocks/>
          </p:cNvCxnSpPr>
          <p:nvPr/>
        </p:nvCxnSpPr>
        <p:spPr>
          <a:xfrm flipV="1">
            <a:off x="8422848" y="3634878"/>
            <a:ext cx="532149" cy="505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a gomito 92">
            <a:extLst>
              <a:ext uri="{FF2B5EF4-FFF2-40B4-BE49-F238E27FC236}">
                <a16:creationId xmlns:a16="http://schemas.microsoft.com/office/drawing/2014/main" id="{2680ED08-1185-5842-B8CB-8BD43211091C}"/>
              </a:ext>
            </a:extLst>
          </p:cNvPr>
          <p:cNvCxnSpPr>
            <a:stCxn id="15" idx="1"/>
          </p:cNvCxnSpPr>
          <p:nvPr/>
        </p:nvCxnSpPr>
        <p:spPr>
          <a:xfrm>
            <a:off x="5106314" y="723005"/>
            <a:ext cx="914400" cy="914400"/>
          </a:xfrm>
          <a:prstGeom prst="bentConnector3">
            <a:avLst>
              <a:gd name="adj1" fmla="val -108253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a gomito 97">
            <a:extLst>
              <a:ext uri="{FF2B5EF4-FFF2-40B4-BE49-F238E27FC236}">
                <a16:creationId xmlns:a16="http://schemas.microsoft.com/office/drawing/2014/main" id="{E194A20E-F7CC-1E0C-2A2E-85294F408ECB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6454066" y="723005"/>
            <a:ext cx="621228" cy="914400"/>
          </a:xfrm>
          <a:prstGeom prst="bentConnector4">
            <a:avLst>
              <a:gd name="adj1" fmla="val -162554"/>
              <a:gd name="adj2" fmla="val 101214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5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70AB3AD-FAF6-78B3-D792-64BDE42EB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8" t="1" r="-730" b="-2"/>
          <a:stretch/>
        </p:blipFill>
        <p:spPr>
          <a:xfrm>
            <a:off x="733697" y="1539099"/>
            <a:ext cx="5706708" cy="37798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9FBD669-FC9E-7163-95D2-31F991F8AB70}"/>
              </a:ext>
            </a:extLst>
          </p:cNvPr>
          <p:cNvSpPr/>
          <p:nvPr/>
        </p:nvSpPr>
        <p:spPr>
          <a:xfrm>
            <a:off x="7723573" y="2019219"/>
            <a:ext cx="4175774" cy="362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F670B9-127D-EE86-7D1F-F6F4C200364B}"/>
              </a:ext>
            </a:extLst>
          </p:cNvPr>
          <p:cNvSpPr txBox="1"/>
          <p:nvPr/>
        </p:nvSpPr>
        <p:spPr>
          <a:xfrm>
            <a:off x="7616562" y="1593910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Microcontroller to manage sensors and actuators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 with the bridge via serial port in order to send and receive data and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setup </a:t>
            </a:r>
          </a:p>
        </p:txBody>
      </p:sp>
    </p:spTree>
    <p:extLst>
      <p:ext uri="{BB962C8B-B14F-4D97-AF65-F5344CB8AC3E}">
        <p14:creationId xmlns:p14="http://schemas.microsoft.com/office/powerpoint/2010/main" val="65462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1C13BA4-41AC-47A5-9D90-36CE11E6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it-IT" sz="5400" b="1" i="1" dirty="0"/>
              <a:t>Bridge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A91B3A-E493-34C4-8B44-4931AE779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2" r="9520" b="-15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6CBFB1-21A3-94F7-C002-8DB2C8E1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 fontScale="92500" lnSpcReduction="20000"/>
          </a:bodyPr>
          <a:lstStyle/>
          <a:p>
            <a:r>
              <a:rPr lang="it-IT" sz="2400" dirty="0" err="1"/>
              <a:t>Manages</a:t>
            </a:r>
            <a:r>
              <a:rPr lang="it-IT" sz="2400" dirty="0"/>
              <a:t> </a:t>
            </a:r>
            <a:r>
              <a:rPr lang="it-IT" sz="2400" dirty="0" err="1"/>
              <a:t>communication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the </a:t>
            </a:r>
            <a:r>
              <a:rPr lang="it-IT" sz="2400" dirty="0" err="1"/>
              <a:t>microcontroller</a:t>
            </a:r>
            <a:r>
              <a:rPr lang="it-IT" sz="2400" dirty="0"/>
              <a:t> and the cloud</a:t>
            </a:r>
          </a:p>
          <a:p>
            <a:endParaRPr lang="it-IT" sz="2400" dirty="0"/>
          </a:p>
          <a:p>
            <a:r>
              <a:rPr lang="it-IT" sz="2400" dirty="0" err="1"/>
              <a:t>Sends</a:t>
            </a:r>
            <a:r>
              <a:rPr lang="it-IT" sz="2400" dirty="0"/>
              <a:t> data from the </a:t>
            </a:r>
            <a:r>
              <a:rPr lang="it-IT" sz="2400" dirty="0" err="1"/>
              <a:t>sensors</a:t>
            </a:r>
            <a:r>
              <a:rPr lang="it-IT" sz="2400" dirty="0"/>
              <a:t> to the server and </a:t>
            </a:r>
            <a:r>
              <a:rPr lang="it-IT" sz="2400" dirty="0" err="1"/>
              <a:t>it</a:t>
            </a:r>
            <a:r>
              <a:rPr lang="it-IT" sz="2400" dirty="0"/>
              <a:t> handles the </a:t>
            </a:r>
            <a:r>
              <a:rPr lang="it-IT" sz="2400" dirty="0" err="1"/>
              <a:t>drying</a:t>
            </a:r>
            <a:r>
              <a:rPr lang="it-IT" sz="2400" dirty="0"/>
              <a:t> </a:t>
            </a:r>
            <a:r>
              <a:rPr lang="it-IT" sz="2400" dirty="0" err="1"/>
              <a:t>cycle</a:t>
            </a:r>
            <a:r>
              <a:rPr lang="it-IT" sz="2400" dirty="0"/>
              <a:t> </a:t>
            </a:r>
          </a:p>
          <a:p>
            <a:endParaRPr lang="it-IT" sz="2400" dirty="0"/>
          </a:p>
          <a:p>
            <a:r>
              <a:rPr lang="it-IT" sz="2400" dirty="0" err="1"/>
              <a:t>Sends</a:t>
            </a:r>
            <a:r>
              <a:rPr lang="it-IT" sz="2400" dirty="0"/>
              <a:t> data to the </a:t>
            </a:r>
            <a:r>
              <a:rPr lang="it-IT" sz="2400" dirty="0" err="1"/>
              <a:t>actuators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control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behaviour</a:t>
            </a:r>
            <a:endParaRPr lang="it-IT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0790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B77F39-3731-54C4-8D7E-F997BD158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26" y="640081"/>
            <a:ext cx="3932660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4D360D7-486F-4881-4256-D62F7E4F1399}"/>
              </a:ext>
            </a:extLst>
          </p:cNvPr>
          <p:cNvSpPr/>
          <p:nvPr/>
        </p:nvSpPr>
        <p:spPr>
          <a:xfrm>
            <a:off x="4850325" y="1846006"/>
            <a:ext cx="6338657" cy="479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8A78DE9D-8D8C-9BE4-9527-4D20C47D5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931761"/>
              </p:ext>
            </p:extLst>
          </p:nvPr>
        </p:nvGraphicFramePr>
        <p:xfrm>
          <a:off x="4714044" y="1508655"/>
          <a:ext cx="7182034" cy="413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124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5989C3-3C19-5118-9F30-6D011B9BEE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1508" y="1737845"/>
            <a:ext cx="6697715" cy="3845131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request parsing</a:t>
            </a:r>
          </a:p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URL routing</a:t>
            </a:r>
          </a:p>
          <a:p>
            <a:pPr>
              <a:buFont typeface="Calibri" panose="020F0502020204030204" pitchFamily="34" charset="0"/>
              <a:buChar char="Ø"/>
            </a:pPr>
            <a:r>
              <a:rPr lang="en-US" sz="2400" b="1" i="0" dirty="0">
                <a:effectLst/>
              </a:rPr>
              <a:t>support for returning JSON and other data formats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r>
              <a:rPr lang="en-US" sz="2400" b="0" i="0" dirty="0">
                <a:effectLst/>
              </a:rPr>
              <a:t>Flask applications can be easily deployed on a variety of platforms, including cloud-based platforms like AWS</a:t>
            </a:r>
          </a:p>
          <a:p>
            <a:r>
              <a:rPr lang="en-US" sz="2400" dirty="0"/>
              <a:t>Allows you to connect to various databases to have persistent data and make queries ( CRUD operations 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Ø"/>
            </a:pPr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Elemento grafico 3" descr="Cloud computing con riempimento a tinta unita">
            <a:extLst>
              <a:ext uri="{FF2B5EF4-FFF2-40B4-BE49-F238E27FC236}">
                <a16:creationId xmlns:a16="http://schemas.microsoft.com/office/drawing/2014/main" id="{9DD8F928-39D0-3E08-689A-2D62BFEBB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0731" y="1954842"/>
            <a:ext cx="2948315" cy="29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B01B7235-2DF0-38BF-2610-38C629D94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14" y="415656"/>
            <a:ext cx="5858770" cy="1685977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85F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7379977-C313-9C1E-310B-77E2C4EBCF9E}"/>
              </a:ext>
            </a:extLst>
          </p:cNvPr>
          <p:cNvSpPr/>
          <p:nvPr/>
        </p:nvSpPr>
        <p:spPr>
          <a:xfrm>
            <a:off x="461639" y="2477074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497C489-CBA1-0D4B-1123-F2434598A329}"/>
              </a:ext>
            </a:extLst>
          </p:cNvPr>
          <p:cNvSpPr txBox="1"/>
          <p:nvPr/>
        </p:nvSpPr>
        <p:spPr>
          <a:xfrm>
            <a:off x="519343" y="2977863"/>
            <a:ext cx="3284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</a:rPr>
              <a:t>Tool for documenting and testing REST APIs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7581FD60-C0C7-259A-483A-2817D3FEAEED}"/>
              </a:ext>
            </a:extLst>
          </p:cNvPr>
          <p:cNvSpPr/>
          <p:nvPr/>
        </p:nvSpPr>
        <p:spPr>
          <a:xfrm>
            <a:off x="8330214" y="2474882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0640EF50-7124-1650-3AA9-B2BD21EE3A81}"/>
              </a:ext>
            </a:extLst>
          </p:cNvPr>
          <p:cNvSpPr/>
          <p:nvPr/>
        </p:nvSpPr>
        <p:spPr>
          <a:xfrm>
            <a:off x="4395926" y="2474882"/>
            <a:ext cx="3400147" cy="2984248"/>
          </a:xfrm>
          <a:prstGeom prst="roundRect">
            <a:avLst/>
          </a:prstGeom>
          <a:solidFill>
            <a:srgbClr val="CCE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8D2430-41A5-90F6-4894-6CA545665727}"/>
              </a:ext>
            </a:extLst>
          </p:cNvPr>
          <p:cNvSpPr txBox="1"/>
          <p:nvPr/>
        </p:nvSpPr>
        <p:spPr>
          <a:xfrm>
            <a:off x="4432546" y="2977863"/>
            <a:ext cx="3326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effectLst/>
              </a:rPr>
              <a:t>Provides a user-friendly interface for API documentation and testing, which can save time and effort for both developers and API users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D83D46-B892-4003-FA20-7D64B49398BB}"/>
              </a:ext>
            </a:extLst>
          </p:cNvPr>
          <p:cNvSpPr txBox="1"/>
          <p:nvPr/>
        </p:nvSpPr>
        <p:spPr>
          <a:xfrm>
            <a:off x="8462638" y="2977863"/>
            <a:ext cx="3135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0" i="0" dirty="0" err="1">
                <a:effectLst/>
              </a:rPr>
              <a:t>Swagger</a:t>
            </a:r>
            <a:r>
              <a:rPr lang="it-IT" sz="2000" b="0" i="0" dirty="0">
                <a:effectLst/>
              </a:rPr>
              <a:t> helps </a:t>
            </a:r>
            <a:r>
              <a:rPr lang="en-GB" sz="2000" b="0" i="0" dirty="0">
                <a:effectLst/>
              </a:rPr>
              <a:t>enforce</a:t>
            </a:r>
            <a:r>
              <a:rPr lang="it-IT" sz="2000" b="0" i="0" dirty="0">
                <a:effectLst/>
              </a:rPr>
              <a:t> </a:t>
            </a:r>
            <a:r>
              <a:rPr lang="en-GB" sz="2000" b="0" i="0" dirty="0">
                <a:effectLst/>
              </a:rPr>
              <a:t>consistent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documentation</a:t>
            </a:r>
            <a:r>
              <a:rPr lang="it-IT" sz="2000" b="0" i="0" dirty="0">
                <a:effectLst/>
              </a:rPr>
              <a:t> and </a:t>
            </a:r>
            <a:r>
              <a:rPr lang="it-IT" sz="2000" b="0" i="0" dirty="0" err="1">
                <a:effectLst/>
              </a:rPr>
              <a:t>request</a:t>
            </a:r>
            <a:r>
              <a:rPr lang="it-IT" sz="2000" b="0" i="0" dirty="0">
                <a:effectLst/>
              </a:rPr>
              <a:t>/</a:t>
            </a:r>
            <a:r>
              <a:rPr lang="it-IT" sz="2000" b="0" i="0" dirty="0" err="1">
                <a:effectLst/>
              </a:rPr>
              <a:t>response</a:t>
            </a:r>
            <a:r>
              <a:rPr lang="it-IT" sz="2000" b="0" i="0" dirty="0">
                <a:effectLst/>
              </a:rPr>
              <a:t> </a:t>
            </a:r>
            <a:r>
              <a:rPr lang="it-IT" sz="2000" b="0" i="0" dirty="0" err="1">
                <a:effectLst/>
              </a:rPr>
              <a:t>structures</a:t>
            </a:r>
            <a:r>
              <a:rPr lang="it-IT" sz="2000" b="0" i="0" dirty="0">
                <a:effectLst/>
              </a:rPr>
              <a:t> for </a:t>
            </a:r>
            <a:r>
              <a:rPr lang="it-IT" sz="2000" b="0" i="0" dirty="0" err="1">
                <a:effectLst/>
              </a:rPr>
              <a:t>your</a:t>
            </a:r>
            <a:r>
              <a:rPr lang="it-IT" sz="2000" b="0" i="0" dirty="0">
                <a:effectLst/>
              </a:rPr>
              <a:t> API</a:t>
            </a:r>
            <a:endParaRPr lang="en-US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799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6" descr="Asciugamano">
            <a:extLst>
              <a:ext uri="{FF2B5EF4-FFF2-40B4-BE49-F238E27FC236}">
                <a16:creationId xmlns:a16="http://schemas.microsoft.com/office/drawing/2014/main" id="{05005A3B-EBCF-174A-038B-40775A47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144" y="1881501"/>
            <a:ext cx="3094997" cy="309499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6" name="Segnaposto contenuto 2">
            <a:extLst>
              <a:ext uri="{FF2B5EF4-FFF2-40B4-BE49-F238E27FC236}">
                <a16:creationId xmlns:a16="http://schemas.microsoft.com/office/drawing/2014/main" id="{90A26E31-2A89-15C6-EB8D-2542BB02B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335025"/>
              </p:ext>
            </p:extLst>
          </p:nvPr>
        </p:nvGraphicFramePr>
        <p:xfrm>
          <a:off x="4639733" y="1543894"/>
          <a:ext cx="651594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8792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E1573FD-8661-115B-CB58-B78937C7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1" y="1791070"/>
            <a:ext cx="4913790" cy="3275860"/>
          </a:xfrm>
          <a:prstGeom prst="rect">
            <a:avLst/>
          </a:prstGeom>
        </p:spPr>
      </p:pic>
      <p:graphicFrame>
        <p:nvGraphicFramePr>
          <p:cNvPr id="6" name="CasellaDiTesto 3">
            <a:extLst>
              <a:ext uri="{FF2B5EF4-FFF2-40B4-BE49-F238E27FC236}">
                <a16:creationId xmlns:a16="http://schemas.microsoft.com/office/drawing/2014/main" id="{B90271A1-B6FD-924A-321D-8BF4733D0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733046"/>
              </p:ext>
            </p:extLst>
          </p:nvPr>
        </p:nvGraphicFramePr>
        <p:xfrm>
          <a:off x="5592933" y="751344"/>
          <a:ext cx="5885895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7283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105304-2E93-2CA0-2FF8-34F52089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/>
              <a:t>AWS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1868BB-B8F9-AA5A-174B-B509FB549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865991" cy="40233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Elastic Beanstalk is a service for deploying and scaling web applications and services in the AWS 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</a:rPr>
              <a:t>Support for different programming languages and diverse frameworks and web stacks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Creation of an environment that runs the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</a:rPr>
              <a:t>Ideal for web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E4349"/>
                </a:solidFill>
                <a:effectLst/>
              </a:rPr>
              <a:t>hosting web applications without needing to maintain your own server, networking, domain</a:t>
            </a:r>
            <a:endParaRPr lang="en-US" sz="2400" b="0" i="0" dirty="0">
              <a:solidFill>
                <a:srgbClr val="333333"/>
              </a:solidFill>
              <a:effectLst/>
            </a:endParaRPr>
          </a:p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7D69254-EB20-8F53-B099-2AA6A86BC5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5137" y="2159208"/>
            <a:ext cx="2539584" cy="2539584"/>
          </a:xfrm>
        </p:spPr>
      </p:pic>
    </p:spTree>
    <p:extLst>
      <p:ext uri="{BB962C8B-B14F-4D97-AF65-F5344CB8AC3E}">
        <p14:creationId xmlns:p14="http://schemas.microsoft.com/office/powerpoint/2010/main" val="3604315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30FDE-12F5-78B0-6979-165B008E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Elastic</a:t>
            </a:r>
            <a:r>
              <a:rPr lang="it-IT" sz="5400" b="1" i="1" dirty="0"/>
              <a:t> </a:t>
            </a:r>
            <a:r>
              <a:rPr lang="it-IT" sz="5400" b="1" i="1" dirty="0" err="1"/>
              <a:t>BeanStalk</a:t>
            </a:r>
            <a:endParaRPr lang="it-IT" sz="5400" b="1" i="1" dirty="0"/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3A954055-0B09-EA57-9212-1AC91DF202F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4770419"/>
              </p:ext>
            </p:extLst>
          </p:nvPr>
        </p:nvGraphicFramePr>
        <p:xfrm>
          <a:off x="1097280" y="1845734"/>
          <a:ext cx="4937760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903335-8729-A2B9-0FBB-E18B61434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752" y="3228638"/>
            <a:ext cx="4670819" cy="1267162"/>
          </a:xfrm>
        </p:spPr>
      </p:pic>
    </p:spTree>
    <p:extLst>
      <p:ext uri="{BB962C8B-B14F-4D97-AF65-F5344CB8AC3E}">
        <p14:creationId xmlns:p14="http://schemas.microsoft.com/office/powerpoint/2010/main" val="1749152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2B152A-D6EB-60FC-77F4-E6350268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7200" dirty="0" err="1"/>
              <a:t>Prototype</a:t>
            </a:r>
            <a:endParaRPr lang="it-IT" sz="72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01229E-0000-6D7A-A25F-C5EA768AA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389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02A2E3A2-9198-C805-D993-135901A72E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6" r="10364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67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13306-DE90-1005-5DBC-F1D24B63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Sensors</a:t>
            </a:r>
            <a:endParaRPr lang="it-IT" sz="5400" b="1" i="1" dirty="0"/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874B9C6C-03CC-BACC-AC55-5634E7A135B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97280" y="1845734"/>
          <a:ext cx="4937760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7CBC8DA-AA6E-6F22-EB04-46A83E8541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19" y="3662103"/>
            <a:ext cx="3238781" cy="2522439"/>
          </a:xfrm>
        </p:spPr>
      </p:pic>
      <p:pic>
        <p:nvPicPr>
          <p:cNvPr id="8" name="Immagine 7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83FB1510-2A05-51C6-0539-F7C4D47D72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797" y="1875716"/>
            <a:ext cx="2469143" cy="1786387"/>
          </a:xfrm>
          <a:prstGeom prst="rect">
            <a:avLst/>
          </a:prstGeom>
        </p:spPr>
      </p:pic>
      <p:pic>
        <p:nvPicPr>
          <p:cNvPr id="10" name="Immagine 9" descr="Immagine che contiene testo, lavagnabianca&#10;&#10;Descrizione generata automaticamente">
            <a:extLst>
              <a:ext uri="{FF2B5EF4-FFF2-40B4-BE49-F238E27FC236}">
                <a16:creationId xmlns:a16="http://schemas.microsoft.com/office/drawing/2014/main" id="{C441EAB7-54CB-B15E-452B-69F6A40A1E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857413"/>
            <a:ext cx="3185436" cy="2263336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45A860-D2F6-A3AE-1C60-AC8A5D8EE0B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57"/>
          <a:stretch/>
        </p:blipFill>
        <p:spPr>
          <a:xfrm rot="19627245">
            <a:off x="7124788" y="2155467"/>
            <a:ext cx="830126" cy="16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9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252B2-30DC-FAEF-6868-BAF52097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Actuators</a:t>
            </a:r>
            <a:endParaRPr lang="it-IT" sz="5400" b="1" i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7F3614-9C7B-C478-1CE2-D0B2A7BCE5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A4E1719-5D87-E76A-EA69-734AA15B5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8487">
            <a:off x="8677160" y="4033668"/>
            <a:ext cx="2194986" cy="1724968"/>
          </a:xfrm>
          <a:prstGeom prst="rect">
            <a:avLst/>
          </a:prstGeom>
        </p:spPr>
      </p:pic>
      <p:graphicFrame>
        <p:nvGraphicFramePr>
          <p:cNvPr id="11" name="Segnaposto contenuto 2">
            <a:extLst>
              <a:ext uri="{FF2B5EF4-FFF2-40B4-BE49-F238E27FC236}">
                <a16:creationId xmlns:a16="http://schemas.microsoft.com/office/drawing/2014/main" id="{B1285AEB-1E6D-C13B-E208-3A15BD1C9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481286"/>
              </p:ext>
            </p:extLst>
          </p:nvPr>
        </p:nvGraphicFramePr>
        <p:xfrm>
          <a:off x="1097280" y="2545672"/>
          <a:ext cx="5181918" cy="1766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Segnaposto contenuto 5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7CE57DF6-AE41-34AC-CE09-F51A8BA490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53" y="2070668"/>
            <a:ext cx="3809957" cy="2370228"/>
          </a:xfrm>
        </p:spPr>
      </p:pic>
    </p:spTree>
    <p:extLst>
      <p:ext uri="{BB962C8B-B14F-4D97-AF65-F5344CB8AC3E}">
        <p14:creationId xmlns:p14="http://schemas.microsoft.com/office/powerpoint/2010/main" val="3802949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D55B9E-1DB2-35B5-8FDF-6F5D282C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Arduino Script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EDE52C7C-0997-364C-6FFA-79DA5A53E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81454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242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638C5E-03A4-95AA-451D-257AB75F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Bridge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Segnaposto contenuto 2">
            <a:extLst>
              <a:ext uri="{FF2B5EF4-FFF2-40B4-BE49-F238E27FC236}">
                <a16:creationId xmlns:a16="http://schemas.microsoft.com/office/drawing/2014/main" id="{9CBEF130-7502-54B6-4F7E-4FEBDF8ED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3151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2912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434953-A528-D426-9BEF-4FFC3C60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5400" b="1" i="1" dirty="0" err="1">
                <a:solidFill>
                  <a:srgbClr val="FFFFFF"/>
                </a:solidFill>
              </a:rPr>
              <a:t>Flask</a:t>
            </a:r>
            <a:endParaRPr lang="it-IT" sz="5400" b="1" i="1" dirty="0">
              <a:solidFill>
                <a:srgbClr val="FFFFFF"/>
              </a:solidFill>
            </a:endParaRPr>
          </a:p>
        </p:txBody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Segnaposto contenuto 2">
            <a:extLst>
              <a:ext uri="{FF2B5EF4-FFF2-40B4-BE49-F238E27FC236}">
                <a16:creationId xmlns:a16="http://schemas.microsoft.com/office/drawing/2014/main" id="{709AE751-66C4-6F8A-E963-A7FC8BAC2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27373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48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6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EDD78F-C590-AA41-3C95-E3DE6E5B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b="1" i="1"/>
              <a:t>Dryers are bad, use the sun instead!</a:t>
            </a:r>
          </a:p>
        </p:txBody>
      </p:sp>
      <p:pic>
        <p:nvPicPr>
          <p:cNvPr id="4" name="Graphic 6" descr="Sapone">
            <a:extLst>
              <a:ext uri="{FF2B5EF4-FFF2-40B4-BE49-F238E27FC236}">
                <a16:creationId xmlns:a16="http://schemas.microsoft.com/office/drawing/2014/main" id="{EFC7DD64-5FCA-6BBD-D97C-45A64DD94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00" y="1296627"/>
            <a:ext cx="3790278" cy="3790278"/>
          </a:xfrm>
          <a:prstGeom prst="rect">
            <a:avLst/>
          </a:prstGeom>
        </p:spPr>
      </p:pic>
      <p:cxnSp>
        <p:nvCxnSpPr>
          <p:cNvPr id="50" name="Straight Connector 38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DA70CC-7B87-4841-BE29-B7374DF37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891" y="2198914"/>
            <a:ext cx="6592109" cy="3670180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«</a:t>
            </a:r>
            <a:r>
              <a:rPr lang="it-IT" i="1" dirty="0" err="1"/>
              <a:t>Dryer</a:t>
            </a:r>
            <a:r>
              <a:rPr lang="it-IT" i="1" dirty="0"/>
              <a:t> </a:t>
            </a:r>
            <a:r>
              <a:rPr lang="it-IT" i="1" dirty="0" err="1"/>
              <a:t>is</a:t>
            </a:r>
            <a:r>
              <a:rPr lang="it-IT" i="1" dirty="0"/>
              <a:t> the major contributor to </a:t>
            </a:r>
            <a:r>
              <a:rPr lang="it-IT" i="1" dirty="0" err="1"/>
              <a:t>emissions</a:t>
            </a:r>
            <a:r>
              <a:rPr lang="it-IT" i="1" dirty="0"/>
              <a:t>. </a:t>
            </a:r>
            <a:r>
              <a:rPr lang="it-IT" i="1" dirty="0" err="1"/>
              <a:t>It</a:t>
            </a:r>
            <a:r>
              <a:rPr lang="it-IT" i="1" dirty="0"/>
              <a:t> takes </a:t>
            </a:r>
            <a:r>
              <a:rPr lang="it-IT" i="1" dirty="0" err="1"/>
              <a:t>five</a:t>
            </a:r>
            <a:r>
              <a:rPr lang="it-IT" i="1" dirty="0"/>
              <a:t> to </a:t>
            </a:r>
            <a:r>
              <a:rPr lang="it-IT" i="1" dirty="0" err="1"/>
              <a:t>ten</a:t>
            </a:r>
            <a:r>
              <a:rPr lang="it-IT" i="1" dirty="0"/>
              <a:t> times the power of a </a:t>
            </a:r>
            <a:r>
              <a:rPr lang="it-IT" i="1" dirty="0" err="1"/>
              <a:t>washing</a:t>
            </a:r>
            <a:r>
              <a:rPr lang="it-IT" i="1" dirty="0"/>
              <a:t> machine</a:t>
            </a:r>
            <a:r>
              <a:rPr lang="it-IT" dirty="0"/>
              <a:t>»  </a:t>
            </a:r>
          </a:p>
          <a:p>
            <a:r>
              <a:rPr lang="it-IT" sz="1200" dirty="0"/>
              <a:t>New York Times</a:t>
            </a:r>
          </a:p>
          <a:p>
            <a:endParaRPr lang="it-IT" dirty="0"/>
          </a:p>
          <a:p>
            <a:pPr algn="r"/>
            <a:r>
              <a:rPr lang="it-IT" dirty="0"/>
              <a:t>«</a:t>
            </a:r>
            <a:r>
              <a:rPr lang="it-IT" i="1" dirty="0" err="1"/>
              <a:t>Tumble</a:t>
            </a:r>
            <a:r>
              <a:rPr lang="it-IT" i="1" dirty="0"/>
              <a:t> </a:t>
            </a:r>
            <a:r>
              <a:rPr lang="it-IT" i="1" dirty="0" err="1"/>
              <a:t>dryers</a:t>
            </a:r>
            <a:r>
              <a:rPr lang="it-IT" i="1" dirty="0"/>
              <a:t> release </a:t>
            </a:r>
            <a:r>
              <a:rPr lang="it-IT" i="1" dirty="0" err="1"/>
              <a:t>harmful</a:t>
            </a:r>
            <a:r>
              <a:rPr lang="it-IT" i="1" dirty="0"/>
              <a:t> </a:t>
            </a:r>
            <a:r>
              <a:rPr lang="it-IT" i="1" dirty="0" err="1"/>
              <a:t>microfibers</a:t>
            </a:r>
            <a:r>
              <a:rPr lang="it-IT" i="1" dirty="0"/>
              <a:t> </a:t>
            </a:r>
            <a:r>
              <a:rPr lang="it-IT" i="1" dirty="0" err="1"/>
              <a:t>into</a:t>
            </a:r>
            <a:r>
              <a:rPr lang="it-IT" i="1" dirty="0"/>
              <a:t> the air, </a:t>
            </a:r>
            <a:r>
              <a:rPr lang="it-IT" i="1" dirty="0" err="1"/>
              <a:t>putting</a:t>
            </a:r>
            <a:r>
              <a:rPr lang="it-IT" i="1" dirty="0"/>
              <a:t> </a:t>
            </a:r>
            <a:r>
              <a:rPr lang="it-IT" i="1" dirty="0" err="1"/>
              <a:t>wildlife</a:t>
            </a:r>
            <a:r>
              <a:rPr lang="it-IT" i="1" dirty="0"/>
              <a:t> and </a:t>
            </a:r>
            <a:r>
              <a:rPr lang="it-IT" i="1" dirty="0" err="1"/>
              <a:t>environment</a:t>
            </a:r>
            <a:r>
              <a:rPr lang="it-IT" i="1" dirty="0"/>
              <a:t>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» </a:t>
            </a:r>
          </a:p>
          <a:p>
            <a:pPr algn="r"/>
            <a:r>
              <a:rPr lang="it-IT" sz="1200" dirty="0" err="1"/>
              <a:t>StudyFinds</a:t>
            </a:r>
            <a:endParaRPr lang="it-IT" sz="12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231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2631CB1-228B-3FAC-B032-37DAC335B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" b="2"/>
          <a:stretch/>
        </p:blipFill>
        <p:spPr>
          <a:xfrm>
            <a:off x="842772" y="841248"/>
            <a:ext cx="10506456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4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D14F756-AD94-32EB-83EE-49D548069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7" r="13038" b="-2"/>
          <a:stretch/>
        </p:blipFill>
        <p:spPr>
          <a:xfrm>
            <a:off x="642258" y="1205588"/>
            <a:ext cx="6221901" cy="444682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B15F28-D3C7-92A8-C2A0-7E8A9FE0C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951" y="1205588"/>
            <a:ext cx="4044451" cy="444682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it-IT" sz="2400" dirty="0"/>
              <a:t>Service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provides</a:t>
            </a:r>
            <a:r>
              <a:rPr lang="it-IT" sz="2400" dirty="0"/>
              <a:t> access to </a:t>
            </a:r>
            <a:r>
              <a:rPr lang="it-IT" sz="2400" dirty="0" err="1"/>
              <a:t>real</a:t>
            </a:r>
            <a:r>
              <a:rPr lang="it-IT" sz="2400" dirty="0"/>
              <a:t> time and </a:t>
            </a:r>
            <a:r>
              <a:rPr lang="it-IT" sz="2400" dirty="0" err="1"/>
              <a:t>forecasted</a:t>
            </a:r>
            <a:r>
              <a:rPr lang="it-IT" sz="2400" dirty="0"/>
              <a:t> </a:t>
            </a:r>
            <a:r>
              <a:rPr lang="it-IT" sz="2400" dirty="0" err="1"/>
              <a:t>weather</a:t>
            </a:r>
            <a:r>
              <a:rPr lang="it-IT" sz="2400" dirty="0"/>
              <a:t> data for </a:t>
            </a:r>
            <a:r>
              <a:rPr lang="it-IT" sz="2400" dirty="0" err="1"/>
              <a:t>various</a:t>
            </a:r>
            <a:r>
              <a:rPr lang="it-IT" sz="2400" dirty="0"/>
              <a:t> locations </a:t>
            </a:r>
            <a:r>
              <a:rPr lang="it-IT" sz="2400" dirty="0" err="1"/>
              <a:t>around</a:t>
            </a:r>
            <a:r>
              <a:rPr lang="it-IT" sz="2400" dirty="0"/>
              <a:t> the world.</a:t>
            </a:r>
          </a:p>
          <a:p>
            <a:endParaRPr lang="it-IT" sz="2400" dirty="0"/>
          </a:p>
          <a:p>
            <a:r>
              <a:rPr lang="it-IT" sz="2400" dirty="0" err="1"/>
              <a:t>Our</a:t>
            </a:r>
            <a:r>
              <a:rPr lang="it-IT" sz="2400" dirty="0"/>
              <a:t> code </a:t>
            </a:r>
            <a:r>
              <a:rPr lang="it-IT" sz="2400" dirty="0" err="1"/>
              <a:t>manages</a:t>
            </a:r>
            <a:r>
              <a:rPr lang="it-IT" sz="2400" dirty="0"/>
              <a:t> to </a:t>
            </a:r>
            <a:r>
              <a:rPr lang="it-IT" sz="2400" dirty="0" err="1"/>
              <a:t>retrieve</a:t>
            </a:r>
            <a:r>
              <a:rPr lang="it-IT" sz="2400" dirty="0"/>
              <a:t> temperature, </a:t>
            </a:r>
            <a:r>
              <a:rPr lang="it-IT" sz="2400" dirty="0" err="1"/>
              <a:t>rain</a:t>
            </a:r>
            <a:r>
              <a:rPr lang="it-IT" sz="2400" dirty="0"/>
              <a:t> </a:t>
            </a:r>
            <a:r>
              <a:rPr lang="it-IT" sz="2400" dirty="0" err="1"/>
              <a:t>probability</a:t>
            </a:r>
            <a:r>
              <a:rPr lang="it-IT" sz="2400" dirty="0"/>
              <a:t> and </a:t>
            </a:r>
            <a:r>
              <a:rPr lang="it-IT" sz="2400" dirty="0" err="1"/>
              <a:t>humidity</a:t>
            </a:r>
            <a:r>
              <a:rPr lang="it-IT" sz="2400" dirty="0"/>
              <a:t> from API. </a:t>
            </a:r>
            <a:r>
              <a:rPr lang="it-IT" sz="2400" dirty="0" err="1"/>
              <a:t>It</a:t>
            </a:r>
            <a:r>
              <a:rPr lang="it-IT" sz="2400" dirty="0"/>
              <a:t> can </a:t>
            </a:r>
            <a:r>
              <a:rPr lang="it-IT" sz="2400" dirty="0" err="1"/>
              <a:t>provide</a:t>
            </a:r>
            <a:r>
              <a:rPr lang="it-IT" sz="2400" dirty="0"/>
              <a:t> the best time to dry </a:t>
            </a:r>
            <a:r>
              <a:rPr lang="it-IT" sz="2400" dirty="0" err="1"/>
              <a:t>your</a:t>
            </a:r>
            <a:r>
              <a:rPr lang="it-IT" sz="2400" dirty="0"/>
              <a:t> </a:t>
            </a:r>
            <a:r>
              <a:rPr lang="it-IT" sz="2400" dirty="0" err="1"/>
              <a:t>clothes</a:t>
            </a:r>
            <a:r>
              <a:rPr lang="it-IT" sz="2400" dirty="0"/>
              <a:t> </a:t>
            </a:r>
            <a:r>
              <a:rPr lang="it-IT" sz="2400" dirty="0" err="1"/>
              <a:t>within</a:t>
            </a:r>
            <a:r>
              <a:rPr lang="it-IT" sz="2400" dirty="0"/>
              <a:t> the </a:t>
            </a:r>
            <a:r>
              <a:rPr lang="it-IT" sz="2400" dirty="0" err="1"/>
              <a:t>next</a:t>
            </a:r>
            <a:r>
              <a:rPr lang="it-IT" sz="2400" dirty="0"/>
              <a:t> 48 hours and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alerts</a:t>
            </a:r>
            <a:r>
              <a:rPr lang="it-IT" sz="2400" dirty="0"/>
              <a:t> for incoming </a:t>
            </a:r>
            <a:r>
              <a:rPr lang="it-IT" sz="2400" dirty="0" err="1"/>
              <a:t>rain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6288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FABA92-DD50-CED6-A0CE-3CBEDC4E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071D1-D85A-872D-320A-EF827AECE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rgbClr val="FFFFFF"/>
                </a:solidFill>
              </a:rPr>
              <a:t>Initially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it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was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hosted</a:t>
            </a:r>
            <a:r>
              <a:rPr lang="it-IT" sz="2400" dirty="0">
                <a:solidFill>
                  <a:srgbClr val="FFFFFF"/>
                </a:solidFill>
              </a:rPr>
              <a:t> thanks to a </a:t>
            </a:r>
            <a:r>
              <a:rPr lang="it-IT" sz="2400" dirty="0" err="1">
                <a:solidFill>
                  <a:srgbClr val="FFFFFF"/>
                </a:solidFill>
              </a:rPr>
              <a:t>local</a:t>
            </a:r>
            <a:r>
              <a:rPr lang="it-IT" sz="2400" dirty="0">
                <a:solidFill>
                  <a:srgbClr val="FFFFFF"/>
                </a:solidFill>
              </a:rPr>
              <a:t> MySQL DBMS </a:t>
            </a:r>
            <a:r>
              <a:rPr lang="it-IT" sz="2400" dirty="0" err="1">
                <a:solidFill>
                  <a:srgbClr val="FFFFFF"/>
                </a:solidFill>
              </a:rPr>
              <a:t>instance</a:t>
            </a:r>
            <a:r>
              <a:rPr lang="it-IT" sz="2400" dirty="0">
                <a:solidFill>
                  <a:srgbClr val="FFFFFF"/>
                </a:solidFill>
              </a:rPr>
              <a:t>, </a:t>
            </a:r>
            <a:r>
              <a:rPr lang="it-IT" sz="2400" dirty="0" err="1">
                <a:solidFill>
                  <a:srgbClr val="FFFFFF"/>
                </a:solidFill>
              </a:rPr>
              <a:t>then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it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was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migrated</a:t>
            </a:r>
            <a:r>
              <a:rPr lang="it-IT" sz="2400" dirty="0">
                <a:solidFill>
                  <a:srgbClr val="FFFFFF"/>
                </a:solidFill>
              </a:rPr>
              <a:t> to the AWS Cloud with Amazon RDS service and </a:t>
            </a:r>
            <a:r>
              <a:rPr lang="it-IT" sz="2400" dirty="0" err="1">
                <a:solidFill>
                  <a:srgbClr val="FFFFFF"/>
                </a:solidFill>
              </a:rPr>
              <a:t>coupled</a:t>
            </a:r>
            <a:r>
              <a:rPr lang="it-IT" sz="2400" dirty="0">
                <a:solidFill>
                  <a:srgbClr val="FFFFFF"/>
                </a:solidFill>
              </a:rPr>
              <a:t> with </a:t>
            </a:r>
            <a:r>
              <a:rPr lang="it-IT" sz="2400" dirty="0" err="1">
                <a:solidFill>
                  <a:srgbClr val="FFFFFF"/>
                </a:solidFill>
              </a:rPr>
              <a:t>Elastic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BeanStalk</a:t>
            </a:r>
            <a:r>
              <a:rPr lang="it-IT" sz="2400" dirty="0">
                <a:solidFill>
                  <a:srgbClr val="FFFFFF"/>
                </a:solidFill>
              </a:rPr>
              <a:t> </a:t>
            </a:r>
            <a:r>
              <a:rPr lang="it-IT" sz="2400" dirty="0" err="1">
                <a:solidFill>
                  <a:srgbClr val="FFFFFF"/>
                </a:solidFill>
              </a:rPr>
              <a:t>environment</a:t>
            </a:r>
            <a:endParaRPr lang="it-IT" sz="2400" dirty="0">
              <a:solidFill>
                <a:srgbClr val="FFFFFF"/>
              </a:solidFill>
            </a:endParaRPr>
          </a:p>
          <a:p>
            <a:endParaRPr lang="it-IT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it-IT" sz="15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E51D4D-B937-DC1E-F4AC-ED8118E3E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63" y="1265761"/>
            <a:ext cx="72485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13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3A3AA-9B4E-87DD-78EC-59D2C7A1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i="1" dirty="0" err="1"/>
              <a:t>Hamachi</a:t>
            </a:r>
            <a:r>
              <a:rPr lang="it-IT" sz="5400" b="1" i="1" dirty="0"/>
              <a:t> VPN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7D00C5A-0F8E-7DD0-56B4-04710FBF7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999" y="2129592"/>
            <a:ext cx="2598816" cy="259881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ABCB41-4A9A-D578-64B1-8F1057645FB3}"/>
              </a:ext>
            </a:extLst>
          </p:cNvPr>
          <p:cNvSpPr txBox="1"/>
          <p:nvPr/>
        </p:nvSpPr>
        <p:spPr>
          <a:xfrm>
            <a:off x="1097280" y="2459503"/>
            <a:ext cx="4477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During</a:t>
            </a:r>
            <a:r>
              <a:rPr lang="it-IT" sz="2400" dirty="0"/>
              <a:t> </a:t>
            </a:r>
            <a:r>
              <a:rPr lang="it-IT" sz="2400" dirty="0" err="1"/>
              <a:t>development</a:t>
            </a:r>
            <a:r>
              <a:rPr lang="it-IT" sz="2400" dirty="0"/>
              <a:t> and testing </a:t>
            </a:r>
            <a:r>
              <a:rPr lang="it-IT" sz="2400" dirty="0" err="1"/>
              <a:t>phases</a:t>
            </a:r>
            <a:r>
              <a:rPr lang="it-IT" sz="2400" dirty="0"/>
              <a:t> a VPN </a:t>
            </a:r>
            <a:r>
              <a:rPr lang="it-IT" sz="2400" dirty="0" err="1"/>
              <a:t>was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to </a:t>
            </a:r>
            <a:r>
              <a:rPr lang="it-IT" sz="2400" dirty="0" err="1"/>
              <a:t>connect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our</a:t>
            </a:r>
            <a:r>
              <a:rPr lang="it-IT" sz="2400" dirty="0"/>
              <a:t> devices to a </a:t>
            </a:r>
            <a:r>
              <a:rPr lang="it-IT" sz="2400" dirty="0" err="1"/>
              <a:t>virtual</a:t>
            </a:r>
            <a:r>
              <a:rPr lang="it-IT" sz="2400" dirty="0"/>
              <a:t> </a:t>
            </a:r>
            <a:r>
              <a:rPr lang="it-IT" sz="2400" dirty="0" err="1"/>
              <a:t>local</a:t>
            </a:r>
            <a:r>
              <a:rPr lang="it-IT" sz="2400" dirty="0"/>
              <a:t> </a:t>
            </a:r>
            <a:r>
              <a:rPr lang="it-IT" sz="2400" dirty="0" err="1"/>
              <a:t>subnet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</a:t>
            </a:r>
            <a:r>
              <a:rPr lang="it-IT" sz="2400" dirty="0" err="1"/>
              <a:t>have</a:t>
            </a:r>
            <a:r>
              <a:rPr lang="it-IT" sz="2400" dirty="0"/>
              <a:t> access to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instance</a:t>
            </a:r>
            <a:r>
              <a:rPr lang="it-IT" sz="2400" dirty="0"/>
              <a:t>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3485597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5C5954-2E41-9C5D-9870-52FFBD4C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0" y="542580"/>
            <a:ext cx="4040070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i="1" dirty="0">
                <a:solidFill>
                  <a:srgbClr val="FFFFFF"/>
                </a:solidFill>
              </a:rPr>
              <a:t>Telegram bot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E72FAB7C-43B4-7606-54E9-D9D7BF7588D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1508135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530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13B7CA-1D20-DF82-5B48-21E8825A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sz="5400" b="1" i="1" dirty="0" err="1"/>
              <a:t>Thunkable</a:t>
            </a:r>
            <a:endParaRPr lang="it-IT" sz="5400" b="1" i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2260176-732F-2383-B072-22B69F1DD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" r="8999"/>
          <a:stretch/>
        </p:blipFill>
        <p:spPr>
          <a:xfrm>
            <a:off x="324106" y="853145"/>
            <a:ext cx="4165458" cy="465100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4F2C180-20D5-58CB-2F57-D7976FA0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 err="1">
                <a:effectLst/>
              </a:rPr>
              <a:t>Thunkable</a:t>
            </a:r>
            <a:r>
              <a:rPr lang="en-US" sz="2400" b="0" i="0" dirty="0">
                <a:effectLst/>
              </a:rPr>
              <a:t> is a no-code platform that allows users to create and publish their own mobile apps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It has an intuitive drag-and-drop interface and a library of pre-built components that users can use to build their apps (design and blocks)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Support for both iOS and Android app development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It allows for integration with a variety of third-party services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>
              <a:latin typeface="Söhne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9437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846810-90C9-249D-F535-2B26A9DC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dirty="0"/>
              <a:t>Future evolution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Segnaposto contenuto 2">
            <a:extLst>
              <a:ext uri="{FF2B5EF4-FFF2-40B4-BE49-F238E27FC236}">
                <a16:creationId xmlns:a16="http://schemas.microsoft.com/office/drawing/2014/main" id="{82A1DB72-3D7A-FC9D-C1F9-8386F96C101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98632292"/>
              </p:ext>
            </p:extLst>
          </p:nvPr>
        </p:nvGraphicFramePr>
        <p:xfrm>
          <a:off x="1097279" y="1845734"/>
          <a:ext cx="64549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Segnaposto contenuto 4" descr="Cervello in testa contorno">
            <a:extLst>
              <a:ext uri="{FF2B5EF4-FFF2-40B4-BE49-F238E27FC236}">
                <a16:creationId xmlns:a16="http://schemas.microsoft.com/office/drawing/2014/main" id="{B4F6BF53-27D3-522D-F33F-CA44842FCF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3501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BE7A4C-C793-A72C-F084-BBAF71BC6A70}"/>
              </a:ext>
            </a:extLst>
          </p:cNvPr>
          <p:cNvSpPr txBox="1"/>
          <p:nvPr/>
        </p:nvSpPr>
        <p:spPr>
          <a:xfrm>
            <a:off x="965201" y="643467"/>
            <a:ext cx="6255026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i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Thanks for your attention!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468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551470-64F4-9CEF-A24F-47AF14B4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4" y="126805"/>
            <a:ext cx="11540971" cy="1450757"/>
          </a:xfrm>
        </p:spPr>
        <p:txBody>
          <a:bodyPr>
            <a:noAutofit/>
          </a:bodyPr>
          <a:lstStyle/>
          <a:p>
            <a:pPr algn="ctr"/>
            <a:r>
              <a:rPr lang="it-IT" sz="5000" b="1" i="1" dirty="0"/>
              <a:t>Powered by the sun, </a:t>
            </a:r>
            <a:r>
              <a:rPr lang="it-IT" sz="5000" b="1" i="1" dirty="0" err="1"/>
              <a:t>controlled</a:t>
            </a:r>
            <a:r>
              <a:rPr lang="it-IT" sz="5000" b="1" i="1" dirty="0"/>
              <a:t> by </a:t>
            </a:r>
            <a:r>
              <a:rPr lang="it-IT" sz="5000" b="1" i="1" dirty="0" err="1"/>
              <a:t>your</a:t>
            </a:r>
            <a:r>
              <a:rPr lang="it-IT" sz="5000" b="1" i="1" dirty="0"/>
              <a:t> phone.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FE479A5-0E7D-79D9-98F1-1582E2446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64401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75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 descr="Internet delle cose contorno">
            <a:extLst>
              <a:ext uri="{FF2B5EF4-FFF2-40B4-BE49-F238E27FC236}">
                <a16:creationId xmlns:a16="http://schemas.microsoft.com/office/drawing/2014/main" id="{80AE7875-16AF-0A34-447F-ABC87F2CD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1800" y="2616139"/>
            <a:ext cx="1260000" cy="1260000"/>
          </a:xfrm>
          <a:prstGeom prst="rect">
            <a:avLst/>
          </a:prstGeom>
        </p:spPr>
      </p:pic>
      <p:pic>
        <p:nvPicPr>
          <p:cNvPr id="6" name="Elemento grafico 5" descr="Pioggia contorno">
            <a:extLst>
              <a:ext uri="{FF2B5EF4-FFF2-40B4-BE49-F238E27FC236}">
                <a16:creationId xmlns:a16="http://schemas.microsoft.com/office/drawing/2014/main" id="{9AC90903-9412-86B2-5383-D38BEA021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1800" y="629665"/>
            <a:ext cx="1260000" cy="1260000"/>
          </a:xfrm>
          <a:prstGeom prst="rect">
            <a:avLst/>
          </a:prstGeom>
        </p:spPr>
      </p:pic>
      <p:pic>
        <p:nvPicPr>
          <p:cNvPr id="9" name="Elemento grafico 8" descr="Sole coperto contorno">
            <a:extLst>
              <a:ext uri="{FF2B5EF4-FFF2-40B4-BE49-F238E27FC236}">
                <a16:creationId xmlns:a16="http://schemas.microsoft.com/office/drawing/2014/main" id="{772F29C2-967A-6557-1096-F644D40C50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1800" y="4550226"/>
            <a:ext cx="1260000" cy="1260000"/>
          </a:xfrm>
          <a:prstGeom prst="rect">
            <a:avLst/>
          </a:prstGeom>
        </p:spPr>
      </p:pic>
      <p:graphicFrame>
        <p:nvGraphicFramePr>
          <p:cNvPr id="107" name="Segnaposto contenuto 2">
            <a:extLst>
              <a:ext uri="{FF2B5EF4-FFF2-40B4-BE49-F238E27FC236}">
                <a16:creationId xmlns:a16="http://schemas.microsoft.com/office/drawing/2014/main" id="{FBEFBB00-81E2-B0CB-2570-66FC2DBDC37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21047411"/>
              </p:ext>
            </p:extLst>
          </p:nvPr>
        </p:nvGraphicFramePr>
        <p:xfrm>
          <a:off x="4856841" y="1593850"/>
          <a:ext cx="6846887" cy="367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0" name="Freccia in giù 99">
            <a:extLst>
              <a:ext uri="{FF2B5EF4-FFF2-40B4-BE49-F238E27FC236}">
                <a16:creationId xmlns:a16="http://schemas.microsoft.com/office/drawing/2014/main" id="{64DD408B-FC24-1713-C5FC-9EF311B686A9}"/>
              </a:ext>
            </a:extLst>
          </p:cNvPr>
          <p:cNvSpPr/>
          <p:nvPr/>
        </p:nvSpPr>
        <p:spPr>
          <a:xfrm rot="10800000">
            <a:off x="2122058" y="3955279"/>
            <a:ext cx="199484" cy="61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Freccia in giù 101">
            <a:extLst>
              <a:ext uri="{FF2B5EF4-FFF2-40B4-BE49-F238E27FC236}">
                <a16:creationId xmlns:a16="http://schemas.microsoft.com/office/drawing/2014/main" id="{540BFA5A-D192-D9FA-0352-32D1400B8285}"/>
              </a:ext>
            </a:extLst>
          </p:cNvPr>
          <p:cNvSpPr/>
          <p:nvPr/>
        </p:nvSpPr>
        <p:spPr>
          <a:xfrm>
            <a:off x="2108773" y="1889665"/>
            <a:ext cx="199484" cy="61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60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AEF22FB-507D-583C-5756-D9ADEF7F16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dirty="0">
                <a:solidFill>
                  <a:srgbClr val="FFFFFF"/>
                </a:solidFill>
              </a:rPr>
              <a:t>Automated control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75F3B62-4CDB-46B8-05FA-05D9D9079757}"/>
              </a:ext>
            </a:extLst>
          </p:cNvPr>
          <p:cNvSpPr txBox="1"/>
          <p:nvPr/>
        </p:nvSpPr>
        <p:spPr>
          <a:xfrm>
            <a:off x="1097280" y="2520390"/>
            <a:ext cx="5977938" cy="3652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>
                <a:solidFill>
                  <a:srgbClr val="FFFFFF"/>
                </a:solidFill>
              </a:rPr>
              <a:t>Our </a:t>
            </a:r>
            <a:r>
              <a:rPr lang="en-US" sz="2400" dirty="0">
                <a:solidFill>
                  <a:srgbClr val="FFFFFF"/>
                </a:solidFill>
              </a:rPr>
              <a:t>software manages to predict the best moment to dry your clothes based on the weather at your specific location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rgbClr val="FFFFFF"/>
                </a:solidFill>
              </a:rPr>
              <a:t>Predict the drying time thanks to </a:t>
            </a:r>
            <a:r>
              <a:rPr lang="en-US" sz="2400" dirty="0" err="1">
                <a:solidFill>
                  <a:srgbClr val="FFFFFF"/>
                </a:solidFill>
              </a:rPr>
              <a:t>sofisticated</a:t>
            </a:r>
            <a:r>
              <a:rPr lang="en-US" sz="2400" dirty="0">
                <a:solidFill>
                  <a:srgbClr val="FFFFFF"/>
                </a:solidFill>
              </a:rPr>
              <a:t> sensors and algorithms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lemento grafico 4" descr="Agricoltura contorno">
            <a:extLst>
              <a:ext uri="{FF2B5EF4-FFF2-40B4-BE49-F238E27FC236}">
                <a16:creationId xmlns:a16="http://schemas.microsoft.com/office/drawing/2014/main" id="{6E869FBF-059B-2895-8B1B-DF25A94BE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6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F0541D-F504-DE16-FE26-AB0096E1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Remote monitoring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92DD8E-784F-6513-7760-EDF35B24D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Monitor the moisture of your attire anywhere you want and </a:t>
            </a:r>
            <a:r>
              <a:rPr lang="en-US" sz="2400" b="0" i="0" dirty="0">
                <a:solidFill>
                  <a:srgbClr val="FFFFFF"/>
                </a:solidFill>
              </a:rPr>
              <a:t>the progress of your laundry, even when you're not at home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Check the conditions of the environment</a:t>
            </a:r>
          </a:p>
          <a:p>
            <a:endParaRPr lang="en-US" sz="2400" b="0" i="0" dirty="0">
              <a:solidFill>
                <a:srgbClr val="FFFFFF"/>
              </a:solidFill>
              <a:effectLst/>
            </a:endParaRPr>
          </a:p>
          <a:p>
            <a:r>
              <a:rPr lang="en-US" sz="2400" b="0" i="0" dirty="0">
                <a:solidFill>
                  <a:srgbClr val="FFFFFF"/>
                </a:solidFill>
                <a:effectLst/>
              </a:rPr>
              <a:t>With a connected app, you can monitor the status of your clothes as they dry, receive alerts when the cycle is complete</a:t>
            </a:r>
            <a:r>
              <a:rPr lang="en-US" sz="2400" dirty="0">
                <a:solidFill>
                  <a:srgbClr val="FFFFFF"/>
                </a:solidFill>
              </a:rPr>
              <a:t> and visualize statistics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Segnaposto contenuto 3" descr="Registrarsi contorno">
            <a:extLst>
              <a:ext uri="{FF2B5EF4-FFF2-40B4-BE49-F238E27FC236}">
                <a16:creationId xmlns:a16="http://schemas.microsoft.com/office/drawing/2014/main" id="{7DF727CE-503C-8A02-BEBE-9C9CF2B06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4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D44528-1309-1687-7723-58C6048F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Community control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C02E3E-7445-E0EF-323B-2C549600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688498"/>
            <a:ext cx="5977938" cy="36526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Gain useful information regarding the drying cycles of your neighbors 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Get information about sudden weather events thanks to people connected nearby 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Elemento grafico 3" descr="Brindisi contorno">
            <a:extLst>
              <a:ext uri="{FF2B5EF4-FFF2-40B4-BE49-F238E27FC236}">
                <a16:creationId xmlns:a16="http://schemas.microsoft.com/office/drawing/2014/main" id="{83EEE4E4-AB35-5939-3FBE-AFFFFEC5C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0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81C499F-60C4-426E-881A-C2904064E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DF9FCB-F080-23D2-4DA1-B15BAC1A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6182" y="578665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StendApp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1DF282A-7385-A9E4-6B03-63E9B9D3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77" y="1631982"/>
            <a:ext cx="3389051" cy="3372105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53E4C0-8F4A-4511-87F0-99B31DAFD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7214BFF-D9EF-4371-A758-F5560847C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A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7F302D-409A-41F2-8898-EAEFBCE8C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18017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66C80353CD69A4285BB938310B65AC7" ma:contentTypeVersion="6" ma:contentTypeDescription="Creare un nuovo documento." ma:contentTypeScope="" ma:versionID="21157b6ce57c0b12a119ce4eabf6170c">
  <xsd:schema xmlns:xsd="http://www.w3.org/2001/XMLSchema" xmlns:xs="http://www.w3.org/2001/XMLSchema" xmlns:p="http://schemas.microsoft.com/office/2006/metadata/properties" xmlns:ns3="2f26ae8e-0534-42ae-9904-0fee2bddd958" xmlns:ns4="9c14b697-c5c0-4139-b5ac-a549821d1603" targetNamespace="http://schemas.microsoft.com/office/2006/metadata/properties" ma:root="true" ma:fieldsID="1652c2dfc8e5e4ef90b559c52be89ffd" ns3:_="" ns4:_="">
    <xsd:import namespace="2f26ae8e-0534-42ae-9904-0fee2bddd958"/>
    <xsd:import namespace="9c14b697-c5c0-4139-b5ac-a549821d16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6ae8e-0534-42ae-9904-0fee2bddd9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14b697-c5c0-4139-b5ac-a549821d160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f26ae8e-0534-42ae-9904-0fee2bddd9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A27AE-3F80-406E-81BC-13580A87D7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26ae8e-0534-42ae-9904-0fee2bddd958"/>
    <ds:schemaRef ds:uri="9c14b697-c5c0-4139-b5ac-a549821d1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604489-32B6-4CBF-814B-50772DBC895D}">
  <ds:schemaRefs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2f26ae8e-0534-42ae-9904-0fee2bddd958"/>
    <ds:schemaRef ds:uri="http://schemas.microsoft.com/office/infopath/2007/PartnerControls"/>
    <ds:schemaRef ds:uri="http://schemas.openxmlformats.org/package/2006/metadata/core-properties"/>
    <ds:schemaRef ds:uri="9c14b697-c5c0-4139-b5ac-a549821d160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67A05D2-EFB4-4662-9AF8-B74022BDC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761</TotalTime>
  <Words>1275</Words>
  <Application>Microsoft Office PowerPoint</Application>
  <PresentationFormat>Widescreen</PresentationFormat>
  <Paragraphs>136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2" baseType="lpstr">
      <vt:lpstr>Calibri</vt:lpstr>
      <vt:lpstr>Calibri Light</vt:lpstr>
      <vt:lpstr>Söhne</vt:lpstr>
      <vt:lpstr>Wingdings</vt:lpstr>
      <vt:lpstr>Retrospettivo</vt:lpstr>
      <vt:lpstr>SMART DRYING RACK</vt:lpstr>
      <vt:lpstr>Presentazione standard di PowerPoint</vt:lpstr>
      <vt:lpstr>Dryers are bad, use the sun instead!</vt:lpstr>
      <vt:lpstr>Powered by the sun, controlled by your phone.</vt:lpstr>
      <vt:lpstr>Presentazione standard di PowerPoint</vt:lpstr>
      <vt:lpstr>Automated control</vt:lpstr>
      <vt:lpstr>Remote monitoring</vt:lpstr>
      <vt:lpstr>Community control</vt:lpstr>
      <vt:lpstr>StendApp</vt:lpstr>
      <vt:lpstr>StendApp</vt:lpstr>
      <vt:lpstr>Presentazione standard di PowerPoint</vt:lpstr>
      <vt:lpstr>@the_smart_stendino_bot</vt:lpstr>
      <vt:lpstr>Architecture</vt:lpstr>
      <vt:lpstr>Presentazione standard di PowerPoint</vt:lpstr>
      <vt:lpstr>Presentazione standard di PowerPoint</vt:lpstr>
      <vt:lpstr>Bridge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AWS</vt:lpstr>
      <vt:lpstr>Elastic BeanStalk</vt:lpstr>
      <vt:lpstr>Prototype</vt:lpstr>
      <vt:lpstr>Presentazione standard di PowerPoint</vt:lpstr>
      <vt:lpstr>Sensors</vt:lpstr>
      <vt:lpstr>Actuators</vt:lpstr>
      <vt:lpstr>Arduino Script</vt:lpstr>
      <vt:lpstr>Bridge</vt:lpstr>
      <vt:lpstr>Flask</vt:lpstr>
      <vt:lpstr>Presentazione standard di PowerPoint</vt:lpstr>
      <vt:lpstr>Presentazione standard di PowerPoint</vt:lpstr>
      <vt:lpstr>Database</vt:lpstr>
      <vt:lpstr>Hamachi VPN</vt:lpstr>
      <vt:lpstr>Telegram bot</vt:lpstr>
      <vt:lpstr>Thunkable</vt:lpstr>
      <vt:lpstr>Future evolution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STENDINO</dc:title>
  <dc:creator>COSIMO PAVONE</dc:creator>
  <cp:lastModifiedBy>COSIMO PAVONE</cp:lastModifiedBy>
  <cp:revision>191</cp:revision>
  <dcterms:created xsi:type="dcterms:W3CDTF">2023-01-25T14:26:43Z</dcterms:created>
  <dcterms:modified xsi:type="dcterms:W3CDTF">2023-02-15T09:32:57Z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0x010100C66C80353CD69A4285BB938310B65AC7</vt:lpwstr>
  </property>
</Properties>
</file>