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93" r:id="rId31"/>
    <p:sldId id="295" r:id="rId32"/>
    <p:sldId id="296" r:id="rId33"/>
    <p:sldId id="304" r:id="rId34"/>
    <p:sldId id="299" r:id="rId35"/>
    <p:sldId id="297" r:id="rId36"/>
    <p:sldId id="298" r:id="rId37"/>
    <p:sldId id="269" r:id="rId38"/>
    <p:sldId id="302" r:id="rId39"/>
    <p:sldId id="274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053C7D-E4D9-46C5-9EE5-9E95007A2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A43D5-A806-4F90-AA8F-3C4E64811BE8}">
      <dgm:prSet/>
      <dgm:spPr/>
      <dgm:t>
        <a:bodyPr/>
        <a:lstStyle/>
        <a:p>
          <a:r>
            <a:rPr lang="it-IT" dirty="0"/>
            <a:t>First of </a:t>
          </a:r>
          <a:r>
            <a:rPr lang="it-IT" dirty="0" err="1"/>
            <a:t>all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performs</a:t>
          </a:r>
          <a:r>
            <a:rPr lang="it-IT" dirty="0"/>
            <a:t> login and access </a:t>
          </a:r>
          <a:r>
            <a:rPr lang="it-IT" dirty="0" err="1"/>
            <a:t>logic</a:t>
          </a:r>
          <a:r>
            <a:rPr lang="it-IT" dirty="0"/>
            <a:t> with </a:t>
          </a:r>
          <a:r>
            <a:rPr lang="it-IT" dirty="0" err="1"/>
            <a:t>credentials</a:t>
          </a:r>
          <a:r>
            <a:rPr lang="it-IT" dirty="0"/>
            <a:t> of the user.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connects</a:t>
          </a:r>
          <a:r>
            <a:rPr lang="it-IT" dirty="0"/>
            <a:t> on the serial port, </a:t>
          </a:r>
          <a:r>
            <a:rPr lang="it-IT" dirty="0" err="1"/>
            <a:t>waits</a:t>
          </a:r>
          <a:r>
            <a:rPr lang="it-IT" dirty="0"/>
            <a:t> for </a:t>
          </a:r>
          <a:r>
            <a:rPr lang="it-IT" dirty="0" err="1"/>
            <a:t>packets</a:t>
          </a:r>
          <a:r>
            <a:rPr lang="it-IT" dirty="0"/>
            <a:t> from the </a:t>
          </a:r>
          <a:r>
            <a:rPr lang="it-IT" dirty="0" err="1"/>
            <a:t>microcontroller</a:t>
          </a:r>
          <a:r>
            <a:rPr lang="it-IT" dirty="0"/>
            <a:t> and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elaborates</a:t>
          </a:r>
          <a:r>
            <a:rPr lang="it-IT" dirty="0"/>
            <a:t> the data inside </a:t>
          </a:r>
          <a:r>
            <a:rPr lang="it-IT" dirty="0" err="1"/>
            <a:t>it</a:t>
          </a:r>
          <a:endParaRPr lang="en-US" dirty="0"/>
        </a:p>
      </dgm:t>
    </dgm:pt>
    <dgm:pt modelId="{A0BB51FA-2282-486C-A16E-2CFFEEBF08D6}" type="parTrans" cxnId="{E577255B-CA5C-4068-B8D8-230FE85E9CF5}">
      <dgm:prSet/>
      <dgm:spPr/>
      <dgm:t>
        <a:bodyPr/>
        <a:lstStyle/>
        <a:p>
          <a:endParaRPr lang="en-US"/>
        </a:p>
      </dgm:t>
    </dgm:pt>
    <dgm:pt modelId="{F0B93C6B-47C7-43A5-94D7-096B912C5242}" type="sibTrans" cxnId="{E577255B-CA5C-4068-B8D8-230FE85E9CF5}">
      <dgm:prSet/>
      <dgm:spPr/>
      <dgm:t>
        <a:bodyPr/>
        <a:lstStyle/>
        <a:p>
          <a:endParaRPr lang="en-US"/>
        </a:p>
      </dgm:t>
    </dgm:pt>
    <dgm:pt modelId="{91DCFC2A-E31E-489B-A334-4E0E47ADA2BD}">
      <dgm:prSet/>
      <dgm:spPr/>
      <dgm:t>
        <a:bodyPr/>
        <a:lstStyle/>
        <a:p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elaborated</a:t>
          </a:r>
          <a:r>
            <a:rPr lang="it-IT" dirty="0"/>
            <a:t> data to the server thanks to HTTP </a:t>
          </a:r>
          <a:r>
            <a:rPr lang="it-IT" dirty="0" err="1"/>
            <a:t>requests</a:t>
          </a:r>
          <a:endParaRPr lang="en-US" dirty="0"/>
        </a:p>
      </dgm:t>
    </dgm:pt>
    <dgm:pt modelId="{D699A522-8A12-4FF6-8FE4-2E7E7C3EBA66}" type="parTrans" cxnId="{981054DC-D508-4C46-80B8-4F435328747A}">
      <dgm:prSet/>
      <dgm:spPr/>
      <dgm:t>
        <a:bodyPr/>
        <a:lstStyle/>
        <a:p>
          <a:endParaRPr lang="en-US"/>
        </a:p>
      </dgm:t>
    </dgm:pt>
    <dgm:pt modelId="{D39897C5-C247-4FFC-A830-602DE1C8E04D}" type="sibTrans" cxnId="{981054DC-D508-4C46-80B8-4F435328747A}">
      <dgm:prSet/>
      <dgm:spPr/>
      <dgm:t>
        <a:bodyPr/>
        <a:lstStyle/>
        <a:p>
          <a:endParaRPr lang="en-US"/>
        </a:p>
      </dgm:t>
    </dgm:pt>
    <dgm:pt modelId="{FA0F089A-9EB6-4511-B954-FFEACE795AEC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addition</a:t>
          </a:r>
          <a:r>
            <a:rPr lang="it-IT" dirty="0"/>
            <a:t>, </a:t>
          </a:r>
          <a:r>
            <a:rPr lang="it-IT" dirty="0" err="1"/>
            <a:t>every</a:t>
          </a:r>
          <a:r>
            <a:rPr lang="it-IT" dirty="0"/>
            <a:t> 5 minutes </a:t>
          </a:r>
          <a:r>
            <a:rPr lang="it-IT" dirty="0" err="1"/>
            <a:t>it</a:t>
          </a:r>
          <a:r>
            <a:rPr lang="it-IT" dirty="0"/>
            <a:t> checks for </a:t>
          </a:r>
          <a:r>
            <a:rPr lang="it-IT" dirty="0" err="1"/>
            <a:t>important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events, community events and the progress of the </a:t>
          </a:r>
          <a:r>
            <a:rPr lang="it-IT" dirty="0" err="1"/>
            <a:t>drying</a:t>
          </a:r>
          <a:endParaRPr lang="en-US" dirty="0"/>
        </a:p>
      </dgm:t>
    </dgm:pt>
    <dgm:pt modelId="{6BA6F22E-9299-456C-BC02-514267BCFC3C}" type="parTrans" cxnId="{7151AB8D-2242-4F6B-8055-4BE25F7E5DFB}">
      <dgm:prSet/>
      <dgm:spPr/>
      <dgm:t>
        <a:bodyPr/>
        <a:lstStyle/>
        <a:p>
          <a:endParaRPr lang="en-US"/>
        </a:p>
      </dgm:t>
    </dgm:pt>
    <dgm:pt modelId="{44113454-439E-45C1-8D9F-E1AE5F7A50FC}" type="sibTrans" cxnId="{7151AB8D-2242-4F6B-8055-4BE25F7E5DFB}">
      <dgm:prSet/>
      <dgm:spPr/>
      <dgm:t>
        <a:bodyPr/>
        <a:lstStyle/>
        <a:p>
          <a:endParaRPr lang="en-US"/>
        </a:p>
      </dgm:t>
    </dgm:pt>
    <dgm:pt modelId="{40F370E9-CE62-4BEB-8656-0C3F8A953239}">
      <dgm:prSet/>
      <dgm:spPr/>
      <dgm:t>
        <a:bodyPr/>
        <a:lstStyle/>
        <a:p>
          <a:r>
            <a:rPr lang="it-IT" dirty="0" err="1"/>
            <a:t>Eventually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a </a:t>
          </a:r>
          <a:r>
            <a:rPr lang="it-IT" dirty="0" err="1"/>
            <a:t>notification</a:t>
          </a:r>
          <a:r>
            <a:rPr lang="it-IT" dirty="0"/>
            <a:t> </a:t>
          </a:r>
          <a:r>
            <a:rPr lang="it-IT" dirty="0" err="1"/>
            <a:t>packet</a:t>
          </a:r>
          <a:r>
            <a:rPr lang="it-IT" dirty="0"/>
            <a:t> to the </a:t>
          </a:r>
          <a:r>
            <a:rPr lang="it-IT" dirty="0" err="1"/>
            <a:t>microcontroller</a:t>
          </a:r>
          <a:endParaRPr lang="en-US" dirty="0"/>
        </a:p>
      </dgm:t>
    </dgm:pt>
    <dgm:pt modelId="{77306E84-C0C4-4BAF-9F9F-D27834219CA4}" type="parTrans" cxnId="{AFE384B6-10B6-4353-9629-74389DD0D98F}">
      <dgm:prSet/>
      <dgm:spPr/>
      <dgm:t>
        <a:bodyPr/>
        <a:lstStyle/>
        <a:p>
          <a:endParaRPr lang="en-US"/>
        </a:p>
      </dgm:t>
    </dgm:pt>
    <dgm:pt modelId="{C6769A93-CD12-4F04-B370-9FB67692B479}" type="sibTrans" cxnId="{AFE384B6-10B6-4353-9629-74389DD0D98F}">
      <dgm:prSet/>
      <dgm:spPr/>
      <dgm:t>
        <a:bodyPr/>
        <a:lstStyle/>
        <a:p>
          <a:endParaRPr lang="en-US"/>
        </a:p>
      </dgm:t>
    </dgm:pt>
    <dgm:pt modelId="{6E266841-173F-45DC-A8B3-8BEECF79AACC}" type="pres">
      <dgm:prSet presAssocID="{20053C7D-E4D9-46C5-9EE5-9E95007A2ED6}" presName="linear" presStyleCnt="0">
        <dgm:presLayoutVars>
          <dgm:animLvl val="lvl"/>
          <dgm:resizeHandles val="exact"/>
        </dgm:presLayoutVars>
      </dgm:prSet>
      <dgm:spPr/>
    </dgm:pt>
    <dgm:pt modelId="{D05F80D7-8EDF-438D-B062-903B75E7F33E}" type="pres">
      <dgm:prSet presAssocID="{C1EA43D5-A806-4F90-AA8F-3C4E64811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CE9929-9049-4E1F-9A31-0658CA756AAE}" type="pres">
      <dgm:prSet presAssocID="{F0B93C6B-47C7-43A5-94D7-096B912C5242}" presName="spacer" presStyleCnt="0"/>
      <dgm:spPr/>
    </dgm:pt>
    <dgm:pt modelId="{99D64868-EC85-46ED-8317-227DB4C6050C}" type="pres">
      <dgm:prSet presAssocID="{91DCFC2A-E31E-489B-A334-4E0E47ADA2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0AC9BF-3C6F-41B6-99B9-DA5A9E095DC4}" type="pres">
      <dgm:prSet presAssocID="{D39897C5-C247-4FFC-A830-602DE1C8E04D}" presName="spacer" presStyleCnt="0"/>
      <dgm:spPr/>
    </dgm:pt>
    <dgm:pt modelId="{F218A013-290A-48E5-86AC-CEF1A7709568}" type="pres">
      <dgm:prSet presAssocID="{FA0F089A-9EB6-4511-B954-FFEACE795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F539A7-5209-4D33-91B6-4C4DD4320D82}" type="pres">
      <dgm:prSet presAssocID="{44113454-439E-45C1-8D9F-E1AE5F7A50FC}" presName="spacer" presStyleCnt="0"/>
      <dgm:spPr/>
    </dgm:pt>
    <dgm:pt modelId="{3FBEE896-39B4-4395-AA0C-86725B9457AD}" type="pres">
      <dgm:prSet presAssocID="{40F370E9-CE62-4BEB-8656-0C3F8A9532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318206-691B-4493-8997-0F5826D697C0}" type="presOf" srcId="{20053C7D-E4D9-46C5-9EE5-9E95007A2ED6}" destId="{6E266841-173F-45DC-A8B3-8BEECF79AACC}" srcOrd="0" destOrd="0" presId="urn:microsoft.com/office/officeart/2005/8/layout/vList2"/>
    <dgm:cxn modelId="{9B412F26-5ABE-4BB3-A5DF-C194DEEF8EA9}" type="presOf" srcId="{40F370E9-CE62-4BEB-8656-0C3F8A953239}" destId="{3FBEE896-39B4-4395-AA0C-86725B9457AD}" srcOrd="0" destOrd="0" presId="urn:microsoft.com/office/officeart/2005/8/layout/vList2"/>
    <dgm:cxn modelId="{E577255B-CA5C-4068-B8D8-230FE85E9CF5}" srcId="{20053C7D-E4D9-46C5-9EE5-9E95007A2ED6}" destId="{C1EA43D5-A806-4F90-AA8F-3C4E64811BE8}" srcOrd="0" destOrd="0" parTransId="{A0BB51FA-2282-486C-A16E-2CFFEEBF08D6}" sibTransId="{F0B93C6B-47C7-43A5-94D7-096B912C5242}"/>
    <dgm:cxn modelId="{7151AB8D-2242-4F6B-8055-4BE25F7E5DFB}" srcId="{20053C7D-E4D9-46C5-9EE5-9E95007A2ED6}" destId="{FA0F089A-9EB6-4511-B954-FFEACE795AEC}" srcOrd="2" destOrd="0" parTransId="{6BA6F22E-9299-456C-BC02-514267BCFC3C}" sibTransId="{44113454-439E-45C1-8D9F-E1AE5F7A50FC}"/>
    <dgm:cxn modelId="{B2C4BB9C-C367-4ABB-9599-0F9118E0C92A}" type="presOf" srcId="{91DCFC2A-E31E-489B-A334-4E0E47ADA2BD}" destId="{99D64868-EC85-46ED-8317-227DB4C6050C}" srcOrd="0" destOrd="0" presId="urn:microsoft.com/office/officeart/2005/8/layout/vList2"/>
    <dgm:cxn modelId="{0CCD1BA1-7623-41BF-AE05-43490EF50E34}" type="presOf" srcId="{FA0F089A-9EB6-4511-B954-FFEACE795AEC}" destId="{F218A013-290A-48E5-86AC-CEF1A7709568}" srcOrd="0" destOrd="0" presId="urn:microsoft.com/office/officeart/2005/8/layout/vList2"/>
    <dgm:cxn modelId="{AFE384B6-10B6-4353-9629-74389DD0D98F}" srcId="{20053C7D-E4D9-46C5-9EE5-9E95007A2ED6}" destId="{40F370E9-CE62-4BEB-8656-0C3F8A953239}" srcOrd="3" destOrd="0" parTransId="{77306E84-C0C4-4BAF-9F9F-D27834219CA4}" sibTransId="{C6769A93-CD12-4F04-B370-9FB67692B479}"/>
    <dgm:cxn modelId="{D34805CF-8A12-4BF5-83FF-7C47ECE893F7}" type="presOf" srcId="{C1EA43D5-A806-4F90-AA8F-3C4E64811BE8}" destId="{D05F80D7-8EDF-438D-B062-903B75E7F33E}" srcOrd="0" destOrd="0" presId="urn:microsoft.com/office/officeart/2005/8/layout/vList2"/>
    <dgm:cxn modelId="{981054DC-D508-4C46-80B8-4F435328747A}" srcId="{20053C7D-E4D9-46C5-9EE5-9E95007A2ED6}" destId="{91DCFC2A-E31E-489B-A334-4E0E47ADA2BD}" srcOrd="1" destOrd="0" parTransId="{D699A522-8A12-4FF6-8FE4-2E7E7C3EBA66}" sibTransId="{D39897C5-C247-4FFC-A830-602DE1C8E04D}"/>
    <dgm:cxn modelId="{FE139F05-7D9D-40E2-BE12-519EFB51C4BD}" type="presParOf" srcId="{6E266841-173F-45DC-A8B3-8BEECF79AACC}" destId="{D05F80D7-8EDF-438D-B062-903B75E7F33E}" srcOrd="0" destOrd="0" presId="urn:microsoft.com/office/officeart/2005/8/layout/vList2"/>
    <dgm:cxn modelId="{2DC78C2F-CC87-44F7-AF28-A4F03BF2B855}" type="presParOf" srcId="{6E266841-173F-45DC-A8B3-8BEECF79AACC}" destId="{9ACE9929-9049-4E1F-9A31-0658CA756AAE}" srcOrd="1" destOrd="0" presId="urn:microsoft.com/office/officeart/2005/8/layout/vList2"/>
    <dgm:cxn modelId="{F21E3290-C462-4265-8DDF-3D0BB93E3884}" type="presParOf" srcId="{6E266841-173F-45DC-A8B3-8BEECF79AACC}" destId="{99D64868-EC85-46ED-8317-227DB4C6050C}" srcOrd="2" destOrd="0" presId="urn:microsoft.com/office/officeart/2005/8/layout/vList2"/>
    <dgm:cxn modelId="{D43F7797-5451-4AF5-9AF8-008E5330A643}" type="presParOf" srcId="{6E266841-173F-45DC-A8B3-8BEECF79AACC}" destId="{150AC9BF-3C6F-41B6-99B9-DA5A9E095DC4}" srcOrd="3" destOrd="0" presId="urn:microsoft.com/office/officeart/2005/8/layout/vList2"/>
    <dgm:cxn modelId="{42F6078E-DDC4-4F1A-8441-7B282D9CC7C5}" type="presParOf" srcId="{6E266841-173F-45DC-A8B3-8BEECF79AACC}" destId="{F218A013-290A-48E5-86AC-CEF1A7709568}" srcOrd="4" destOrd="0" presId="urn:microsoft.com/office/officeart/2005/8/layout/vList2"/>
    <dgm:cxn modelId="{829922F9-BF0A-414E-B56E-062933661C76}" type="presParOf" srcId="{6E266841-173F-45DC-A8B3-8BEECF79AACC}" destId="{AEF539A7-5209-4D33-91B6-4C4DD4320D82}" srcOrd="5" destOrd="0" presId="urn:microsoft.com/office/officeart/2005/8/layout/vList2"/>
    <dgm:cxn modelId="{6DC22488-03DC-4520-AA12-FA46712690FE}" type="presParOf" srcId="{6E266841-173F-45DC-A8B3-8BEECF79AACC}" destId="{3FBEE896-39B4-4395-AA0C-86725B945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1EF242-129F-401C-89CC-8BA29C10A3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28C9-AC7F-4A72-98F3-9691FFB368F3}">
      <dgm:prSet custT="1"/>
      <dgm:spPr/>
      <dgm:t>
        <a:bodyPr/>
        <a:lstStyle/>
        <a:p>
          <a:r>
            <a:rPr lang="it-IT" sz="2400" dirty="0" err="1"/>
            <a:t>Receives</a:t>
          </a:r>
          <a:r>
            <a:rPr lang="it-IT" sz="2400" dirty="0"/>
            <a:t> HTTP </a:t>
          </a:r>
          <a:r>
            <a:rPr lang="it-IT" sz="2400" dirty="0" err="1"/>
            <a:t>requests</a:t>
          </a:r>
          <a:r>
            <a:rPr lang="it-IT" sz="2400" dirty="0"/>
            <a:t> from the client side, </a:t>
          </a:r>
          <a:r>
            <a:rPr lang="it-IT" sz="2400" dirty="0" err="1"/>
            <a:t>performs</a:t>
          </a:r>
          <a:r>
            <a:rPr lang="it-IT" sz="2400" dirty="0"/>
            <a:t> some </a:t>
          </a:r>
          <a:r>
            <a:rPr lang="it-IT" sz="2400" dirty="0" err="1"/>
            <a:t>integrity</a:t>
          </a:r>
          <a:r>
            <a:rPr lang="it-IT" sz="2400" dirty="0"/>
            <a:t> checks and </a:t>
          </a:r>
          <a:r>
            <a:rPr lang="it-IT" sz="2400" dirty="0" err="1"/>
            <a:t>it</a:t>
          </a:r>
          <a:r>
            <a:rPr lang="it-IT" sz="2400" dirty="0"/>
            <a:t> stores the data of the user and </a:t>
          </a:r>
          <a:r>
            <a:rPr lang="it-IT" sz="2400" dirty="0" err="1"/>
            <a:t>its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without</a:t>
          </a:r>
          <a:r>
            <a:rPr lang="it-IT" sz="2400" dirty="0"/>
            <a:t> </a:t>
          </a:r>
          <a:r>
            <a:rPr lang="it-IT" sz="2400" dirty="0" err="1"/>
            <a:t>showing</a:t>
          </a:r>
          <a:r>
            <a:rPr lang="it-IT" sz="2400" dirty="0"/>
            <a:t> </a:t>
          </a:r>
          <a:r>
            <a:rPr lang="it-IT" sz="2400" dirty="0" err="1"/>
            <a:t>externally</a:t>
          </a:r>
          <a:r>
            <a:rPr lang="it-IT" sz="2400" dirty="0"/>
            <a:t> the database </a:t>
          </a:r>
          <a:r>
            <a:rPr lang="it-IT" sz="2400" dirty="0" err="1"/>
            <a:t>structures</a:t>
          </a:r>
          <a:endParaRPr lang="en-US" sz="2400" dirty="0"/>
        </a:p>
      </dgm:t>
    </dgm:pt>
    <dgm:pt modelId="{C58E6E35-BA19-4522-AC57-2F7824B88546}" type="parTrans" cxnId="{C8E2EF41-CA9B-4A55-9ABC-D4F90D8FB89E}">
      <dgm:prSet/>
      <dgm:spPr/>
      <dgm:t>
        <a:bodyPr/>
        <a:lstStyle/>
        <a:p>
          <a:endParaRPr lang="en-US"/>
        </a:p>
      </dgm:t>
    </dgm:pt>
    <dgm:pt modelId="{E550E278-A301-4121-A2DF-423DA8D85132}" type="sibTrans" cxnId="{C8E2EF41-CA9B-4A55-9ABC-D4F90D8FB89E}">
      <dgm:prSet/>
      <dgm:spPr/>
      <dgm:t>
        <a:bodyPr/>
        <a:lstStyle/>
        <a:p>
          <a:endParaRPr lang="en-US"/>
        </a:p>
      </dgm:t>
    </dgm:pt>
    <dgm:pt modelId="{6F946C84-2A42-4189-8503-426B1B8775A4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responsible</a:t>
          </a:r>
          <a:r>
            <a:rPr lang="it-IT" sz="2400" dirty="0"/>
            <a:t> for </a:t>
          </a:r>
          <a:r>
            <a:rPr lang="it-IT" sz="2400" dirty="0" err="1"/>
            <a:t>statistics</a:t>
          </a:r>
          <a:r>
            <a:rPr lang="it-IT" sz="2400" dirty="0"/>
            <a:t> </a:t>
          </a:r>
          <a:r>
            <a:rPr lang="it-IT" sz="2400" dirty="0" err="1"/>
            <a:t>computations</a:t>
          </a:r>
          <a:r>
            <a:rPr lang="it-IT" sz="2400" dirty="0"/>
            <a:t>, and </a:t>
          </a:r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masks</a:t>
          </a:r>
          <a:r>
            <a:rPr lang="it-IT" sz="2400" dirty="0"/>
            <a:t> </a:t>
          </a:r>
          <a:r>
            <a:rPr lang="it-IT" sz="2400" dirty="0" err="1"/>
            <a:t>underlying</a:t>
          </a:r>
          <a:r>
            <a:rPr lang="it-IT" sz="2400" dirty="0"/>
            <a:t> </a:t>
          </a:r>
          <a:r>
            <a:rPr lang="it-IT" sz="2400" dirty="0" err="1"/>
            <a:t>OpenWeather</a:t>
          </a:r>
          <a:r>
            <a:rPr lang="it-IT" sz="2400" dirty="0"/>
            <a:t> API call</a:t>
          </a:r>
          <a:endParaRPr lang="en-US" sz="2400" dirty="0"/>
        </a:p>
      </dgm:t>
    </dgm:pt>
    <dgm:pt modelId="{3B8B3DFE-31A5-45A5-9CDC-41E47B8BC615}" type="parTrans" cxnId="{2445CF2E-AECF-46BC-A35A-81F4E5073453}">
      <dgm:prSet/>
      <dgm:spPr/>
      <dgm:t>
        <a:bodyPr/>
        <a:lstStyle/>
        <a:p>
          <a:endParaRPr lang="en-US"/>
        </a:p>
      </dgm:t>
    </dgm:pt>
    <dgm:pt modelId="{FA6BC10C-D62A-4921-B694-0533616D71AB}" type="sibTrans" cxnId="{2445CF2E-AECF-46BC-A35A-81F4E5073453}">
      <dgm:prSet/>
      <dgm:spPr/>
      <dgm:t>
        <a:bodyPr/>
        <a:lstStyle/>
        <a:p>
          <a:endParaRPr lang="en-US"/>
        </a:p>
      </dgm:t>
    </dgm:pt>
    <dgm:pt modelId="{592E8CDB-6A48-4DA6-8A27-05C9E5934BCC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the core for </a:t>
          </a:r>
          <a:r>
            <a:rPr lang="it-IT" sz="2400" dirty="0" err="1"/>
            <a:t>every</a:t>
          </a:r>
          <a:r>
            <a:rPr lang="it-IT" sz="2400" dirty="0"/>
            <a:t> CRUD </a:t>
          </a:r>
          <a:r>
            <a:rPr lang="it-IT" sz="2400" dirty="0" err="1"/>
            <a:t>operations</a:t>
          </a:r>
          <a:r>
            <a:rPr lang="it-IT" sz="2400" dirty="0"/>
            <a:t> of the database like the </a:t>
          </a:r>
          <a:r>
            <a:rPr lang="it-IT" sz="2400" dirty="0" err="1"/>
            <a:t>registation</a:t>
          </a:r>
          <a:r>
            <a:rPr lang="it-IT" sz="2400" dirty="0"/>
            <a:t> of a new user, </a:t>
          </a:r>
          <a:r>
            <a:rPr lang="it-IT" sz="2400" dirty="0" err="1"/>
            <a:t>credential</a:t>
          </a:r>
          <a:r>
            <a:rPr lang="it-IT" sz="2400" dirty="0"/>
            <a:t> checks for login access, setting and </a:t>
          </a:r>
          <a:r>
            <a:rPr lang="it-IT" sz="2400" dirty="0" err="1"/>
            <a:t>updating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cycles</a:t>
          </a:r>
          <a:endParaRPr lang="en-US" sz="2400" dirty="0"/>
        </a:p>
      </dgm:t>
    </dgm:pt>
    <dgm:pt modelId="{9C5B6E1D-E4A5-4DD0-B7B3-FFC1D6071139}" type="parTrans" cxnId="{E24CE206-A89A-4591-8B84-BC1AB122CA88}">
      <dgm:prSet/>
      <dgm:spPr/>
      <dgm:t>
        <a:bodyPr/>
        <a:lstStyle/>
        <a:p>
          <a:endParaRPr lang="en-US"/>
        </a:p>
      </dgm:t>
    </dgm:pt>
    <dgm:pt modelId="{159CD6D9-7E66-43D1-8ED1-71F7DB2933BB}" type="sibTrans" cxnId="{E24CE206-A89A-4591-8B84-BC1AB122CA88}">
      <dgm:prSet/>
      <dgm:spPr/>
      <dgm:t>
        <a:bodyPr/>
        <a:lstStyle/>
        <a:p>
          <a:endParaRPr lang="en-US"/>
        </a:p>
      </dgm:t>
    </dgm:pt>
    <dgm:pt modelId="{8EDF6723-F2C1-4751-BA01-51CD205F700A}" type="pres">
      <dgm:prSet presAssocID="{221EF242-129F-401C-89CC-8BA29C10A358}" presName="linear" presStyleCnt="0">
        <dgm:presLayoutVars>
          <dgm:animLvl val="lvl"/>
          <dgm:resizeHandles val="exact"/>
        </dgm:presLayoutVars>
      </dgm:prSet>
      <dgm:spPr/>
    </dgm:pt>
    <dgm:pt modelId="{EB82375A-FCCA-45ED-8A79-009CE3C14F6F}" type="pres">
      <dgm:prSet presAssocID="{E8F428C9-AC7F-4A72-98F3-9691FFB368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B529-85DF-40A4-B93D-79C06AA6AC15}" type="pres">
      <dgm:prSet presAssocID="{E550E278-A301-4121-A2DF-423DA8D85132}" presName="spacer" presStyleCnt="0"/>
      <dgm:spPr/>
    </dgm:pt>
    <dgm:pt modelId="{D9881103-4D03-407A-9AE7-1B019E4F12CA}" type="pres">
      <dgm:prSet presAssocID="{6F946C84-2A42-4189-8503-426B1B877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08428-A234-4E17-9528-7962EFBC6C5C}" type="pres">
      <dgm:prSet presAssocID="{FA6BC10C-D62A-4921-B694-0533616D71AB}" presName="spacer" presStyleCnt="0"/>
      <dgm:spPr/>
    </dgm:pt>
    <dgm:pt modelId="{1F86E8B0-097F-424A-99BC-BF6DF2A42FC0}" type="pres">
      <dgm:prSet presAssocID="{592E8CDB-6A48-4DA6-8A27-05C9E5934B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4CE206-A89A-4591-8B84-BC1AB122CA88}" srcId="{221EF242-129F-401C-89CC-8BA29C10A358}" destId="{592E8CDB-6A48-4DA6-8A27-05C9E5934BCC}" srcOrd="2" destOrd="0" parTransId="{9C5B6E1D-E4A5-4DD0-B7B3-FFC1D6071139}" sibTransId="{159CD6D9-7E66-43D1-8ED1-71F7DB2933BB}"/>
    <dgm:cxn modelId="{666F4E17-B388-4795-BDA0-F6050CAEDE8F}" type="presOf" srcId="{221EF242-129F-401C-89CC-8BA29C10A358}" destId="{8EDF6723-F2C1-4751-BA01-51CD205F700A}" srcOrd="0" destOrd="0" presId="urn:microsoft.com/office/officeart/2005/8/layout/vList2"/>
    <dgm:cxn modelId="{2445CF2E-AECF-46BC-A35A-81F4E5073453}" srcId="{221EF242-129F-401C-89CC-8BA29C10A358}" destId="{6F946C84-2A42-4189-8503-426B1B8775A4}" srcOrd="1" destOrd="0" parTransId="{3B8B3DFE-31A5-45A5-9CDC-41E47B8BC615}" sibTransId="{FA6BC10C-D62A-4921-B694-0533616D71AB}"/>
    <dgm:cxn modelId="{C8E2EF41-CA9B-4A55-9ABC-D4F90D8FB89E}" srcId="{221EF242-129F-401C-89CC-8BA29C10A358}" destId="{E8F428C9-AC7F-4A72-98F3-9691FFB368F3}" srcOrd="0" destOrd="0" parTransId="{C58E6E35-BA19-4522-AC57-2F7824B88546}" sibTransId="{E550E278-A301-4121-A2DF-423DA8D85132}"/>
    <dgm:cxn modelId="{F5A75DA2-42D5-46BB-BE21-7B4330EDF097}" type="presOf" srcId="{E8F428C9-AC7F-4A72-98F3-9691FFB368F3}" destId="{EB82375A-FCCA-45ED-8A79-009CE3C14F6F}" srcOrd="0" destOrd="0" presId="urn:microsoft.com/office/officeart/2005/8/layout/vList2"/>
    <dgm:cxn modelId="{42F33CD8-1995-4A88-B522-F79568195EC6}" type="presOf" srcId="{592E8CDB-6A48-4DA6-8A27-05C9E5934BCC}" destId="{1F86E8B0-097F-424A-99BC-BF6DF2A42FC0}" srcOrd="0" destOrd="0" presId="urn:microsoft.com/office/officeart/2005/8/layout/vList2"/>
    <dgm:cxn modelId="{4EAA7EFB-54FC-4C02-894E-CE74DB7265CE}" type="presOf" srcId="{6F946C84-2A42-4189-8503-426B1B8775A4}" destId="{D9881103-4D03-407A-9AE7-1B019E4F12CA}" srcOrd="0" destOrd="0" presId="urn:microsoft.com/office/officeart/2005/8/layout/vList2"/>
    <dgm:cxn modelId="{451F5594-453E-44C8-B8AC-B7FBEE0BF137}" type="presParOf" srcId="{8EDF6723-F2C1-4751-BA01-51CD205F700A}" destId="{EB82375A-FCCA-45ED-8A79-009CE3C14F6F}" srcOrd="0" destOrd="0" presId="urn:microsoft.com/office/officeart/2005/8/layout/vList2"/>
    <dgm:cxn modelId="{567E1F04-A1F3-4DE0-B8FF-9AE222B4384C}" type="presParOf" srcId="{8EDF6723-F2C1-4751-BA01-51CD205F700A}" destId="{4F18B529-85DF-40A4-B93D-79C06AA6AC15}" srcOrd="1" destOrd="0" presId="urn:microsoft.com/office/officeart/2005/8/layout/vList2"/>
    <dgm:cxn modelId="{D2A38520-759F-4170-ACD3-F358AE18E884}" type="presParOf" srcId="{8EDF6723-F2C1-4751-BA01-51CD205F700A}" destId="{D9881103-4D03-407A-9AE7-1B019E4F12CA}" srcOrd="2" destOrd="0" presId="urn:microsoft.com/office/officeart/2005/8/layout/vList2"/>
    <dgm:cxn modelId="{CDD14A35-BF7D-48EA-B6C6-BC3F3FFF6745}" type="presParOf" srcId="{8EDF6723-F2C1-4751-BA01-51CD205F700A}" destId="{EF808428-A234-4E17-9528-7962EFBC6C5C}" srcOrd="3" destOrd="0" presId="urn:microsoft.com/office/officeart/2005/8/layout/vList2"/>
    <dgm:cxn modelId="{DD97776B-FE9D-4AAA-8E6D-2E04D14634A7}" type="presParOf" srcId="{8EDF6723-F2C1-4751-BA01-51CD205F700A}" destId="{1F86E8B0-097F-424A-99BC-BF6DF2A42F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04135F-4F7A-4486-8C14-2638D2C63F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8D2E8E-2888-49EB-9461-84424D52DDB9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handles </a:t>
          </a:r>
          <a:r>
            <a:rPr lang="it-IT" dirty="0" err="1"/>
            <a:t>registation</a:t>
          </a:r>
          <a:r>
            <a:rPr lang="it-IT" dirty="0"/>
            <a:t> of new users, login to account and </a:t>
          </a:r>
          <a:r>
            <a:rPr lang="it-IT" dirty="0" err="1"/>
            <a:t>deletion</a:t>
          </a:r>
          <a:r>
            <a:rPr lang="it-IT" dirty="0"/>
            <a:t> of user information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341F2982-57FA-4556-AF6A-DB9ADF7DBCBF}" type="parTrans" cxnId="{254C9ADF-B37D-4FE4-BE20-9628D52CEC2D}">
      <dgm:prSet/>
      <dgm:spPr/>
      <dgm:t>
        <a:bodyPr/>
        <a:lstStyle/>
        <a:p>
          <a:endParaRPr lang="en-US"/>
        </a:p>
      </dgm:t>
    </dgm:pt>
    <dgm:pt modelId="{8361AF0E-81A8-4776-811E-ABE560FD22B9}" type="sibTrans" cxnId="{254C9ADF-B37D-4FE4-BE20-9628D52CEC2D}">
      <dgm:prSet/>
      <dgm:spPr/>
      <dgm:t>
        <a:bodyPr/>
        <a:lstStyle/>
        <a:p>
          <a:endParaRPr lang="en-US"/>
        </a:p>
      </dgm:t>
    </dgm:pt>
    <dgm:pt modelId="{58182901-0EA3-447F-85DF-4D7B3B109BA5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messages</a:t>
          </a:r>
          <a:r>
            <a:rPr lang="it-IT" dirty="0"/>
            <a:t> to </a:t>
          </a:r>
          <a:r>
            <a:rPr lang="it-IT" dirty="0" err="1"/>
            <a:t>notify</a:t>
          </a:r>
          <a:r>
            <a:rPr lang="it-IT" dirty="0"/>
            <a:t> the user </a:t>
          </a:r>
          <a:r>
            <a:rPr lang="it-IT" dirty="0" err="1"/>
            <a:t>about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 (</a:t>
          </a:r>
          <a:r>
            <a:rPr lang="it-IT" dirty="0" err="1"/>
            <a:t>rain</a:t>
          </a:r>
          <a:r>
            <a:rPr lang="it-IT" dirty="0"/>
            <a:t> coming in a </a:t>
          </a:r>
          <a:r>
            <a:rPr lang="it-IT" dirty="0" err="1"/>
            <a:t>few</a:t>
          </a:r>
          <a:r>
            <a:rPr lang="it-IT" dirty="0"/>
            <a:t> hours), </a:t>
          </a:r>
          <a:r>
            <a:rPr lang="it-IT" dirty="0" err="1"/>
            <a:t>actual</a:t>
          </a:r>
          <a:r>
            <a:rPr lang="it-IT" dirty="0"/>
            <a:t> </a:t>
          </a:r>
          <a:r>
            <a:rPr lang="it-IT" dirty="0" err="1"/>
            <a:t>rain</a:t>
          </a:r>
          <a:r>
            <a:rPr lang="it-IT" dirty="0"/>
            <a:t> and community events </a:t>
          </a:r>
          <a:endParaRPr lang="en-US" dirty="0"/>
        </a:p>
      </dgm:t>
    </dgm:pt>
    <dgm:pt modelId="{98F89328-CABB-4F66-911B-C1E508BEAAED}" type="parTrans" cxnId="{8DAE92C5-82D7-4D57-9BA8-15B908C9963D}">
      <dgm:prSet/>
      <dgm:spPr/>
      <dgm:t>
        <a:bodyPr/>
        <a:lstStyle/>
        <a:p>
          <a:endParaRPr lang="en-US"/>
        </a:p>
      </dgm:t>
    </dgm:pt>
    <dgm:pt modelId="{F68D6FD1-0D7C-4038-89AE-887BC65F93BC}" type="sibTrans" cxnId="{8DAE92C5-82D7-4D57-9BA8-15B908C9963D}">
      <dgm:prSet/>
      <dgm:spPr/>
      <dgm:t>
        <a:bodyPr/>
        <a:lstStyle/>
        <a:p>
          <a:endParaRPr lang="en-US"/>
        </a:p>
      </dgm:t>
    </dgm:pt>
    <dgm:pt modelId="{CA289ED7-6D5E-44C3-B592-30B3021C8E4B}">
      <dgm:prSet/>
      <dgm:spPr/>
      <dgm:t>
        <a:bodyPr/>
        <a:lstStyle/>
        <a:p>
          <a:r>
            <a:rPr lang="it-IT"/>
            <a:t>You can ask it the status of your rack, useful informations about drying time and predict the best time to dry your clothes</a:t>
          </a:r>
          <a:endParaRPr lang="en-US"/>
        </a:p>
      </dgm:t>
    </dgm:pt>
    <dgm:pt modelId="{728167E3-BAB0-40BA-9530-AD3C663BA507}" type="parTrans" cxnId="{26BDE11F-B7C5-4321-8A51-6A613C3B8D49}">
      <dgm:prSet/>
      <dgm:spPr/>
      <dgm:t>
        <a:bodyPr/>
        <a:lstStyle/>
        <a:p>
          <a:endParaRPr lang="en-US"/>
        </a:p>
      </dgm:t>
    </dgm:pt>
    <dgm:pt modelId="{2BC99BEA-6AFD-4DC4-87D8-E16A1665CBDB}" type="sibTrans" cxnId="{26BDE11F-B7C5-4321-8A51-6A613C3B8D49}">
      <dgm:prSet/>
      <dgm:spPr/>
      <dgm:t>
        <a:bodyPr/>
        <a:lstStyle/>
        <a:p>
          <a:endParaRPr lang="en-US"/>
        </a:p>
      </dgm:t>
    </dgm:pt>
    <dgm:pt modelId="{CD4D3A13-05A1-4A8B-85D0-B92C0291CF12}">
      <dgm:prSet/>
      <dgm:spPr/>
      <dgm:t>
        <a:bodyPr/>
        <a:lstStyle/>
        <a:p>
          <a:r>
            <a:rPr lang="it-IT"/>
            <a:t>Developed in Python and it will be hosted in Cloud environment in future developments</a:t>
          </a:r>
          <a:endParaRPr lang="en-US"/>
        </a:p>
      </dgm:t>
    </dgm:pt>
    <dgm:pt modelId="{DDFF83F4-0D35-4EA7-96E6-30C1BA744EAE}" type="parTrans" cxnId="{C31519F7-8090-4340-9CEC-A6EF668D58AB}">
      <dgm:prSet/>
      <dgm:spPr/>
      <dgm:t>
        <a:bodyPr/>
        <a:lstStyle/>
        <a:p>
          <a:endParaRPr lang="en-US"/>
        </a:p>
      </dgm:t>
    </dgm:pt>
    <dgm:pt modelId="{463A37C3-5016-4102-BAE4-78FF0CCA141D}" type="sibTrans" cxnId="{C31519F7-8090-4340-9CEC-A6EF668D58AB}">
      <dgm:prSet/>
      <dgm:spPr/>
      <dgm:t>
        <a:bodyPr/>
        <a:lstStyle/>
        <a:p>
          <a:endParaRPr lang="en-US"/>
        </a:p>
      </dgm:t>
    </dgm:pt>
    <dgm:pt modelId="{518C35CE-4790-46EE-858B-57DF1B031319}">
      <dgm:prSet/>
      <dgm:spPr/>
      <dgm:t>
        <a:bodyPr/>
        <a:lstStyle/>
        <a:p>
          <a:r>
            <a:rPr lang="it-IT"/>
            <a:t>Quick and responsive for the client</a:t>
          </a:r>
          <a:endParaRPr lang="en-US"/>
        </a:p>
      </dgm:t>
    </dgm:pt>
    <dgm:pt modelId="{8FB9D578-CC8F-40B8-9F31-D1B92A423F7E}" type="parTrans" cxnId="{E21B5C1C-DD6B-49E7-AE5F-591B32931A9F}">
      <dgm:prSet/>
      <dgm:spPr/>
      <dgm:t>
        <a:bodyPr/>
        <a:lstStyle/>
        <a:p>
          <a:endParaRPr lang="en-US"/>
        </a:p>
      </dgm:t>
    </dgm:pt>
    <dgm:pt modelId="{1C556D06-CF34-467A-8A3B-C6F976D571A3}" type="sibTrans" cxnId="{E21B5C1C-DD6B-49E7-AE5F-591B32931A9F}">
      <dgm:prSet/>
      <dgm:spPr/>
      <dgm:t>
        <a:bodyPr/>
        <a:lstStyle/>
        <a:p>
          <a:endParaRPr lang="en-US"/>
        </a:p>
      </dgm:t>
    </dgm:pt>
    <dgm:pt modelId="{2C4D6140-93AC-474C-9CB7-29B218FE8019}" type="pres">
      <dgm:prSet presAssocID="{4104135F-4F7A-4486-8C14-2638D2C63FA3}" presName="linear" presStyleCnt="0">
        <dgm:presLayoutVars>
          <dgm:animLvl val="lvl"/>
          <dgm:resizeHandles val="exact"/>
        </dgm:presLayoutVars>
      </dgm:prSet>
      <dgm:spPr/>
    </dgm:pt>
    <dgm:pt modelId="{FFA8C6D3-C0BF-4F61-8CD1-71B12F72619E}" type="pres">
      <dgm:prSet presAssocID="{A28D2E8E-2888-49EB-9461-84424D52D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CD222F-2717-45C6-BCED-0AFE4D282CA5}" type="pres">
      <dgm:prSet presAssocID="{8361AF0E-81A8-4776-811E-ABE560FD22B9}" presName="spacer" presStyleCnt="0"/>
      <dgm:spPr/>
    </dgm:pt>
    <dgm:pt modelId="{D753E167-AA4D-4865-9FFC-929E800EC91C}" type="pres">
      <dgm:prSet presAssocID="{58182901-0EA3-447F-85DF-4D7B3B109B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877F55-3F9A-462B-AA97-8B21764FC498}" type="pres">
      <dgm:prSet presAssocID="{F68D6FD1-0D7C-4038-89AE-887BC65F93BC}" presName="spacer" presStyleCnt="0"/>
      <dgm:spPr/>
    </dgm:pt>
    <dgm:pt modelId="{83918F3B-B245-4B27-BC18-670B268296A7}" type="pres">
      <dgm:prSet presAssocID="{CA289ED7-6D5E-44C3-B592-30B3021C8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93DA0D-A1DE-4E1D-9147-6E871E14A0CF}" type="pres">
      <dgm:prSet presAssocID="{2BC99BEA-6AFD-4DC4-87D8-E16A1665CBDB}" presName="spacer" presStyleCnt="0"/>
      <dgm:spPr/>
    </dgm:pt>
    <dgm:pt modelId="{EDDD41F0-CF49-44A1-9387-CD80A3B64D1A}" type="pres">
      <dgm:prSet presAssocID="{CD4D3A13-05A1-4A8B-85D0-B92C0291CF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7C3DC-CB66-476E-B59D-C1725F94A10A}" type="pres">
      <dgm:prSet presAssocID="{463A37C3-5016-4102-BAE4-78FF0CCA141D}" presName="spacer" presStyleCnt="0"/>
      <dgm:spPr/>
    </dgm:pt>
    <dgm:pt modelId="{688944DB-5D79-46A5-AD5A-AB1D6CBB497D}" type="pres">
      <dgm:prSet presAssocID="{518C35CE-4790-46EE-858B-57DF1B0313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1B5C1C-DD6B-49E7-AE5F-591B32931A9F}" srcId="{4104135F-4F7A-4486-8C14-2638D2C63FA3}" destId="{518C35CE-4790-46EE-858B-57DF1B031319}" srcOrd="4" destOrd="0" parTransId="{8FB9D578-CC8F-40B8-9F31-D1B92A423F7E}" sibTransId="{1C556D06-CF34-467A-8A3B-C6F976D571A3}"/>
    <dgm:cxn modelId="{26BDE11F-B7C5-4321-8A51-6A613C3B8D49}" srcId="{4104135F-4F7A-4486-8C14-2638D2C63FA3}" destId="{CA289ED7-6D5E-44C3-B592-30B3021C8E4B}" srcOrd="2" destOrd="0" parTransId="{728167E3-BAB0-40BA-9530-AD3C663BA507}" sibTransId="{2BC99BEA-6AFD-4DC4-87D8-E16A1665CBDB}"/>
    <dgm:cxn modelId="{044A4141-D270-48B0-9E68-E7E428AB224E}" type="presOf" srcId="{518C35CE-4790-46EE-858B-57DF1B031319}" destId="{688944DB-5D79-46A5-AD5A-AB1D6CBB497D}" srcOrd="0" destOrd="0" presId="urn:microsoft.com/office/officeart/2005/8/layout/vList2"/>
    <dgm:cxn modelId="{68DBD48A-329F-4A75-B39D-08BF8DB49C18}" type="presOf" srcId="{58182901-0EA3-447F-85DF-4D7B3B109BA5}" destId="{D753E167-AA4D-4865-9FFC-929E800EC91C}" srcOrd="0" destOrd="0" presId="urn:microsoft.com/office/officeart/2005/8/layout/vList2"/>
    <dgm:cxn modelId="{5D370791-FF7C-4AF8-B89F-B11426A91C10}" type="presOf" srcId="{4104135F-4F7A-4486-8C14-2638D2C63FA3}" destId="{2C4D6140-93AC-474C-9CB7-29B218FE8019}" srcOrd="0" destOrd="0" presId="urn:microsoft.com/office/officeart/2005/8/layout/vList2"/>
    <dgm:cxn modelId="{1F83AF9C-E283-4FD4-AF93-53B5BDC2AB98}" type="presOf" srcId="{CD4D3A13-05A1-4A8B-85D0-B92C0291CF12}" destId="{EDDD41F0-CF49-44A1-9387-CD80A3B64D1A}" srcOrd="0" destOrd="0" presId="urn:microsoft.com/office/officeart/2005/8/layout/vList2"/>
    <dgm:cxn modelId="{8480E9A2-AAAA-467E-8B5A-031F544DAB39}" type="presOf" srcId="{A28D2E8E-2888-49EB-9461-84424D52DDB9}" destId="{FFA8C6D3-C0BF-4F61-8CD1-71B12F72619E}" srcOrd="0" destOrd="0" presId="urn:microsoft.com/office/officeart/2005/8/layout/vList2"/>
    <dgm:cxn modelId="{C5B791B3-866A-45B0-93AC-ECF715ECAA03}" type="presOf" srcId="{CA289ED7-6D5E-44C3-B592-30B3021C8E4B}" destId="{83918F3B-B245-4B27-BC18-670B268296A7}" srcOrd="0" destOrd="0" presId="urn:microsoft.com/office/officeart/2005/8/layout/vList2"/>
    <dgm:cxn modelId="{8DAE92C5-82D7-4D57-9BA8-15B908C9963D}" srcId="{4104135F-4F7A-4486-8C14-2638D2C63FA3}" destId="{58182901-0EA3-447F-85DF-4D7B3B109BA5}" srcOrd="1" destOrd="0" parTransId="{98F89328-CABB-4F66-911B-C1E508BEAAED}" sibTransId="{F68D6FD1-0D7C-4038-89AE-887BC65F93BC}"/>
    <dgm:cxn modelId="{254C9ADF-B37D-4FE4-BE20-9628D52CEC2D}" srcId="{4104135F-4F7A-4486-8C14-2638D2C63FA3}" destId="{A28D2E8E-2888-49EB-9461-84424D52DDB9}" srcOrd="0" destOrd="0" parTransId="{341F2982-57FA-4556-AF6A-DB9ADF7DBCBF}" sibTransId="{8361AF0E-81A8-4776-811E-ABE560FD22B9}"/>
    <dgm:cxn modelId="{C31519F7-8090-4340-9CEC-A6EF668D58AB}" srcId="{4104135F-4F7A-4486-8C14-2638D2C63FA3}" destId="{CD4D3A13-05A1-4A8B-85D0-B92C0291CF12}" srcOrd="3" destOrd="0" parTransId="{DDFF83F4-0D35-4EA7-96E6-30C1BA744EAE}" sibTransId="{463A37C3-5016-4102-BAE4-78FF0CCA141D}"/>
    <dgm:cxn modelId="{F7A6D84B-23C1-4496-AA84-A9DCDF4C874D}" type="presParOf" srcId="{2C4D6140-93AC-474C-9CB7-29B218FE8019}" destId="{FFA8C6D3-C0BF-4F61-8CD1-71B12F72619E}" srcOrd="0" destOrd="0" presId="urn:microsoft.com/office/officeart/2005/8/layout/vList2"/>
    <dgm:cxn modelId="{AC67F77C-27F3-4AFB-9809-2093C981DDC2}" type="presParOf" srcId="{2C4D6140-93AC-474C-9CB7-29B218FE8019}" destId="{AFCD222F-2717-45C6-BCED-0AFE4D282CA5}" srcOrd="1" destOrd="0" presId="urn:microsoft.com/office/officeart/2005/8/layout/vList2"/>
    <dgm:cxn modelId="{289C16DC-A83F-4E5A-9BC0-55B269C2975B}" type="presParOf" srcId="{2C4D6140-93AC-474C-9CB7-29B218FE8019}" destId="{D753E167-AA4D-4865-9FFC-929E800EC91C}" srcOrd="2" destOrd="0" presId="urn:microsoft.com/office/officeart/2005/8/layout/vList2"/>
    <dgm:cxn modelId="{3EC1A2B2-FFF6-4B58-988E-CCA83A1771F2}" type="presParOf" srcId="{2C4D6140-93AC-474C-9CB7-29B218FE8019}" destId="{1D877F55-3F9A-462B-AA97-8B21764FC498}" srcOrd="3" destOrd="0" presId="urn:microsoft.com/office/officeart/2005/8/layout/vList2"/>
    <dgm:cxn modelId="{13102F13-EA5A-4008-BDD1-267E357D07AC}" type="presParOf" srcId="{2C4D6140-93AC-474C-9CB7-29B218FE8019}" destId="{83918F3B-B245-4B27-BC18-670B268296A7}" srcOrd="4" destOrd="0" presId="urn:microsoft.com/office/officeart/2005/8/layout/vList2"/>
    <dgm:cxn modelId="{1061D32E-104F-4ACC-9E53-33CC79222F17}" type="presParOf" srcId="{2C4D6140-93AC-474C-9CB7-29B218FE8019}" destId="{D293DA0D-A1DE-4E1D-9147-6E871E14A0CF}" srcOrd="5" destOrd="0" presId="urn:microsoft.com/office/officeart/2005/8/layout/vList2"/>
    <dgm:cxn modelId="{753BF34A-335D-4264-A7FD-D7E828BF0E87}" type="presParOf" srcId="{2C4D6140-93AC-474C-9CB7-29B218FE8019}" destId="{EDDD41F0-CF49-44A1-9387-CD80A3B64D1A}" srcOrd="6" destOrd="0" presId="urn:microsoft.com/office/officeart/2005/8/layout/vList2"/>
    <dgm:cxn modelId="{850725FC-A591-4073-9A5B-B25B5EA67C94}" type="presParOf" srcId="{2C4D6140-93AC-474C-9CB7-29B218FE8019}" destId="{11A7C3DC-CB66-476E-B59D-C1725F94A10A}" srcOrd="7" destOrd="0" presId="urn:microsoft.com/office/officeart/2005/8/layout/vList2"/>
    <dgm:cxn modelId="{237C2C91-B3C2-40BA-90CD-0FAEB6F0BCA2}" type="presParOf" srcId="{2C4D6140-93AC-474C-9CB7-29B218FE8019}" destId="{688944DB-5D79-46A5-AD5A-AB1D6CBB4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84133-66E4-45D8-8708-467E03F74F03}">
      <dgm:prSet/>
      <dgm:spPr/>
      <dgm:t>
        <a:bodyPr/>
        <a:lstStyle/>
        <a:p>
          <a:r>
            <a:rPr lang="en-US" dirty="0"/>
            <a:t>AI, ML and DL (Recurrent neural networks)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predict drying times with a correlation to the environment</a:t>
          </a:r>
        </a:p>
      </dgm:t>
    </dgm:pt>
    <dgm:pt modelId="{2E42CCB7-14DA-46F9-BCED-53C6CEBD7F2F}" type="parTrans" cxnId="{2E0235AA-6F77-4979-BD8A-0CC822A5E5B6}">
      <dgm:prSet/>
      <dgm:spPr/>
      <dgm:t>
        <a:bodyPr/>
        <a:lstStyle/>
        <a:p>
          <a:endParaRPr lang="en-US"/>
        </a:p>
      </dgm:t>
    </dgm:pt>
    <dgm:pt modelId="{83B50A68-CD61-434C-8089-364C0E6A451D}" type="sibTrans" cxnId="{2E0235AA-6F77-4979-BD8A-0CC822A5E5B6}">
      <dgm:prSet/>
      <dgm:spPr/>
      <dgm:t>
        <a:bodyPr/>
        <a:lstStyle/>
        <a:p>
          <a:endParaRPr lang="en-US"/>
        </a:p>
      </dgm:t>
    </dgm:pt>
    <dgm:pt modelId="{2517557B-9A3D-40EA-B0EF-A67DEF8EB33A}">
      <dgm:prSet/>
      <dgm:spPr/>
      <dgm:t>
        <a:bodyPr/>
        <a:lstStyle/>
        <a:p>
          <a:r>
            <a:rPr lang="en-US"/>
            <a:t>Integration of other AWS services for Artificial Intelligence and Internet of Things</a:t>
          </a:r>
        </a:p>
      </dgm:t>
    </dgm:pt>
    <dgm:pt modelId="{4A37514F-CFF1-4E8F-8F6A-D8F9315F1C50}" type="parTrans" cxnId="{03EFC78C-093E-4B80-879D-93CF61DFCB9C}">
      <dgm:prSet/>
      <dgm:spPr/>
      <dgm:t>
        <a:bodyPr/>
        <a:lstStyle/>
        <a:p>
          <a:endParaRPr lang="en-US"/>
        </a:p>
      </dgm:t>
    </dgm:pt>
    <dgm:pt modelId="{C62FDA37-6C45-4D81-B286-D08B70AA52DE}" type="sibTrans" cxnId="{03EFC78C-093E-4B80-879D-93CF61DFCB9C}">
      <dgm:prSet/>
      <dgm:spPr/>
      <dgm:t>
        <a:bodyPr/>
        <a:lstStyle/>
        <a:p>
          <a:endParaRPr lang="en-US"/>
        </a:p>
      </dgm:t>
    </dgm:pt>
    <dgm:pt modelId="{EA84678E-DD50-4098-A758-8BC21DF5FD13}">
      <dgm:prSet/>
      <dgm:spPr/>
      <dgm:t>
        <a:bodyPr/>
        <a:lstStyle/>
        <a:p>
          <a:r>
            <a:rPr lang="en-US" dirty="0"/>
            <a:t>New functionalities for the mobile application to give more reliable information, security and privacy of the sensible data</a:t>
          </a:r>
        </a:p>
      </dgm:t>
    </dgm:pt>
    <dgm:pt modelId="{11AC7296-523E-43AA-9416-507F968D7BC2}" type="parTrans" cxnId="{86142CF2-0FAF-4601-BEC8-4A25B595BA76}">
      <dgm:prSet/>
      <dgm:spPr/>
      <dgm:t>
        <a:bodyPr/>
        <a:lstStyle/>
        <a:p>
          <a:endParaRPr lang="en-US"/>
        </a:p>
      </dgm:t>
    </dgm:pt>
    <dgm:pt modelId="{C71D5BC9-A5DB-4F53-A2E8-A1F6C1CF4F06}" type="sibTrans" cxnId="{86142CF2-0FAF-4601-BEC8-4A25B595BA76}">
      <dgm:prSet/>
      <dgm:spPr/>
      <dgm:t>
        <a:bodyPr/>
        <a:lstStyle/>
        <a:p>
          <a:endParaRPr lang="en-US"/>
        </a:p>
      </dgm:t>
    </dgm:pt>
    <dgm:pt modelId="{41525171-7499-4B81-9E2B-AAB97782EB40}">
      <dgm:prSet/>
      <dgm:spPr/>
      <dgm:t>
        <a:bodyPr/>
        <a:lstStyle/>
        <a:p>
          <a:r>
            <a:rPr lang="en-US" dirty="0"/>
            <a:t>Waterproof system evolution, usage of smart sensors for collecting data and multiple concurrent drying cycles for user</a:t>
          </a:r>
        </a:p>
      </dgm:t>
    </dgm:pt>
    <dgm:pt modelId="{097C3274-96AD-42FE-B708-E3088A69E3BE}" type="parTrans" cxnId="{DC68D170-0A22-46AD-A264-48B4BAB6CE79}">
      <dgm:prSet/>
      <dgm:spPr/>
      <dgm:t>
        <a:bodyPr/>
        <a:lstStyle/>
        <a:p>
          <a:endParaRPr lang="en-US"/>
        </a:p>
      </dgm:t>
    </dgm:pt>
    <dgm:pt modelId="{C4D8A068-26C5-4262-BFF0-D0BE13C828C3}" type="sibTrans" cxnId="{DC68D170-0A22-46AD-A264-48B4BAB6CE79}">
      <dgm:prSet/>
      <dgm:spPr/>
      <dgm:t>
        <a:bodyPr/>
        <a:lstStyle/>
        <a:p>
          <a:endParaRPr lang="en-US"/>
        </a:p>
      </dgm:t>
    </dgm:pt>
    <dgm:pt modelId="{392737F4-50C0-4EDD-A4B5-735FD259EA4C}">
      <dgm:prSet/>
      <dgm:spPr/>
      <dgm:t>
        <a:bodyPr/>
        <a:lstStyle/>
        <a:p>
          <a:r>
            <a:rPr lang="en-US" dirty="0"/>
            <a:t>Improve scalability and performances of Flask Restful APIs</a:t>
          </a:r>
        </a:p>
      </dgm:t>
    </dgm:pt>
    <dgm:pt modelId="{BC5DB26B-8BF7-471B-A879-2C51CAB8C906}" type="parTrans" cxnId="{DB7DA219-5AFA-4CA3-9DBB-38827C345C57}">
      <dgm:prSet/>
      <dgm:spPr/>
      <dgm:t>
        <a:bodyPr/>
        <a:lstStyle/>
        <a:p>
          <a:endParaRPr lang="en-US"/>
        </a:p>
      </dgm:t>
    </dgm:pt>
    <dgm:pt modelId="{0FAA9A59-260F-4432-8690-8C31FE33C8F2}" type="sibTrans" cxnId="{DB7DA219-5AFA-4CA3-9DBB-38827C345C57}">
      <dgm:prSet/>
      <dgm:spPr/>
      <dgm:t>
        <a:bodyPr/>
        <a:lstStyle/>
        <a:p>
          <a:endParaRPr lang="en-US"/>
        </a:p>
      </dgm:t>
    </dgm:pt>
    <dgm:pt modelId="{AF11A9A6-DD1A-4533-8B1E-C36371540A6D}">
      <dgm:prSet/>
      <dgm:spPr/>
      <dgm:t>
        <a:bodyPr/>
        <a:lstStyle/>
        <a:p>
          <a:r>
            <a:rPr lang="en-US" dirty="0"/>
            <a:t>Wireless connections</a:t>
          </a:r>
        </a:p>
      </dgm:t>
    </dgm:pt>
    <dgm:pt modelId="{5C7368CC-BD8E-4D9D-8719-3220FB961AA2}" type="parTrans" cxnId="{995EF600-D3F1-4BC2-A6AC-E2B940B80815}">
      <dgm:prSet/>
      <dgm:spPr/>
      <dgm:t>
        <a:bodyPr/>
        <a:lstStyle/>
        <a:p>
          <a:endParaRPr lang="it-IT"/>
        </a:p>
      </dgm:t>
    </dgm:pt>
    <dgm:pt modelId="{B8323A81-C6F2-437B-8873-1A37D2E8D444}" type="sibTrans" cxnId="{995EF600-D3F1-4BC2-A6AC-E2B940B80815}">
      <dgm:prSet/>
      <dgm:spPr/>
      <dgm:t>
        <a:bodyPr/>
        <a:lstStyle/>
        <a:p>
          <a:endParaRPr lang="it-IT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502E6E80-1C73-4BB5-9171-84C961AE9571}" type="pres">
      <dgm:prSet presAssocID="{D4A84133-66E4-45D8-8708-467E03F74F0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F4E5D5E-424F-4399-BF5D-4A5F1CB34DA6}" type="pres">
      <dgm:prSet presAssocID="{83B50A68-CD61-434C-8089-364C0E6A451D}" presName="spacer" presStyleCnt="0"/>
      <dgm:spPr/>
    </dgm:pt>
    <dgm:pt modelId="{8A0EE3E2-5811-46C7-BC08-F94EE98CE209}" type="pres">
      <dgm:prSet presAssocID="{2517557B-9A3D-40EA-B0EF-A67DEF8EB33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58565F-5473-47BF-8840-EBF2C513F492}" type="pres">
      <dgm:prSet presAssocID="{C62FDA37-6C45-4D81-B286-D08B70AA52DE}" presName="spacer" presStyleCnt="0"/>
      <dgm:spPr/>
    </dgm:pt>
    <dgm:pt modelId="{05B0955A-516D-4A9A-AB42-10B91F3DEDE7}" type="pres">
      <dgm:prSet presAssocID="{EA84678E-DD50-4098-A758-8BC21DF5FD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3C1FC66-F0BB-47E2-AAFD-FE21AFEAA539}" type="pres">
      <dgm:prSet presAssocID="{C71D5BC9-A5DB-4F53-A2E8-A1F6C1CF4F06}" presName="spacer" presStyleCnt="0"/>
      <dgm:spPr/>
    </dgm:pt>
    <dgm:pt modelId="{E27C790E-A926-4F30-A8D0-9B661315F259}" type="pres">
      <dgm:prSet presAssocID="{41525171-7499-4B81-9E2B-AAB97782EB4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F6EAD86-0DB6-474F-9F7D-AEF4180A8CD2}" type="pres">
      <dgm:prSet presAssocID="{C4D8A068-26C5-4262-BFF0-D0BE13C828C3}" presName="spacer" presStyleCnt="0"/>
      <dgm:spPr/>
    </dgm:pt>
    <dgm:pt modelId="{599A2CA6-8FD5-47C7-A505-C1D81C739534}" type="pres">
      <dgm:prSet presAssocID="{AF11A9A6-DD1A-4533-8B1E-C36371540A6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B8A5CB-B3DA-4020-B1AE-513E21F5974A}" type="pres">
      <dgm:prSet presAssocID="{B8323A81-C6F2-437B-8873-1A37D2E8D444}" presName="spacer" presStyleCnt="0"/>
      <dgm:spPr/>
    </dgm:pt>
    <dgm:pt modelId="{02918C32-07F7-4072-AB64-6C90C4608732}" type="pres">
      <dgm:prSet presAssocID="{392737F4-50C0-4EDD-A4B5-735FD259EA4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5EF600-D3F1-4BC2-A6AC-E2B940B80815}" srcId="{806CCEA2-9AB4-4B4E-8669-45AF576BEF58}" destId="{AF11A9A6-DD1A-4533-8B1E-C36371540A6D}" srcOrd="4" destOrd="0" parTransId="{5C7368CC-BD8E-4D9D-8719-3220FB961AA2}" sibTransId="{B8323A81-C6F2-437B-8873-1A37D2E8D444}"/>
    <dgm:cxn modelId="{BC95BD09-7052-4007-A7CB-CC7F5FC1FDEA}" type="presOf" srcId="{AF11A9A6-DD1A-4533-8B1E-C36371540A6D}" destId="{599A2CA6-8FD5-47C7-A505-C1D81C739534}" srcOrd="0" destOrd="0" presId="urn:microsoft.com/office/officeart/2005/8/layout/vList2"/>
    <dgm:cxn modelId="{DB7DA219-5AFA-4CA3-9DBB-38827C345C57}" srcId="{806CCEA2-9AB4-4B4E-8669-45AF576BEF58}" destId="{392737F4-50C0-4EDD-A4B5-735FD259EA4C}" srcOrd="5" destOrd="0" parTransId="{BC5DB26B-8BF7-471B-A879-2C51CAB8C906}" sibTransId="{0FAA9A59-260F-4432-8690-8C31FE33C8F2}"/>
    <dgm:cxn modelId="{DC68D170-0A22-46AD-A264-48B4BAB6CE79}" srcId="{806CCEA2-9AB4-4B4E-8669-45AF576BEF58}" destId="{41525171-7499-4B81-9E2B-AAB97782EB40}" srcOrd="3" destOrd="0" parTransId="{097C3274-96AD-42FE-B708-E3088A69E3BE}" sibTransId="{C4D8A068-26C5-4262-BFF0-D0BE13C828C3}"/>
    <dgm:cxn modelId="{2C76FE59-B7B9-4FD6-A6D7-DDD64AB7476C}" type="presOf" srcId="{392737F4-50C0-4EDD-A4B5-735FD259EA4C}" destId="{02918C32-07F7-4072-AB64-6C90C4608732}" srcOrd="0" destOrd="0" presId="urn:microsoft.com/office/officeart/2005/8/layout/vList2"/>
    <dgm:cxn modelId="{C154B75A-BFB8-4E8D-AD0C-2CA11507D9E8}" type="presOf" srcId="{D4A84133-66E4-45D8-8708-467E03F74F03}" destId="{502E6E80-1C73-4BB5-9171-84C961AE9571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2BB6E18A-6E09-4173-A86B-690B14BA8192}" type="presOf" srcId="{2517557B-9A3D-40EA-B0EF-A67DEF8EB33A}" destId="{8A0EE3E2-5811-46C7-BC08-F94EE98CE209}" srcOrd="0" destOrd="0" presId="urn:microsoft.com/office/officeart/2005/8/layout/vList2"/>
    <dgm:cxn modelId="{03EFC78C-093E-4B80-879D-93CF61DFCB9C}" srcId="{806CCEA2-9AB4-4B4E-8669-45AF576BEF58}" destId="{2517557B-9A3D-40EA-B0EF-A67DEF8EB33A}" srcOrd="1" destOrd="0" parTransId="{4A37514F-CFF1-4E8F-8F6A-D8F9315F1C50}" sibTransId="{C62FDA37-6C45-4D81-B286-D08B70AA52DE}"/>
    <dgm:cxn modelId="{736D719A-D58E-4F60-8D83-96E49AADE177}" type="presOf" srcId="{EA84678E-DD50-4098-A758-8BC21DF5FD13}" destId="{05B0955A-516D-4A9A-AB42-10B91F3DEDE7}" srcOrd="0" destOrd="0" presId="urn:microsoft.com/office/officeart/2005/8/layout/vList2"/>
    <dgm:cxn modelId="{8790A5A4-497E-4DB1-AE7F-9207BA8A0B33}" type="presOf" srcId="{41525171-7499-4B81-9E2B-AAB97782EB40}" destId="{E27C790E-A926-4F30-A8D0-9B661315F259}" srcOrd="0" destOrd="0" presId="urn:microsoft.com/office/officeart/2005/8/layout/vList2"/>
    <dgm:cxn modelId="{2E0235AA-6F77-4979-BD8A-0CC822A5E5B6}" srcId="{806CCEA2-9AB4-4B4E-8669-45AF576BEF58}" destId="{D4A84133-66E4-45D8-8708-467E03F74F03}" srcOrd="0" destOrd="0" parTransId="{2E42CCB7-14DA-46F9-BCED-53C6CEBD7F2F}" sibTransId="{83B50A68-CD61-434C-8089-364C0E6A451D}"/>
    <dgm:cxn modelId="{86142CF2-0FAF-4601-BEC8-4A25B595BA76}" srcId="{806CCEA2-9AB4-4B4E-8669-45AF576BEF58}" destId="{EA84678E-DD50-4098-A758-8BC21DF5FD13}" srcOrd="2" destOrd="0" parTransId="{11AC7296-523E-43AA-9416-507F968D7BC2}" sibTransId="{C71D5BC9-A5DB-4F53-A2E8-A1F6C1CF4F06}"/>
    <dgm:cxn modelId="{2C3E3AF4-B1F4-49F4-97D8-C5D805EFE312}" type="presParOf" srcId="{FAA287C1-1BC9-443F-BB83-5E9C96921477}" destId="{502E6E80-1C73-4BB5-9171-84C961AE9571}" srcOrd="0" destOrd="0" presId="urn:microsoft.com/office/officeart/2005/8/layout/vList2"/>
    <dgm:cxn modelId="{9F99CD18-E0C3-45F2-A44A-A449D7080C91}" type="presParOf" srcId="{FAA287C1-1BC9-443F-BB83-5E9C96921477}" destId="{BF4E5D5E-424F-4399-BF5D-4A5F1CB34DA6}" srcOrd="1" destOrd="0" presId="urn:microsoft.com/office/officeart/2005/8/layout/vList2"/>
    <dgm:cxn modelId="{B3E18790-6A28-4AA7-8550-DCF7DAF5C769}" type="presParOf" srcId="{FAA287C1-1BC9-443F-BB83-5E9C96921477}" destId="{8A0EE3E2-5811-46C7-BC08-F94EE98CE209}" srcOrd="2" destOrd="0" presId="urn:microsoft.com/office/officeart/2005/8/layout/vList2"/>
    <dgm:cxn modelId="{F478F037-7482-40C3-83F7-5D53BFAFB07F}" type="presParOf" srcId="{FAA287C1-1BC9-443F-BB83-5E9C96921477}" destId="{5158565F-5473-47BF-8840-EBF2C513F492}" srcOrd="3" destOrd="0" presId="urn:microsoft.com/office/officeart/2005/8/layout/vList2"/>
    <dgm:cxn modelId="{83204A82-CA6F-42AF-89A3-4964A21042AA}" type="presParOf" srcId="{FAA287C1-1BC9-443F-BB83-5E9C96921477}" destId="{05B0955A-516D-4A9A-AB42-10B91F3DEDE7}" srcOrd="4" destOrd="0" presId="urn:microsoft.com/office/officeart/2005/8/layout/vList2"/>
    <dgm:cxn modelId="{1C6ECAAE-8683-4FD5-BFB8-F23D86B8A6BD}" type="presParOf" srcId="{FAA287C1-1BC9-443F-BB83-5E9C96921477}" destId="{F3C1FC66-F0BB-47E2-AAFD-FE21AFEAA539}" srcOrd="5" destOrd="0" presId="urn:microsoft.com/office/officeart/2005/8/layout/vList2"/>
    <dgm:cxn modelId="{972C327C-024B-40AE-AFB2-AB3A467838FB}" type="presParOf" srcId="{FAA287C1-1BC9-443F-BB83-5E9C96921477}" destId="{E27C790E-A926-4F30-A8D0-9B661315F259}" srcOrd="6" destOrd="0" presId="urn:microsoft.com/office/officeart/2005/8/layout/vList2"/>
    <dgm:cxn modelId="{866C8934-AEC4-4690-9AB4-CDE085733723}" type="presParOf" srcId="{FAA287C1-1BC9-443F-BB83-5E9C96921477}" destId="{4F6EAD86-0DB6-474F-9F7D-AEF4180A8CD2}" srcOrd="7" destOrd="0" presId="urn:microsoft.com/office/officeart/2005/8/layout/vList2"/>
    <dgm:cxn modelId="{E2D8C356-5DF0-4F00-9352-58628AE09257}" type="presParOf" srcId="{FAA287C1-1BC9-443F-BB83-5E9C96921477}" destId="{599A2CA6-8FD5-47C7-A505-C1D81C739534}" srcOrd="8" destOrd="0" presId="urn:microsoft.com/office/officeart/2005/8/layout/vList2"/>
    <dgm:cxn modelId="{9E5920B4-5BF2-4036-A99B-C18158FBF35D}" type="presParOf" srcId="{FAA287C1-1BC9-443F-BB83-5E9C96921477}" destId="{7EB8A5CB-B3DA-4020-B1AE-513E21F5974A}" srcOrd="9" destOrd="0" presId="urn:microsoft.com/office/officeart/2005/8/layout/vList2"/>
    <dgm:cxn modelId="{D7340608-28A5-4CF9-8976-A26A723D0E86}" type="presParOf" srcId="{FAA287C1-1BC9-443F-BB83-5E9C96921477}" destId="{02918C32-07F7-4072-AB64-6C90C460873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DHT11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/>
            <a:t>Capacitive Moisture Soil Sensor</a:t>
          </a:r>
          <a:endParaRPr lang="en-US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1266FC7E-F2C3-4DD3-A88A-96A125327F81}">
      <dgm:prSet/>
      <dgm:spPr/>
      <dgm:t>
        <a:bodyPr/>
        <a:lstStyle/>
        <a:p>
          <a:r>
            <a:rPr lang="it-IT"/>
            <a:t>Force Sensitive Resistor</a:t>
          </a:r>
          <a:endParaRPr lang="en-US"/>
        </a:p>
      </dgm:t>
    </dgm:pt>
    <dgm:pt modelId="{4362BAFF-758A-4268-AFE7-75FAFBEAC561}" type="parTrans" cxnId="{07E5462B-6B4E-4033-AADD-B0AAEA2EE2CF}">
      <dgm:prSet/>
      <dgm:spPr/>
      <dgm:t>
        <a:bodyPr/>
        <a:lstStyle/>
        <a:p>
          <a:endParaRPr lang="en-US"/>
        </a:p>
      </dgm:t>
    </dgm:pt>
    <dgm:pt modelId="{3AA06AE0-0535-4CDC-976E-AD399ED5A333}" type="sibTrans" cxnId="{07E5462B-6B4E-4033-AADD-B0AAEA2EE2CF}">
      <dgm:prSet/>
      <dgm:spPr/>
      <dgm:t>
        <a:bodyPr/>
        <a:lstStyle/>
        <a:p>
          <a:endParaRPr lang="en-US"/>
        </a:p>
      </dgm:t>
    </dgm:pt>
    <dgm:pt modelId="{47C9F424-C12A-4868-930F-D815AF34E2D4}">
      <dgm:prSet/>
      <dgm:spPr/>
      <dgm:t>
        <a:bodyPr/>
        <a:lstStyle/>
        <a:p>
          <a:r>
            <a:rPr lang="it-IT"/>
            <a:t>Rain Sensor ( FC-37 )</a:t>
          </a:r>
          <a:endParaRPr lang="en-US"/>
        </a:p>
      </dgm:t>
    </dgm:pt>
    <dgm:pt modelId="{A7816A72-479A-4498-9283-33D9B7F79863}" type="parTrans" cxnId="{7DF37EF1-066C-4FFA-8FAB-8D5C8F3769B7}">
      <dgm:prSet/>
      <dgm:spPr/>
      <dgm:t>
        <a:bodyPr/>
        <a:lstStyle/>
        <a:p>
          <a:endParaRPr lang="en-US"/>
        </a:p>
      </dgm:t>
    </dgm:pt>
    <dgm:pt modelId="{C1D3DD05-7E8E-496A-B2A6-FEADE5D39579}" type="sibTrans" cxnId="{7DF37EF1-066C-4FFA-8FAB-8D5C8F3769B7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EA63E-8473-45CC-8174-0071C8031557}" type="pres">
      <dgm:prSet presAssocID="{06E5FC32-2E8A-4867-A2AA-69B4A3782BD5}" presName="spacer" presStyleCnt="0"/>
      <dgm:spPr/>
    </dgm:pt>
    <dgm:pt modelId="{A517EE58-3F84-4B89-B98D-8490DEFF7A06}" type="pres">
      <dgm:prSet presAssocID="{1266FC7E-F2C3-4DD3-A88A-96A125327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3BC2-163B-4A7D-AA1D-AE8A5574DE45}" type="pres">
      <dgm:prSet presAssocID="{3AA06AE0-0535-4CDC-976E-AD399ED5A333}" presName="spacer" presStyleCnt="0"/>
      <dgm:spPr/>
    </dgm:pt>
    <dgm:pt modelId="{18F9486D-CBCF-43F1-A354-C903EE407F1F}" type="pres">
      <dgm:prSet presAssocID="{47C9F424-C12A-4868-930F-D815AF34E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07E5462B-6B4E-4033-AADD-B0AAEA2EE2CF}" srcId="{954F242D-FAFC-400C-8E27-8FABB5D44F0F}" destId="{1266FC7E-F2C3-4DD3-A88A-96A125327F81}" srcOrd="2" destOrd="0" parTransId="{4362BAFF-758A-4268-AFE7-75FAFBEAC561}" sibTransId="{3AA06AE0-0535-4CDC-976E-AD399ED5A333}"/>
    <dgm:cxn modelId="{2F147D5B-7316-4DDA-B6CE-DA7CA31D21AF}" type="presOf" srcId="{1266FC7E-F2C3-4DD3-A88A-96A125327F81}" destId="{A517EE58-3F84-4B89-B98D-8490DEFF7A06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42F47E90-7C29-47E2-9E6F-440AAA76B820}" type="presOf" srcId="{47C9F424-C12A-4868-930F-D815AF34E2D4}" destId="{18F9486D-CBCF-43F1-A354-C903EE407F1F}" srcOrd="0" destOrd="0" presId="urn:microsoft.com/office/officeart/2005/8/layout/vList2"/>
    <dgm:cxn modelId="{7DF37EF1-066C-4FFA-8FAB-8D5C8F3769B7}" srcId="{954F242D-FAFC-400C-8E27-8FABB5D44F0F}" destId="{47C9F424-C12A-4868-930F-D815AF34E2D4}" srcOrd="3" destOrd="0" parTransId="{A7816A72-479A-4498-9283-33D9B7F79863}" sibTransId="{C1D3DD05-7E8E-496A-B2A6-FEADE5D39579}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  <dgm:cxn modelId="{62FA7460-B9A1-410D-9C2E-242A7868A4B1}" type="presParOf" srcId="{59F74EEA-CEB5-4F8D-AFA0-E188F710DB7A}" destId="{474EA63E-8473-45CC-8174-0071C8031557}" srcOrd="3" destOrd="0" presId="urn:microsoft.com/office/officeart/2005/8/layout/vList2"/>
    <dgm:cxn modelId="{72CC0237-FE40-4661-81C8-24AC5AB0D128}" type="presParOf" srcId="{59F74EEA-CEB5-4F8D-AFA0-E188F710DB7A}" destId="{A517EE58-3F84-4B89-B98D-8490DEFF7A06}" srcOrd="4" destOrd="0" presId="urn:microsoft.com/office/officeart/2005/8/layout/vList2"/>
    <dgm:cxn modelId="{E4C14D7F-BB5D-4F88-A590-74C072D95798}" type="presParOf" srcId="{59F74EEA-CEB5-4F8D-AFA0-E188F710DB7A}" destId="{A52F3BC2-163B-4A7D-AA1D-AE8A5574DE45}" srcOrd="5" destOrd="0" presId="urn:microsoft.com/office/officeart/2005/8/layout/vList2"/>
    <dgm:cxn modelId="{74079491-0C68-47F1-A11A-0EF0BD5E802A}" type="presParOf" srcId="{59F74EEA-CEB5-4F8D-AFA0-E188F710DB7A}" destId="{18F9486D-CBCF-43F1-A354-C903EE407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Led RGB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LCD display 16 X 2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2" custLinFactNeighborY="-11839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2" custLinFactNeighborX="-222" custLinFactNeighborY="7483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95A7D-06C3-4D27-9F9A-E5FB7DD566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A33B5E-677A-4A71-AF2B-8B66C695D8E1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data from </a:t>
          </a:r>
          <a:r>
            <a:rPr lang="it-IT" dirty="0" err="1"/>
            <a:t>sensors</a:t>
          </a:r>
          <a:r>
            <a:rPr lang="it-IT" dirty="0"/>
            <a:t> and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to the bridge </a:t>
          </a:r>
          <a:r>
            <a:rPr lang="it-IT" dirty="0" err="1"/>
            <a:t>through</a:t>
          </a:r>
          <a:r>
            <a:rPr lang="it-IT" dirty="0"/>
            <a:t> the serial port </a:t>
          </a:r>
          <a:r>
            <a:rPr lang="it-IT" dirty="0" err="1"/>
            <a:t>every</a:t>
          </a:r>
          <a:r>
            <a:rPr lang="it-IT" dirty="0"/>
            <a:t> 5 minutes</a:t>
          </a:r>
          <a:endParaRPr lang="en-US" dirty="0"/>
        </a:p>
      </dgm:t>
    </dgm:pt>
    <dgm:pt modelId="{2B7C09A1-6EDB-4D86-B0B6-AAD57B535130}" type="parTrans" cxnId="{363972BF-1938-454C-90E9-41A02EFBB5B6}">
      <dgm:prSet/>
      <dgm:spPr/>
      <dgm:t>
        <a:bodyPr/>
        <a:lstStyle/>
        <a:p>
          <a:endParaRPr lang="en-US"/>
        </a:p>
      </dgm:t>
    </dgm:pt>
    <dgm:pt modelId="{02B99660-3DD2-464B-B56D-3019DE3CD6CF}" type="sibTrans" cxnId="{363972BF-1938-454C-90E9-41A02EFBB5B6}">
      <dgm:prSet/>
      <dgm:spPr/>
      <dgm:t>
        <a:bodyPr/>
        <a:lstStyle/>
        <a:p>
          <a:endParaRPr lang="en-US"/>
        </a:p>
      </dgm:t>
    </dgm:pt>
    <dgm:pt modelId="{165F8ED1-61EF-405E-A6BF-9AB8DCBD7B61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particular</a:t>
          </a:r>
          <a:r>
            <a:rPr lang="it-IT" dirty="0"/>
            <a:t> 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air </a:t>
          </a:r>
          <a:r>
            <a:rPr lang="it-IT" dirty="0" err="1"/>
            <a:t>humidity</a:t>
          </a:r>
          <a:r>
            <a:rPr lang="it-IT" dirty="0"/>
            <a:t>, air temperature, </a:t>
          </a:r>
          <a:r>
            <a:rPr lang="it-IT" dirty="0" err="1"/>
            <a:t>cloth</a:t>
          </a:r>
          <a:r>
            <a:rPr lang="it-IT" dirty="0"/>
            <a:t> </a:t>
          </a:r>
          <a:r>
            <a:rPr lang="it-IT" dirty="0" err="1"/>
            <a:t>humidity</a:t>
          </a:r>
          <a:r>
            <a:rPr lang="it-IT" dirty="0"/>
            <a:t>, </a:t>
          </a:r>
          <a:r>
            <a:rPr lang="it-IT" dirty="0" err="1"/>
            <a:t>cloth</a:t>
          </a:r>
          <a:r>
            <a:rPr lang="it-IT" dirty="0"/>
            <a:t> weight and </a:t>
          </a:r>
          <a:r>
            <a:rPr lang="it-IT" dirty="0" err="1"/>
            <a:t>raining</a:t>
          </a:r>
          <a:r>
            <a:rPr lang="it-IT" dirty="0"/>
            <a:t> feed</a:t>
          </a:r>
          <a:endParaRPr lang="en-US" dirty="0"/>
        </a:p>
      </dgm:t>
    </dgm:pt>
    <dgm:pt modelId="{05948FD2-FD11-4012-BD67-8F669B6C2A75}" type="parTrans" cxnId="{64284182-F1E2-47FA-AA89-D5DC5BA4A3EB}">
      <dgm:prSet/>
      <dgm:spPr/>
      <dgm:t>
        <a:bodyPr/>
        <a:lstStyle/>
        <a:p>
          <a:endParaRPr lang="en-US"/>
        </a:p>
      </dgm:t>
    </dgm:pt>
    <dgm:pt modelId="{4E6E7450-D760-4F4C-9985-A758BD068C83}" type="sibTrans" cxnId="{64284182-F1E2-47FA-AA89-D5DC5BA4A3EB}">
      <dgm:prSet/>
      <dgm:spPr/>
      <dgm:t>
        <a:bodyPr/>
        <a:lstStyle/>
        <a:p>
          <a:endParaRPr lang="en-US"/>
        </a:p>
      </dgm:t>
    </dgm:pt>
    <dgm:pt modelId="{773DC519-E716-4AAB-BA40-77FD249F8BB0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from the serial port, </a:t>
          </a:r>
          <a:r>
            <a:rPr lang="it-IT" dirty="0" err="1"/>
            <a:t>it</a:t>
          </a:r>
          <a:r>
            <a:rPr lang="it-IT" dirty="0"/>
            <a:t> controls the </a:t>
          </a:r>
          <a:r>
            <a:rPr lang="it-IT" dirty="0" err="1"/>
            <a:t>rgb</a:t>
          </a:r>
          <a:r>
            <a:rPr lang="it-IT" dirty="0"/>
            <a:t> led and </a:t>
          </a:r>
          <a:r>
            <a:rPr lang="it-IT" dirty="0" err="1"/>
            <a:t>it</a:t>
          </a:r>
          <a:r>
            <a:rPr lang="it-IT" dirty="0"/>
            <a:t> shows the status of the </a:t>
          </a:r>
          <a:r>
            <a:rPr lang="it-IT" dirty="0" err="1"/>
            <a:t>clothes</a:t>
          </a:r>
          <a:r>
            <a:rPr lang="it-IT" dirty="0"/>
            <a:t> and </a:t>
          </a:r>
          <a:r>
            <a:rPr lang="it-IT" dirty="0" err="1"/>
            <a:t>notifications</a:t>
          </a:r>
          <a:r>
            <a:rPr lang="it-IT" dirty="0"/>
            <a:t> on the display</a:t>
          </a:r>
          <a:endParaRPr lang="en-US" dirty="0"/>
        </a:p>
      </dgm:t>
    </dgm:pt>
    <dgm:pt modelId="{DB26FE64-414E-4C2D-8434-022268B19174}" type="parTrans" cxnId="{02E1C30E-3843-4C86-A607-27D02D871D77}">
      <dgm:prSet/>
      <dgm:spPr/>
      <dgm:t>
        <a:bodyPr/>
        <a:lstStyle/>
        <a:p>
          <a:endParaRPr lang="en-US"/>
        </a:p>
      </dgm:t>
    </dgm:pt>
    <dgm:pt modelId="{FAC98854-8465-4E29-A272-4418E0590676}" type="sibTrans" cxnId="{02E1C30E-3843-4C86-A607-27D02D871D77}">
      <dgm:prSet/>
      <dgm:spPr/>
      <dgm:t>
        <a:bodyPr/>
        <a:lstStyle/>
        <a:p>
          <a:endParaRPr lang="en-US"/>
        </a:p>
      </dgm:t>
    </dgm:pt>
    <dgm:pt modelId="{DA3D248C-2C51-4490-894F-F7454B6851D9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received</a:t>
          </a:r>
          <a:r>
            <a:rPr lang="it-IT" dirty="0"/>
            <a:t> from the bridge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 </a:t>
          </a:r>
          <a:r>
            <a:rPr lang="it-IT" dirty="0" err="1"/>
            <a:t>notify</a:t>
          </a:r>
          <a:r>
            <a:rPr lang="it-IT" dirty="0"/>
            <a:t> byte and </a:t>
          </a:r>
          <a:r>
            <a:rPr lang="it-IT" dirty="0" err="1"/>
            <a:t>percentage</a:t>
          </a:r>
          <a:r>
            <a:rPr lang="it-IT" dirty="0"/>
            <a:t> of the </a:t>
          </a:r>
          <a:r>
            <a:rPr lang="it-IT" dirty="0" err="1"/>
            <a:t>drying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 </a:t>
          </a:r>
          <a:r>
            <a:rPr lang="it-IT" dirty="0" err="1"/>
            <a:t>It</a:t>
          </a:r>
          <a:r>
            <a:rPr lang="it-IT" dirty="0"/>
            <a:t> can </a:t>
          </a:r>
          <a:r>
            <a:rPr lang="it-IT" dirty="0" err="1"/>
            <a:t>also</a:t>
          </a:r>
          <a:r>
            <a:rPr lang="it-IT" dirty="0"/>
            <a:t> </a:t>
          </a:r>
          <a:r>
            <a:rPr lang="it-IT" dirty="0" err="1"/>
            <a:t>receive</a:t>
          </a:r>
          <a:r>
            <a:rPr lang="it-IT" dirty="0"/>
            <a:t> start and finish </a:t>
          </a:r>
          <a:r>
            <a:rPr lang="it-IT" dirty="0" err="1"/>
            <a:t>message</a:t>
          </a:r>
          <a:r>
            <a:rPr lang="it-IT" dirty="0"/>
            <a:t> (</a:t>
          </a:r>
          <a:r>
            <a:rPr lang="it-IT" dirty="0" err="1"/>
            <a:t>asynchronous</a:t>
          </a:r>
          <a:r>
            <a:rPr lang="it-IT" dirty="0"/>
            <a:t>)</a:t>
          </a:r>
          <a:endParaRPr lang="en-US" dirty="0"/>
        </a:p>
      </dgm:t>
    </dgm:pt>
    <dgm:pt modelId="{9C12E313-72A5-4AAF-A87F-397EDDA5B8AA}" type="parTrans" cxnId="{E5A8C764-EB59-4009-95C9-736D7D4EB586}">
      <dgm:prSet/>
      <dgm:spPr/>
      <dgm:t>
        <a:bodyPr/>
        <a:lstStyle/>
        <a:p>
          <a:endParaRPr lang="en-US"/>
        </a:p>
      </dgm:t>
    </dgm:pt>
    <dgm:pt modelId="{8BA67F52-B8D1-4A82-BDC9-147096DE76A9}" type="sibTrans" cxnId="{E5A8C764-EB59-4009-95C9-736D7D4EB586}">
      <dgm:prSet/>
      <dgm:spPr/>
      <dgm:t>
        <a:bodyPr/>
        <a:lstStyle/>
        <a:p>
          <a:endParaRPr lang="en-US"/>
        </a:p>
      </dgm:t>
    </dgm:pt>
    <dgm:pt modelId="{EB1BC376-D369-4694-83C2-C4AA37718207}">
      <dgm:prSet/>
      <dgm:spPr/>
      <dgm:t>
        <a:bodyPr/>
        <a:lstStyle/>
        <a:p>
          <a:r>
            <a:rPr lang="it-IT" dirty="0" err="1"/>
            <a:t>Decision</a:t>
          </a:r>
          <a:r>
            <a:rPr lang="it-IT" dirty="0"/>
            <a:t> making and </a:t>
          </a:r>
          <a:r>
            <a:rPr lang="it-IT" dirty="0" err="1"/>
            <a:t>elaboration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on the bridge and on the server</a:t>
          </a:r>
          <a:endParaRPr lang="en-US" dirty="0"/>
        </a:p>
      </dgm:t>
    </dgm:pt>
    <dgm:pt modelId="{2D9B7D04-206C-47D0-A9F5-370BF5B0BF99}" type="parTrans" cxnId="{CB99D2DC-A4F1-4ED7-8A28-37B7D0C76067}">
      <dgm:prSet/>
      <dgm:spPr/>
      <dgm:t>
        <a:bodyPr/>
        <a:lstStyle/>
        <a:p>
          <a:endParaRPr lang="en-US"/>
        </a:p>
      </dgm:t>
    </dgm:pt>
    <dgm:pt modelId="{10860AB5-D360-4121-8C4F-7C2E3AD8E4E2}" type="sibTrans" cxnId="{CB99D2DC-A4F1-4ED7-8A28-37B7D0C76067}">
      <dgm:prSet/>
      <dgm:spPr/>
      <dgm:t>
        <a:bodyPr/>
        <a:lstStyle/>
        <a:p>
          <a:endParaRPr lang="en-US"/>
        </a:p>
      </dgm:t>
    </dgm:pt>
    <dgm:pt modelId="{B57F4FCF-1DFC-43F3-AD24-4AE7D11B3866}" type="pres">
      <dgm:prSet presAssocID="{E2095A7D-06C3-4D27-9F9A-E5FB7DD56681}" presName="linear" presStyleCnt="0">
        <dgm:presLayoutVars>
          <dgm:animLvl val="lvl"/>
          <dgm:resizeHandles val="exact"/>
        </dgm:presLayoutVars>
      </dgm:prSet>
      <dgm:spPr/>
    </dgm:pt>
    <dgm:pt modelId="{B5147A75-3FD1-441F-B299-173949DBEAA9}" type="pres">
      <dgm:prSet presAssocID="{6DA33B5E-677A-4A71-AF2B-8B66C695D8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25AFC8-FB4B-4183-91B5-873AC3458E1C}" type="pres">
      <dgm:prSet presAssocID="{02B99660-3DD2-464B-B56D-3019DE3CD6CF}" presName="spacer" presStyleCnt="0"/>
      <dgm:spPr/>
    </dgm:pt>
    <dgm:pt modelId="{59BA34E8-5D28-4FFE-B02B-B092CC765E05}" type="pres">
      <dgm:prSet presAssocID="{165F8ED1-61EF-405E-A6BF-9AB8DCBD7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0EF7A2-E93D-4406-9B59-323F90686B15}" type="pres">
      <dgm:prSet presAssocID="{4E6E7450-D760-4F4C-9985-A758BD068C83}" presName="spacer" presStyleCnt="0"/>
      <dgm:spPr/>
    </dgm:pt>
    <dgm:pt modelId="{C7DC2A00-315E-4336-90E5-405670D1E23D}" type="pres">
      <dgm:prSet presAssocID="{773DC519-E716-4AAB-BA40-77FD249F8B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70DD73-1911-462B-9083-E9099513E4E6}" type="pres">
      <dgm:prSet presAssocID="{FAC98854-8465-4E29-A272-4418E0590676}" presName="spacer" presStyleCnt="0"/>
      <dgm:spPr/>
    </dgm:pt>
    <dgm:pt modelId="{3FD903AF-0BD4-49BB-B4E7-8089FEFF726F}" type="pres">
      <dgm:prSet presAssocID="{DA3D248C-2C51-4490-894F-F7454B6851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8DB415-44AC-415E-B83F-7402F97E8D7C}" type="pres">
      <dgm:prSet presAssocID="{8BA67F52-B8D1-4A82-BDC9-147096DE76A9}" presName="spacer" presStyleCnt="0"/>
      <dgm:spPr/>
    </dgm:pt>
    <dgm:pt modelId="{68214D58-2186-4C2D-9631-A06B38F9F094}" type="pres">
      <dgm:prSet presAssocID="{EB1BC376-D369-4694-83C2-C4AA377182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E1C30E-3843-4C86-A607-27D02D871D77}" srcId="{E2095A7D-06C3-4D27-9F9A-E5FB7DD56681}" destId="{773DC519-E716-4AAB-BA40-77FD249F8BB0}" srcOrd="2" destOrd="0" parTransId="{DB26FE64-414E-4C2D-8434-022268B19174}" sibTransId="{FAC98854-8465-4E29-A272-4418E0590676}"/>
    <dgm:cxn modelId="{81C03512-3EE6-497B-A1E5-371EBDC7EAAE}" type="presOf" srcId="{6DA33B5E-677A-4A71-AF2B-8B66C695D8E1}" destId="{B5147A75-3FD1-441F-B299-173949DBEAA9}" srcOrd="0" destOrd="0" presId="urn:microsoft.com/office/officeart/2005/8/layout/vList2"/>
    <dgm:cxn modelId="{46BAAE36-2CAE-4CFF-A9CD-76F4E6DAF445}" type="presOf" srcId="{EB1BC376-D369-4694-83C2-C4AA37718207}" destId="{68214D58-2186-4C2D-9631-A06B38F9F094}" srcOrd="0" destOrd="0" presId="urn:microsoft.com/office/officeart/2005/8/layout/vList2"/>
    <dgm:cxn modelId="{66851261-D4A3-4E33-92DB-D1B024899689}" type="presOf" srcId="{E2095A7D-06C3-4D27-9F9A-E5FB7DD56681}" destId="{B57F4FCF-1DFC-43F3-AD24-4AE7D11B3866}" srcOrd="0" destOrd="0" presId="urn:microsoft.com/office/officeart/2005/8/layout/vList2"/>
    <dgm:cxn modelId="{E5A8C764-EB59-4009-95C9-736D7D4EB586}" srcId="{E2095A7D-06C3-4D27-9F9A-E5FB7DD56681}" destId="{DA3D248C-2C51-4490-894F-F7454B6851D9}" srcOrd="3" destOrd="0" parTransId="{9C12E313-72A5-4AAF-A87F-397EDDA5B8AA}" sibTransId="{8BA67F52-B8D1-4A82-BDC9-147096DE76A9}"/>
    <dgm:cxn modelId="{64284182-F1E2-47FA-AA89-D5DC5BA4A3EB}" srcId="{E2095A7D-06C3-4D27-9F9A-E5FB7DD56681}" destId="{165F8ED1-61EF-405E-A6BF-9AB8DCBD7B61}" srcOrd="1" destOrd="0" parTransId="{05948FD2-FD11-4012-BD67-8F669B6C2A75}" sibTransId="{4E6E7450-D760-4F4C-9985-A758BD068C83}"/>
    <dgm:cxn modelId="{C3C1DFA2-C130-4C96-826E-7F921D28E22A}" type="presOf" srcId="{773DC519-E716-4AAB-BA40-77FD249F8BB0}" destId="{C7DC2A00-315E-4336-90E5-405670D1E23D}" srcOrd="0" destOrd="0" presId="urn:microsoft.com/office/officeart/2005/8/layout/vList2"/>
    <dgm:cxn modelId="{C998D9BC-4249-4BA1-B6B6-A4633E656EB9}" type="presOf" srcId="{DA3D248C-2C51-4490-894F-F7454B6851D9}" destId="{3FD903AF-0BD4-49BB-B4E7-8089FEFF726F}" srcOrd="0" destOrd="0" presId="urn:microsoft.com/office/officeart/2005/8/layout/vList2"/>
    <dgm:cxn modelId="{363972BF-1938-454C-90E9-41A02EFBB5B6}" srcId="{E2095A7D-06C3-4D27-9F9A-E5FB7DD56681}" destId="{6DA33B5E-677A-4A71-AF2B-8B66C695D8E1}" srcOrd="0" destOrd="0" parTransId="{2B7C09A1-6EDB-4D86-B0B6-AAD57B535130}" sibTransId="{02B99660-3DD2-464B-B56D-3019DE3CD6CF}"/>
    <dgm:cxn modelId="{98DD37C0-B750-4759-BF55-9100FED89656}" type="presOf" srcId="{165F8ED1-61EF-405E-A6BF-9AB8DCBD7B61}" destId="{59BA34E8-5D28-4FFE-B02B-B092CC765E05}" srcOrd="0" destOrd="0" presId="urn:microsoft.com/office/officeart/2005/8/layout/vList2"/>
    <dgm:cxn modelId="{CB99D2DC-A4F1-4ED7-8A28-37B7D0C76067}" srcId="{E2095A7D-06C3-4D27-9F9A-E5FB7DD56681}" destId="{EB1BC376-D369-4694-83C2-C4AA37718207}" srcOrd="4" destOrd="0" parTransId="{2D9B7D04-206C-47D0-A9F5-370BF5B0BF99}" sibTransId="{10860AB5-D360-4121-8C4F-7C2E3AD8E4E2}"/>
    <dgm:cxn modelId="{2C25973A-07EF-4F59-9B3D-B5759E926EA1}" type="presParOf" srcId="{B57F4FCF-1DFC-43F3-AD24-4AE7D11B3866}" destId="{B5147A75-3FD1-441F-B299-173949DBEAA9}" srcOrd="0" destOrd="0" presId="urn:microsoft.com/office/officeart/2005/8/layout/vList2"/>
    <dgm:cxn modelId="{715BD367-B782-43A8-BB0C-47429424ED71}" type="presParOf" srcId="{B57F4FCF-1DFC-43F3-AD24-4AE7D11B3866}" destId="{F325AFC8-FB4B-4183-91B5-873AC3458E1C}" srcOrd="1" destOrd="0" presId="urn:microsoft.com/office/officeart/2005/8/layout/vList2"/>
    <dgm:cxn modelId="{5AF8E520-D02F-46CF-8D81-3E67C8AC7C37}" type="presParOf" srcId="{B57F4FCF-1DFC-43F3-AD24-4AE7D11B3866}" destId="{59BA34E8-5D28-4FFE-B02B-B092CC765E05}" srcOrd="2" destOrd="0" presId="urn:microsoft.com/office/officeart/2005/8/layout/vList2"/>
    <dgm:cxn modelId="{4FA69D88-68C2-4077-82E9-91FE000C6832}" type="presParOf" srcId="{B57F4FCF-1DFC-43F3-AD24-4AE7D11B3866}" destId="{F60EF7A2-E93D-4406-9B59-323F90686B15}" srcOrd="3" destOrd="0" presId="urn:microsoft.com/office/officeart/2005/8/layout/vList2"/>
    <dgm:cxn modelId="{A07915DD-1485-468F-9E0B-140C913753C1}" type="presParOf" srcId="{B57F4FCF-1DFC-43F3-AD24-4AE7D11B3866}" destId="{C7DC2A00-315E-4336-90E5-405670D1E23D}" srcOrd="4" destOrd="0" presId="urn:microsoft.com/office/officeart/2005/8/layout/vList2"/>
    <dgm:cxn modelId="{ACB92090-FDBD-45B0-8BA7-D1F0F889E0A8}" type="presParOf" srcId="{B57F4FCF-1DFC-43F3-AD24-4AE7D11B3866}" destId="{AE70DD73-1911-462B-9083-E9099513E4E6}" srcOrd="5" destOrd="0" presId="urn:microsoft.com/office/officeart/2005/8/layout/vList2"/>
    <dgm:cxn modelId="{65B9A4C7-B00A-4E36-97F0-440E55628EEE}" type="presParOf" srcId="{B57F4FCF-1DFC-43F3-AD24-4AE7D11B3866}" destId="{3FD903AF-0BD4-49BB-B4E7-8089FEFF726F}" srcOrd="6" destOrd="0" presId="urn:microsoft.com/office/officeart/2005/8/layout/vList2"/>
    <dgm:cxn modelId="{A1D812DB-5AB5-4F47-AF9A-86F6C5BA2187}" type="presParOf" srcId="{B57F4FCF-1DFC-43F3-AD24-4AE7D11B3866}" destId="{0C8DB415-44AC-415E-B83F-7402F97E8D7C}" srcOrd="7" destOrd="0" presId="urn:microsoft.com/office/officeart/2005/8/layout/vList2"/>
    <dgm:cxn modelId="{E4A6CB8B-8225-422A-B7D4-E232EC5A51BF}" type="presParOf" srcId="{B57F4FCF-1DFC-43F3-AD24-4AE7D11B3866}" destId="{68214D58-2186-4C2D-9631-A06B38F9F0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80D7-8EDF-438D-B062-903B75E7F33E}">
      <dsp:nvSpPr>
        <dsp:cNvPr id="0" name=""/>
        <dsp:cNvSpPr/>
      </dsp:nvSpPr>
      <dsp:spPr>
        <a:xfrm>
          <a:off x="0" y="538955"/>
          <a:ext cx="6797675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First of </a:t>
          </a:r>
          <a:r>
            <a:rPr lang="it-IT" sz="2000" kern="1200" dirty="0" err="1"/>
            <a:t>all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performs</a:t>
          </a:r>
          <a:r>
            <a:rPr lang="it-IT" sz="2000" kern="1200" dirty="0"/>
            <a:t> login and access </a:t>
          </a:r>
          <a:r>
            <a:rPr lang="it-IT" sz="2000" kern="1200" dirty="0" err="1"/>
            <a:t>logic</a:t>
          </a:r>
          <a:r>
            <a:rPr lang="it-IT" sz="2000" kern="1200" dirty="0"/>
            <a:t> with </a:t>
          </a:r>
          <a:r>
            <a:rPr lang="it-IT" sz="2000" kern="1200" dirty="0" err="1"/>
            <a:t>credentials</a:t>
          </a:r>
          <a:r>
            <a:rPr lang="it-IT" sz="2000" kern="1200" dirty="0"/>
            <a:t> of the user.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connects</a:t>
          </a:r>
          <a:r>
            <a:rPr lang="it-IT" sz="2000" kern="1200" dirty="0"/>
            <a:t> on the serial port, </a:t>
          </a:r>
          <a:r>
            <a:rPr lang="it-IT" sz="2000" kern="1200" dirty="0" err="1"/>
            <a:t>waits</a:t>
          </a:r>
          <a:r>
            <a:rPr lang="it-IT" sz="2000" kern="1200" dirty="0"/>
            <a:t> for </a:t>
          </a:r>
          <a:r>
            <a:rPr lang="it-IT" sz="2000" kern="1200" dirty="0" err="1"/>
            <a:t>packets</a:t>
          </a:r>
          <a:r>
            <a:rPr lang="it-IT" sz="2000" kern="1200" dirty="0"/>
            <a:t> from the </a:t>
          </a:r>
          <a:r>
            <a:rPr lang="it-IT" sz="2000" kern="1200" dirty="0" err="1"/>
            <a:t>microcontroller</a:t>
          </a:r>
          <a:r>
            <a:rPr lang="it-IT" sz="2000" kern="1200" dirty="0"/>
            <a:t> and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elaborates</a:t>
          </a:r>
          <a:r>
            <a:rPr lang="it-IT" sz="2000" kern="1200" dirty="0"/>
            <a:t> the data inside </a:t>
          </a:r>
          <a:r>
            <a:rPr lang="it-IT" sz="2000" kern="1200" dirty="0" err="1"/>
            <a:t>it</a:t>
          </a:r>
          <a:endParaRPr lang="en-US" sz="2000" kern="1200" dirty="0"/>
        </a:p>
      </dsp:txBody>
      <dsp:txXfrm>
        <a:off x="53688" y="592643"/>
        <a:ext cx="6690299" cy="992424"/>
      </dsp:txXfrm>
    </dsp:sp>
    <dsp:sp modelId="{99D64868-EC85-46ED-8317-227DB4C6050C}">
      <dsp:nvSpPr>
        <dsp:cNvPr id="0" name=""/>
        <dsp:cNvSpPr/>
      </dsp:nvSpPr>
      <dsp:spPr>
        <a:xfrm>
          <a:off x="0" y="1696356"/>
          <a:ext cx="6797675" cy="10998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elaborated</a:t>
          </a:r>
          <a:r>
            <a:rPr lang="it-IT" sz="2000" kern="1200" dirty="0"/>
            <a:t> data to the server thanks to HTTP </a:t>
          </a:r>
          <a:r>
            <a:rPr lang="it-IT" sz="2000" kern="1200" dirty="0" err="1"/>
            <a:t>requests</a:t>
          </a:r>
          <a:endParaRPr lang="en-US" sz="2000" kern="1200" dirty="0"/>
        </a:p>
      </dsp:txBody>
      <dsp:txXfrm>
        <a:off x="53688" y="1750044"/>
        <a:ext cx="6690299" cy="992424"/>
      </dsp:txXfrm>
    </dsp:sp>
    <dsp:sp modelId="{F218A013-290A-48E5-86AC-CEF1A7709568}">
      <dsp:nvSpPr>
        <dsp:cNvPr id="0" name=""/>
        <dsp:cNvSpPr/>
      </dsp:nvSpPr>
      <dsp:spPr>
        <a:xfrm>
          <a:off x="0" y="2853756"/>
          <a:ext cx="6797675" cy="10998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 </a:t>
          </a:r>
          <a:r>
            <a:rPr lang="it-IT" sz="2000" kern="1200" dirty="0" err="1"/>
            <a:t>addition</a:t>
          </a:r>
          <a:r>
            <a:rPr lang="it-IT" sz="2000" kern="1200" dirty="0"/>
            <a:t>, </a:t>
          </a:r>
          <a:r>
            <a:rPr lang="it-IT" sz="2000" kern="1200" dirty="0" err="1"/>
            <a:t>every</a:t>
          </a:r>
          <a:r>
            <a:rPr lang="it-IT" sz="2000" kern="1200" dirty="0"/>
            <a:t> 5 minutes </a:t>
          </a:r>
          <a:r>
            <a:rPr lang="it-IT" sz="2000" kern="1200" dirty="0" err="1"/>
            <a:t>it</a:t>
          </a:r>
          <a:r>
            <a:rPr lang="it-IT" sz="2000" kern="1200" dirty="0"/>
            <a:t> checks for </a:t>
          </a:r>
          <a:r>
            <a:rPr lang="it-IT" sz="2000" kern="1200" dirty="0" err="1"/>
            <a:t>important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events, community events and the progress of the </a:t>
          </a:r>
          <a:r>
            <a:rPr lang="it-IT" sz="2000" kern="1200" dirty="0" err="1"/>
            <a:t>drying</a:t>
          </a:r>
          <a:endParaRPr lang="en-US" sz="2000" kern="1200" dirty="0"/>
        </a:p>
      </dsp:txBody>
      <dsp:txXfrm>
        <a:off x="53688" y="2907444"/>
        <a:ext cx="6690299" cy="992424"/>
      </dsp:txXfrm>
    </dsp:sp>
    <dsp:sp modelId="{3FBEE896-39B4-4395-AA0C-86725B9457AD}">
      <dsp:nvSpPr>
        <dsp:cNvPr id="0" name=""/>
        <dsp:cNvSpPr/>
      </dsp:nvSpPr>
      <dsp:spPr>
        <a:xfrm>
          <a:off x="0" y="4011156"/>
          <a:ext cx="6797675" cy="1099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Eventually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a </a:t>
          </a:r>
          <a:r>
            <a:rPr lang="it-IT" sz="2000" kern="1200" dirty="0" err="1"/>
            <a:t>notification</a:t>
          </a:r>
          <a:r>
            <a:rPr lang="it-IT" sz="2000" kern="1200" dirty="0"/>
            <a:t> </a:t>
          </a:r>
          <a:r>
            <a:rPr lang="it-IT" sz="2000" kern="1200" dirty="0" err="1"/>
            <a:t>packet</a:t>
          </a:r>
          <a:r>
            <a:rPr lang="it-IT" sz="2000" kern="1200" dirty="0"/>
            <a:t> to the </a:t>
          </a:r>
          <a:r>
            <a:rPr lang="it-IT" sz="2000" kern="1200" dirty="0" err="1"/>
            <a:t>microcontroller</a:t>
          </a:r>
          <a:endParaRPr lang="en-US" sz="2000" kern="1200" dirty="0"/>
        </a:p>
      </dsp:txBody>
      <dsp:txXfrm>
        <a:off x="53688" y="4064844"/>
        <a:ext cx="6690299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375A-FCCA-45ED-8A79-009CE3C14F6F}">
      <dsp:nvSpPr>
        <dsp:cNvPr id="0" name=""/>
        <dsp:cNvSpPr/>
      </dsp:nvSpPr>
      <dsp:spPr>
        <a:xfrm>
          <a:off x="0" y="71068"/>
          <a:ext cx="6797675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Receives</a:t>
          </a:r>
          <a:r>
            <a:rPr lang="it-IT" sz="2400" kern="1200" dirty="0"/>
            <a:t> HTTP </a:t>
          </a:r>
          <a:r>
            <a:rPr lang="it-IT" sz="2400" kern="1200" dirty="0" err="1"/>
            <a:t>requests</a:t>
          </a:r>
          <a:r>
            <a:rPr lang="it-IT" sz="2400" kern="1200" dirty="0"/>
            <a:t> from the client side, </a:t>
          </a:r>
          <a:r>
            <a:rPr lang="it-IT" sz="2400" kern="1200" dirty="0" err="1"/>
            <a:t>performs</a:t>
          </a:r>
          <a:r>
            <a:rPr lang="it-IT" sz="2400" kern="1200" dirty="0"/>
            <a:t> some </a:t>
          </a:r>
          <a:r>
            <a:rPr lang="it-IT" sz="2400" kern="1200" dirty="0" err="1"/>
            <a:t>integrity</a:t>
          </a:r>
          <a:r>
            <a:rPr lang="it-IT" sz="2400" kern="1200" dirty="0"/>
            <a:t> checks and </a:t>
          </a:r>
          <a:r>
            <a:rPr lang="it-IT" sz="2400" kern="1200" dirty="0" err="1"/>
            <a:t>it</a:t>
          </a:r>
          <a:r>
            <a:rPr lang="it-IT" sz="2400" kern="1200" dirty="0"/>
            <a:t> stores the data of the user and </a:t>
          </a:r>
          <a:r>
            <a:rPr lang="it-IT" sz="2400" kern="1200" dirty="0" err="1"/>
            <a:t>its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without</a:t>
          </a:r>
          <a:r>
            <a:rPr lang="it-IT" sz="2400" kern="1200" dirty="0"/>
            <a:t> </a:t>
          </a:r>
          <a:r>
            <a:rPr lang="it-IT" sz="2400" kern="1200" dirty="0" err="1"/>
            <a:t>showing</a:t>
          </a:r>
          <a:r>
            <a:rPr lang="it-IT" sz="2400" kern="1200" dirty="0"/>
            <a:t> </a:t>
          </a:r>
          <a:r>
            <a:rPr lang="it-IT" sz="2400" kern="1200" dirty="0" err="1"/>
            <a:t>externally</a:t>
          </a:r>
          <a:r>
            <a:rPr lang="it-IT" sz="2400" kern="1200" dirty="0"/>
            <a:t> the database </a:t>
          </a:r>
          <a:r>
            <a:rPr lang="it-IT" sz="2400" kern="1200" dirty="0" err="1"/>
            <a:t>structures</a:t>
          </a:r>
          <a:endParaRPr lang="en-US" sz="2400" kern="1200" dirty="0"/>
        </a:p>
      </dsp:txBody>
      <dsp:txXfrm>
        <a:off x="83530" y="154598"/>
        <a:ext cx="6630615" cy="1544065"/>
      </dsp:txXfrm>
    </dsp:sp>
    <dsp:sp modelId="{D9881103-4D03-407A-9AE7-1B019E4F12CA}">
      <dsp:nvSpPr>
        <dsp:cNvPr id="0" name=""/>
        <dsp:cNvSpPr/>
      </dsp:nvSpPr>
      <dsp:spPr>
        <a:xfrm>
          <a:off x="0" y="1969393"/>
          <a:ext cx="6797675" cy="171112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responsible</a:t>
          </a:r>
          <a:r>
            <a:rPr lang="it-IT" sz="2400" kern="1200" dirty="0"/>
            <a:t> for </a:t>
          </a:r>
          <a:r>
            <a:rPr lang="it-IT" sz="2400" kern="1200" dirty="0" err="1"/>
            <a:t>statistics</a:t>
          </a:r>
          <a:r>
            <a:rPr lang="it-IT" sz="2400" kern="1200" dirty="0"/>
            <a:t> </a:t>
          </a:r>
          <a:r>
            <a:rPr lang="it-IT" sz="2400" kern="1200" dirty="0" err="1"/>
            <a:t>computations</a:t>
          </a:r>
          <a:r>
            <a:rPr lang="it-IT" sz="2400" kern="1200" dirty="0"/>
            <a:t>, and </a:t>
          </a: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masks</a:t>
          </a:r>
          <a:r>
            <a:rPr lang="it-IT" sz="2400" kern="1200" dirty="0"/>
            <a:t> </a:t>
          </a:r>
          <a:r>
            <a:rPr lang="it-IT" sz="2400" kern="1200" dirty="0" err="1"/>
            <a:t>underlying</a:t>
          </a:r>
          <a:r>
            <a:rPr lang="it-IT" sz="2400" kern="1200" dirty="0"/>
            <a:t> </a:t>
          </a:r>
          <a:r>
            <a:rPr lang="it-IT" sz="2400" kern="1200" dirty="0" err="1"/>
            <a:t>OpenWeather</a:t>
          </a:r>
          <a:r>
            <a:rPr lang="it-IT" sz="2400" kern="1200" dirty="0"/>
            <a:t> API call</a:t>
          </a:r>
          <a:endParaRPr lang="en-US" sz="2400" kern="1200" dirty="0"/>
        </a:p>
      </dsp:txBody>
      <dsp:txXfrm>
        <a:off x="83530" y="2052923"/>
        <a:ext cx="6630615" cy="1544065"/>
      </dsp:txXfrm>
    </dsp:sp>
    <dsp:sp modelId="{1F86E8B0-097F-424A-99BC-BF6DF2A42FC0}">
      <dsp:nvSpPr>
        <dsp:cNvPr id="0" name=""/>
        <dsp:cNvSpPr/>
      </dsp:nvSpPr>
      <dsp:spPr>
        <a:xfrm>
          <a:off x="0" y="3867718"/>
          <a:ext cx="6797675" cy="171112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the core for </a:t>
          </a:r>
          <a:r>
            <a:rPr lang="it-IT" sz="2400" kern="1200" dirty="0" err="1"/>
            <a:t>every</a:t>
          </a:r>
          <a:r>
            <a:rPr lang="it-IT" sz="2400" kern="1200" dirty="0"/>
            <a:t> CRUD </a:t>
          </a:r>
          <a:r>
            <a:rPr lang="it-IT" sz="2400" kern="1200" dirty="0" err="1"/>
            <a:t>operations</a:t>
          </a:r>
          <a:r>
            <a:rPr lang="it-IT" sz="2400" kern="1200" dirty="0"/>
            <a:t> of the database like the </a:t>
          </a:r>
          <a:r>
            <a:rPr lang="it-IT" sz="2400" kern="1200" dirty="0" err="1"/>
            <a:t>registation</a:t>
          </a:r>
          <a:r>
            <a:rPr lang="it-IT" sz="2400" kern="1200" dirty="0"/>
            <a:t> of a new user, </a:t>
          </a:r>
          <a:r>
            <a:rPr lang="it-IT" sz="2400" kern="1200" dirty="0" err="1"/>
            <a:t>credential</a:t>
          </a:r>
          <a:r>
            <a:rPr lang="it-IT" sz="2400" kern="1200" dirty="0"/>
            <a:t> checks for login access, setting and </a:t>
          </a:r>
          <a:r>
            <a:rPr lang="it-IT" sz="2400" kern="1200" dirty="0" err="1"/>
            <a:t>updating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cycles</a:t>
          </a:r>
          <a:endParaRPr lang="en-US" sz="2400" kern="1200" dirty="0"/>
        </a:p>
      </dsp:txBody>
      <dsp:txXfrm>
        <a:off x="83530" y="3951248"/>
        <a:ext cx="6630615" cy="1544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C6D3-C0BF-4F61-8CD1-71B12F72619E}">
      <dsp:nvSpPr>
        <dsp:cNvPr id="0" name=""/>
        <dsp:cNvSpPr/>
      </dsp:nvSpPr>
      <dsp:spPr>
        <a:xfrm>
          <a:off x="0" y="72075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handles </a:t>
          </a:r>
          <a:r>
            <a:rPr lang="it-IT" sz="2000" kern="1200" dirty="0" err="1"/>
            <a:t>registation</a:t>
          </a:r>
          <a:r>
            <a:rPr lang="it-IT" sz="2000" kern="1200" dirty="0"/>
            <a:t> of new users, login to account and </a:t>
          </a:r>
          <a:r>
            <a:rPr lang="it-IT" sz="2000" kern="1200" dirty="0" err="1"/>
            <a:t>deletion</a:t>
          </a:r>
          <a:r>
            <a:rPr lang="it-IT" sz="2000" kern="1200" dirty="0"/>
            <a:t> of user information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needed</a:t>
          </a:r>
          <a:endParaRPr lang="en-US" sz="2000" kern="1200" dirty="0"/>
        </a:p>
      </dsp:txBody>
      <dsp:txXfrm>
        <a:off x="38838" y="759594"/>
        <a:ext cx="6719999" cy="717924"/>
      </dsp:txXfrm>
    </dsp:sp>
    <dsp:sp modelId="{D753E167-AA4D-4865-9FFC-929E800EC91C}">
      <dsp:nvSpPr>
        <dsp:cNvPr id="0" name=""/>
        <dsp:cNvSpPr/>
      </dsp:nvSpPr>
      <dsp:spPr>
        <a:xfrm>
          <a:off x="0" y="1573956"/>
          <a:ext cx="6797675" cy="7956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messages</a:t>
          </a:r>
          <a:r>
            <a:rPr lang="it-IT" sz="2000" kern="1200" dirty="0"/>
            <a:t> to </a:t>
          </a:r>
          <a:r>
            <a:rPr lang="it-IT" sz="2000" kern="1200" dirty="0" err="1"/>
            <a:t>notify</a:t>
          </a:r>
          <a:r>
            <a:rPr lang="it-IT" sz="2000" kern="1200" dirty="0"/>
            <a:t> the user </a:t>
          </a:r>
          <a:r>
            <a:rPr lang="it-IT" sz="2000" kern="1200" dirty="0" err="1"/>
            <a:t>about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 (</a:t>
          </a:r>
          <a:r>
            <a:rPr lang="it-IT" sz="2000" kern="1200" dirty="0" err="1"/>
            <a:t>rain</a:t>
          </a:r>
          <a:r>
            <a:rPr lang="it-IT" sz="2000" kern="1200" dirty="0"/>
            <a:t> coming in a </a:t>
          </a:r>
          <a:r>
            <a:rPr lang="it-IT" sz="2000" kern="1200" dirty="0" err="1"/>
            <a:t>few</a:t>
          </a:r>
          <a:r>
            <a:rPr lang="it-IT" sz="2000" kern="1200" dirty="0"/>
            <a:t> hours), </a:t>
          </a:r>
          <a:r>
            <a:rPr lang="it-IT" sz="2000" kern="1200" dirty="0" err="1"/>
            <a:t>actual</a:t>
          </a:r>
          <a:r>
            <a:rPr lang="it-IT" sz="2000" kern="1200" dirty="0"/>
            <a:t> </a:t>
          </a:r>
          <a:r>
            <a:rPr lang="it-IT" sz="2000" kern="1200" dirty="0" err="1"/>
            <a:t>rain</a:t>
          </a:r>
          <a:r>
            <a:rPr lang="it-IT" sz="2000" kern="1200" dirty="0"/>
            <a:t> and community events </a:t>
          </a:r>
          <a:endParaRPr lang="en-US" sz="2000" kern="1200" dirty="0"/>
        </a:p>
      </dsp:txBody>
      <dsp:txXfrm>
        <a:off x="38838" y="1612794"/>
        <a:ext cx="6719999" cy="717924"/>
      </dsp:txXfrm>
    </dsp:sp>
    <dsp:sp modelId="{83918F3B-B245-4B27-BC18-670B268296A7}">
      <dsp:nvSpPr>
        <dsp:cNvPr id="0" name=""/>
        <dsp:cNvSpPr/>
      </dsp:nvSpPr>
      <dsp:spPr>
        <a:xfrm>
          <a:off x="0" y="2427156"/>
          <a:ext cx="6797675" cy="795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You can ask it the status of your rack, useful informations about drying time and predict the best time to dry your clothes</a:t>
          </a:r>
          <a:endParaRPr lang="en-US" sz="2000" kern="1200"/>
        </a:p>
      </dsp:txBody>
      <dsp:txXfrm>
        <a:off x="38838" y="2465994"/>
        <a:ext cx="6719999" cy="717924"/>
      </dsp:txXfrm>
    </dsp:sp>
    <dsp:sp modelId="{EDDD41F0-CF49-44A1-9387-CD80A3B64D1A}">
      <dsp:nvSpPr>
        <dsp:cNvPr id="0" name=""/>
        <dsp:cNvSpPr/>
      </dsp:nvSpPr>
      <dsp:spPr>
        <a:xfrm>
          <a:off x="0" y="3280356"/>
          <a:ext cx="6797675" cy="7956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Developed in Python and it will be hosted in Cloud environment in future developments</a:t>
          </a:r>
          <a:endParaRPr lang="en-US" sz="2000" kern="1200"/>
        </a:p>
      </dsp:txBody>
      <dsp:txXfrm>
        <a:off x="38838" y="3319194"/>
        <a:ext cx="6719999" cy="717924"/>
      </dsp:txXfrm>
    </dsp:sp>
    <dsp:sp modelId="{688944DB-5D79-46A5-AD5A-AB1D6CBB497D}">
      <dsp:nvSpPr>
        <dsp:cNvPr id="0" name=""/>
        <dsp:cNvSpPr/>
      </dsp:nvSpPr>
      <dsp:spPr>
        <a:xfrm>
          <a:off x="0" y="4133556"/>
          <a:ext cx="6797675" cy="795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Quick and responsive for the client</a:t>
          </a:r>
          <a:endParaRPr lang="en-US" sz="2000" kern="1200"/>
        </a:p>
      </dsp:txBody>
      <dsp:txXfrm>
        <a:off x="38838" y="4172394"/>
        <a:ext cx="6719999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6E80-1C73-4BB5-9171-84C961AE9571}">
      <dsp:nvSpPr>
        <dsp:cNvPr id="0" name=""/>
        <dsp:cNvSpPr/>
      </dsp:nvSpPr>
      <dsp:spPr>
        <a:xfrm>
          <a:off x="0" y="113579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AI, ML and DL (Recurrent neural networks) </a:t>
          </a:r>
          <a:r>
            <a:rPr lang="en-US" sz="1500" kern="1200" dirty="0">
              <a:sym typeface="Wingdings" panose="05000000000000000000" pitchFamily="2" charset="2"/>
            </a:rPr>
            <a:t></a:t>
          </a:r>
          <a:r>
            <a:rPr lang="en-US" sz="1500" kern="1200" dirty="0"/>
            <a:t> predict drying times with a correlation to the environment</a:t>
          </a:r>
        </a:p>
      </dsp:txBody>
      <dsp:txXfrm>
        <a:off x="29128" y="142707"/>
        <a:ext cx="6396731" cy="538444"/>
      </dsp:txXfrm>
    </dsp:sp>
    <dsp:sp modelId="{8A0EE3E2-5811-46C7-BC08-F94EE98CE209}">
      <dsp:nvSpPr>
        <dsp:cNvPr id="0" name=""/>
        <dsp:cNvSpPr/>
      </dsp:nvSpPr>
      <dsp:spPr>
        <a:xfrm>
          <a:off x="0" y="753479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Integration of other AWS services for Artificial Intelligence and Internet of Things</a:t>
          </a:r>
        </a:p>
      </dsp:txBody>
      <dsp:txXfrm>
        <a:off x="29128" y="782607"/>
        <a:ext cx="6396731" cy="538444"/>
      </dsp:txXfrm>
    </dsp:sp>
    <dsp:sp modelId="{05B0955A-516D-4A9A-AB42-10B91F3DEDE7}">
      <dsp:nvSpPr>
        <dsp:cNvPr id="0" name=""/>
        <dsp:cNvSpPr/>
      </dsp:nvSpPr>
      <dsp:spPr>
        <a:xfrm>
          <a:off x="0" y="1393379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New functionalities for the mobile application to give more reliable information, security and privacy of the sensible data</a:t>
          </a:r>
        </a:p>
      </dsp:txBody>
      <dsp:txXfrm>
        <a:off x="29128" y="1422507"/>
        <a:ext cx="6396731" cy="538444"/>
      </dsp:txXfrm>
    </dsp:sp>
    <dsp:sp modelId="{E27C790E-A926-4F30-A8D0-9B661315F259}">
      <dsp:nvSpPr>
        <dsp:cNvPr id="0" name=""/>
        <dsp:cNvSpPr/>
      </dsp:nvSpPr>
      <dsp:spPr>
        <a:xfrm>
          <a:off x="0" y="2033280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Waterproof system evolution, usage of smart sensors for collecting data and multiple concurrent drying cycles for user</a:t>
          </a:r>
        </a:p>
      </dsp:txBody>
      <dsp:txXfrm>
        <a:off x="29128" y="2062408"/>
        <a:ext cx="6396731" cy="538444"/>
      </dsp:txXfrm>
    </dsp:sp>
    <dsp:sp modelId="{599A2CA6-8FD5-47C7-A505-C1D81C739534}">
      <dsp:nvSpPr>
        <dsp:cNvPr id="0" name=""/>
        <dsp:cNvSpPr/>
      </dsp:nvSpPr>
      <dsp:spPr>
        <a:xfrm>
          <a:off x="0" y="2673180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Wireless connections</a:t>
          </a:r>
        </a:p>
      </dsp:txBody>
      <dsp:txXfrm>
        <a:off x="29128" y="2702308"/>
        <a:ext cx="6396731" cy="538444"/>
      </dsp:txXfrm>
    </dsp:sp>
    <dsp:sp modelId="{02918C32-07F7-4072-AB64-6C90C4608732}">
      <dsp:nvSpPr>
        <dsp:cNvPr id="0" name=""/>
        <dsp:cNvSpPr/>
      </dsp:nvSpPr>
      <dsp:spPr>
        <a:xfrm>
          <a:off x="0" y="3313080"/>
          <a:ext cx="645498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 scalability and performances of Flask Restful APIs</a:t>
          </a:r>
        </a:p>
      </dsp:txBody>
      <dsp:txXfrm>
        <a:off x="29128" y="3342208"/>
        <a:ext cx="6396731" cy="53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54755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DHT11</a:t>
          </a:r>
        </a:p>
      </dsp:txBody>
      <dsp:txXfrm>
        <a:off x="32784" y="580343"/>
        <a:ext cx="4872192" cy="606012"/>
      </dsp:txXfrm>
    </dsp:sp>
    <dsp:sp modelId="{444E547D-D38C-462A-B2DB-D71196C719F1}">
      <dsp:nvSpPr>
        <dsp:cNvPr id="0" name=""/>
        <dsp:cNvSpPr/>
      </dsp:nvSpPr>
      <dsp:spPr>
        <a:xfrm>
          <a:off x="0" y="129977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Capacitive Moisture Soil Sensor</a:t>
          </a:r>
          <a:endParaRPr lang="en-US" sz="2800" kern="1200"/>
        </a:p>
      </dsp:txBody>
      <dsp:txXfrm>
        <a:off x="32784" y="1332563"/>
        <a:ext cx="4872192" cy="606012"/>
      </dsp:txXfrm>
    </dsp:sp>
    <dsp:sp modelId="{A517EE58-3F84-4B89-B98D-8490DEFF7A06}">
      <dsp:nvSpPr>
        <dsp:cNvPr id="0" name=""/>
        <dsp:cNvSpPr/>
      </dsp:nvSpPr>
      <dsp:spPr>
        <a:xfrm>
          <a:off x="0" y="205199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Force Sensitive Resistor</a:t>
          </a:r>
          <a:endParaRPr lang="en-US" sz="2800" kern="1200"/>
        </a:p>
      </dsp:txBody>
      <dsp:txXfrm>
        <a:off x="32784" y="2084783"/>
        <a:ext cx="4872192" cy="606012"/>
      </dsp:txXfrm>
    </dsp:sp>
    <dsp:sp modelId="{18F9486D-CBCF-43F1-A354-C903EE407F1F}">
      <dsp:nvSpPr>
        <dsp:cNvPr id="0" name=""/>
        <dsp:cNvSpPr/>
      </dsp:nvSpPr>
      <dsp:spPr>
        <a:xfrm>
          <a:off x="0" y="280421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Rain Sensor ( FC-37 )</a:t>
          </a:r>
          <a:endParaRPr lang="en-US" sz="2800" kern="1200"/>
        </a:p>
      </dsp:txBody>
      <dsp:txXfrm>
        <a:off x="32784" y="2837003"/>
        <a:ext cx="487219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728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Led RGB</a:t>
          </a:r>
        </a:p>
      </dsp:txBody>
      <dsp:txXfrm>
        <a:off x="39809" y="47094"/>
        <a:ext cx="5102300" cy="735872"/>
      </dsp:txXfrm>
    </dsp:sp>
    <dsp:sp modelId="{444E547D-D38C-462A-B2DB-D71196C719F1}">
      <dsp:nvSpPr>
        <dsp:cNvPr id="0" name=""/>
        <dsp:cNvSpPr/>
      </dsp:nvSpPr>
      <dsp:spPr>
        <a:xfrm>
          <a:off x="0" y="93961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LCD display 16 X 2</a:t>
          </a:r>
          <a:endParaRPr lang="en-US" sz="3400" kern="1200" dirty="0"/>
        </a:p>
      </dsp:txBody>
      <dsp:txXfrm>
        <a:off x="39809" y="979424"/>
        <a:ext cx="5102300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7A75-3FD1-441F-B299-173949DBEAA9}">
      <dsp:nvSpPr>
        <dsp:cNvPr id="0" name=""/>
        <dsp:cNvSpPr/>
      </dsp:nvSpPr>
      <dsp:spPr>
        <a:xfrm>
          <a:off x="0" y="58336"/>
          <a:ext cx="6797675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data from </a:t>
          </a:r>
          <a:r>
            <a:rPr lang="it-IT" sz="1900" kern="1200" dirty="0" err="1"/>
            <a:t>sensors</a:t>
          </a:r>
          <a:r>
            <a:rPr lang="it-IT" sz="1900" kern="1200" dirty="0"/>
            <a:t> and </a:t>
          </a:r>
          <a:r>
            <a:rPr lang="it-IT" sz="1900" kern="1200" dirty="0" err="1"/>
            <a:t>sends</a:t>
          </a:r>
          <a:r>
            <a:rPr lang="it-IT" sz="1900" kern="1200" dirty="0"/>
            <a:t> </a:t>
          </a:r>
          <a:r>
            <a:rPr lang="it-IT" sz="1900" kern="1200" dirty="0" err="1"/>
            <a:t>them</a:t>
          </a:r>
          <a:r>
            <a:rPr lang="it-IT" sz="1900" kern="1200" dirty="0"/>
            <a:t> to the bridge </a:t>
          </a:r>
          <a:r>
            <a:rPr lang="it-IT" sz="1900" kern="1200" dirty="0" err="1"/>
            <a:t>through</a:t>
          </a:r>
          <a:r>
            <a:rPr lang="it-IT" sz="1900" kern="1200" dirty="0"/>
            <a:t> the serial port </a:t>
          </a:r>
          <a:r>
            <a:rPr lang="it-IT" sz="1900" kern="1200" dirty="0" err="1"/>
            <a:t>every</a:t>
          </a:r>
          <a:r>
            <a:rPr lang="it-IT" sz="1900" kern="1200" dirty="0"/>
            <a:t> 5 minutes</a:t>
          </a:r>
          <a:endParaRPr lang="en-US" sz="1900" kern="1200" dirty="0"/>
        </a:p>
      </dsp:txBody>
      <dsp:txXfrm>
        <a:off x="51885" y="110221"/>
        <a:ext cx="6693905" cy="959101"/>
      </dsp:txXfrm>
    </dsp:sp>
    <dsp:sp modelId="{59BA34E8-5D28-4FFE-B02B-B092CC765E05}">
      <dsp:nvSpPr>
        <dsp:cNvPr id="0" name=""/>
        <dsp:cNvSpPr/>
      </dsp:nvSpPr>
      <dsp:spPr>
        <a:xfrm>
          <a:off x="0" y="1175928"/>
          <a:ext cx="6797675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 </a:t>
          </a:r>
          <a:r>
            <a:rPr lang="it-IT" sz="1900" kern="1200" dirty="0" err="1"/>
            <a:t>particular</a:t>
          </a:r>
          <a:r>
            <a:rPr lang="it-IT" sz="1900" kern="1200" dirty="0"/>
            <a:t> 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air </a:t>
          </a:r>
          <a:r>
            <a:rPr lang="it-IT" sz="1900" kern="1200" dirty="0" err="1"/>
            <a:t>humidity</a:t>
          </a:r>
          <a:r>
            <a:rPr lang="it-IT" sz="1900" kern="1200" dirty="0"/>
            <a:t>, air temperature, </a:t>
          </a:r>
          <a:r>
            <a:rPr lang="it-IT" sz="1900" kern="1200" dirty="0" err="1"/>
            <a:t>cloth</a:t>
          </a:r>
          <a:r>
            <a:rPr lang="it-IT" sz="1900" kern="1200" dirty="0"/>
            <a:t> </a:t>
          </a:r>
          <a:r>
            <a:rPr lang="it-IT" sz="1900" kern="1200" dirty="0" err="1"/>
            <a:t>humidity</a:t>
          </a:r>
          <a:r>
            <a:rPr lang="it-IT" sz="1900" kern="1200" dirty="0"/>
            <a:t>, </a:t>
          </a:r>
          <a:r>
            <a:rPr lang="it-IT" sz="1900" kern="1200" dirty="0" err="1"/>
            <a:t>cloth</a:t>
          </a:r>
          <a:r>
            <a:rPr lang="it-IT" sz="1900" kern="1200" dirty="0"/>
            <a:t> weight and </a:t>
          </a:r>
          <a:r>
            <a:rPr lang="it-IT" sz="1900" kern="1200" dirty="0" err="1"/>
            <a:t>raining</a:t>
          </a:r>
          <a:r>
            <a:rPr lang="it-IT" sz="1900" kern="1200" dirty="0"/>
            <a:t> feed</a:t>
          </a:r>
          <a:endParaRPr lang="en-US" sz="1900" kern="1200" dirty="0"/>
        </a:p>
      </dsp:txBody>
      <dsp:txXfrm>
        <a:off x="51885" y="1227813"/>
        <a:ext cx="6693905" cy="959101"/>
      </dsp:txXfrm>
    </dsp:sp>
    <dsp:sp modelId="{C7DC2A00-315E-4336-90E5-405670D1E23D}">
      <dsp:nvSpPr>
        <dsp:cNvPr id="0" name=""/>
        <dsp:cNvSpPr/>
      </dsp:nvSpPr>
      <dsp:spPr>
        <a:xfrm>
          <a:off x="0" y="2293520"/>
          <a:ext cx="6797675" cy="106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from the serial port, </a:t>
          </a:r>
          <a:r>
            <a:rPr lang="it-IT" sz="1900" kern="1200" dirty="0" err="1"/>
            <a:t>it</a:t>
          </a:r>
          <a:r>
            <a:rPr lang="it-IT" sz="1900" kern="1200" dirty="0"/>
            <a:t> controls the </a:t>
          </a:r>
          <a:r>
            <a:rPr lang="it-IT" sz="1900" kern="1200" dirty="0" err="1"/>
            <a:t>rgb</a:t>
          </a:r>
          <a:r>
            <a:rPr lang="it-IT" sz="1900" kern="1200" dirty="0"/>
            <a:t> led and </a:t>
          </a:r>
          <a:r>
            <a:rPr lang="it-IT" sz="1900" kern="1200" dirty="0" err="1"/>
            <a:t>it</a:t>
          </a:r>
          <a:r>
            <a:rPr lang="it-IT" sz="1900" kern="1200" dirty="0"/>
            <a:t> shows the status of the </a:t>
          </a:r>
          <a:r>
            <a:rPr lang="it-IT" sz="1900" kern="1200" dirty="0" err="1"/>
            <a:t>clothes</a:t>
          </a:r>
          <a:r>
            <a:rPr lang="it-IT" sz="1900" kern="1200" dirty="0"/>
            <a:t> and </a:t>
          </a:r>
          <a:r>
            <a:rPr lang="it-IT" sz="1900" kern="1200" dirty="0" err="1"/>
            <a:t>notifications</a:t>
          </a:r>
          <a:r>
            <a:rPr lang="it-IT" sz="1900" kern="1200" dirty="0"/>
            <a:t> on the display</a:t>
          </a:r>
          <a:endParaRPr lang="en-US" sz="1900" kern="1200" dirty="0"/>
        </a:p>
      </dsp:txBody>
      <dsp:txXfrm>
        <a:off x="51885" y="2345405"/>
        <a:ext cx="6693905" cy="959101"/>
      </dsp:txXfrm>
    </dsp:sp>
    <dsp:sp modelId="{3FD903AF-0BD4-49BB-B4E7-8089FEFF726F}">
      <dsp:nvSpPr>
        <dsp:cNvPr id="0" name=""/>
        <dsp:cNvSpPr/>
      </dsp:nvSpPr>
      <dsp:spPr>
        <a:xfrm>
          <a:off x="0" y="3411111"/>
          <a:ext cx="6797675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received</a:t>
          </a:r>
          <a:r>
            <a:rPr lang="it-IT" sz="1900" kern="1200" dirty="0"/>
            <a:t> from the bridge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 </a:t>
          </a:r>
          <a:r>
            <a:rPr lang="it-IT" sz="1900" kern="1200" dirty="0" err="1"/>
            <a:t>notify</a:t>
          </a:r>
          <a:r>
            <a:rPr lang="it-IT" sz="1900" kern="1200" dirty="0"/>
            <a:t> byte and </a:t>
          </a:r>
          <a:r>
            <a:rPr lang="it-IT" sz="1900" kern="1200" dirty="0" err="1"/>
            <a:t>percentage</a:t>
          </a:r>
          <a:r>
            <a:rPr lang="it-IT" sz="1900" kern="1200" dirty="0"/>
            <a:t> of the </a:t>
          </a:r>
          <a:r>
            <a:rPr lang="it-IT" sz="1900" kern="1200" dirty="0" err="1"/>
            <a:t>drying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 </a:t>
          </a:r>
          <a:r>
            <a:rPr lang="it-IT" sz="1900" kern="1200" dirty="0" err="1"/>
            <a:t>It</a:t>
          </a:r>
          <a:r>
            <a:rPr lang="it-IT" sz="1900" kern="1200" dirty="0"/>
            <a:t> can </a:t>
          </a:r>
          <a:r>
            <a:rPr lang="it-IT" sz="1900" kern="1200" dirty="0" err="1"/>
            <a:t>also</a:t>
          </a:r>
          <a:r>
            <a:rPr lang="it-IT" sz="1900" kern="1200" dirty="0"/>
            <a:t> </a:t>
          </a:r>
          <a:r>
            <a:rPr lang="it-IT" sz="1900" kern="1200" dirty="0" err="1"/>
            <a:t>receive</a:t>
          </a:r>
          <a:r>
            <a:rPr lang="it-IT" sz="1900" kern="1200" dirty="0"/>
            <a:t> start and finish </a:t>
          </a:r>
          <a:r>
            <a:rPr lang="it-IT" sz="1900" kern="1200" dirty="0" err="1"/>
            <a:t>message</a:t>
          </a:r>
          <a:r>
            <a:rPr lang="it-IT" sz="1900" kern="1200" dirty="0"/>
            <a:t> (</a:t>
          </a:r>
          <a:r>
            <a:rPr lang="it-IT" sz="1900" kern="1200" dirty="0" err="1"/>
            <a:t>asynchronous</a:t>
          </a:r>
          <a:r>
            <a:rPr lang="it-IT" sz="1900" kern="1200" dirty="0"/>
            <a:t>)</a:t>
          </a:r>
          <a:endParaRPr lang="en-US" sz="1900" kern="1200" dirty="0"/>
        </a:p>
      </dsp:txBody>
      <dsp:txXfrm>
        <a:off x="51885" y="3462996"/>
        <a:ext cx="6693905" cy="959101"/>
      </dsp:txXfrm>
    </dsp:sp>
    <dsp:sp modelId="{68214D58-2186-4C2D-9631-A06B38F9F094}">
      <dsp:nvSpPr>
        <dsp:cNvPr id="0" name=""/>
        <dsp:cNvSpPr/>
      </dsp:nvSpPr>
      <dsp:spPr>
        <a:xfrm>
          <a:off x="0" y="4528703"/>
          <a:ext cx="6797675" cy="10628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Decision</a:t>
          </a:r>
          <a:r>
            <a:rPr lang="it-IT" sz="1900" kern="1200" dirty="0"/>
            <a:t> making and </a:t>
          </a:r>
          <a:r>
            <a:rPr lang="it-IT" sz="1900" kern="1200" dirty="0" err="1"/>
            <a:t>elaboration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executed</a:t>
          </a:r>
          <a:r>
            <a:rPr lang="it-IT" sz="1900" kern="1200" dirty="0"/>
            <a:t> on the bridge and on the server</a:t>
          </a:r>
          <a:endParaRPr lang="en-US" sz="1900" kern="1200" dirty="0"/>
        </a:p>
      </dsp:txBody>
      <dsp:txXfrm>
        <a:off x="51885" y="4580588"/>
        <a:ext cx="6693905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9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B2BF83B-64DC-FD7A-B250-DF7E653F9899}"/>
              </a:ext>
            </a:extLst>
          </p:cNvPr>
          <p:cNvSpPr/>
          <p:nvPr/>
        </p:nvSpPr>
        <p:spPr>
          <a:xfrm>
            <a:off x="0" y="-88777"/>
            <a:ext cx="12192000" cy="6423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5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microcontroller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the </a:t>
            </a:r>
            <a:r>
              <a:rPr lang="it-IT" sz="2400" dirty="0" err="1"/>
              <a:t>actuators</a:t>
            </a:r>
            <a:r>
              <a:rPr lang="it-IT" sz="2400"/>
              <a:t> 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2A2E3A2-9198-C805-D993-135901A7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0364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Sensors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74B9C6C-03CC-BACC-AC55-5634E7A135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CBC8DA-AA6E-6F22-EB04-46A83E854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19" y="3662103"/>
            <a:ext cx="3238781" cy="2522439"/>
          </a:xfrm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3FB1510-2A05-51C6-0539-F7C4D47D7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97" y="1875716"/>
            <a:ext cx="2469143" cy="1786387"/>
          </a:xfrm>
          <a:prstGeom prst="rect">
            <a:avLst/>
          </a:prstGeom>
        </p:spPr>
      </p:pic>
      <p:pic>
        <p:nvPicPr>
          <p:cNvPr id="10" name="Immagine 9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441EAB7-54CB-B15E-452B-69F6A40A1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3"/>
            <a:ext cx="3185436" cy="226333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45A860-D2F6-A3AE-1C60-AC8A5D8EE0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7"/>
          <a:stretch/>
        </p:blipFill>
        <p:spPr>
          <a:xfrm rot="19627245">
            <a:off x="7124788" y="2155467"/>
            <a:ext cx="830126" cy="1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Actuators</a:t>
            </a:r>
            <a:endParaRPr lang="it-IT" sz="5400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E1719-5D87-E76A-EA69-734AA15B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87">
            <a:off x="8677160" y="4033668"/>
            <a:ext cx="2194986" cy="1724968"/>
          </a:xfrm>
          <a:prstGeom prst="rect">
            <a:avLst/>
          </a:prstGeom>
        </p:spPr>
      </p:pic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1285AEB-1E6D-C13B-E208-3A15BD1C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367905"/>
              </p:ext>
            </p:extLst>
          </p:nvPr>
        </p:nvGraphicFramePr>
        <p:xfrm>
          <a:off x="1097280" y="2545672"/>
          <a:ext cx="5181918" cy="17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Segnaposto contenuto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CE57DF6-AE41-34AC-CE09-F51A8BA49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53" y="2070668"/>
            <a:ext cx="3809957" cy="2370228"/>
          </a:xfrm>
        </p:spPr>
      </p:pic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55B9E-1DB2-35B5-8FDF-6F5D282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Arduino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EDE52C7C-0997-364C-6FFA-79DA5A53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145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24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638C5E-03A4-95AA-451D-257AB75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9CBEF130-7502-54B6-4F7E-4FEBDF8ED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15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1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434953-A528-D426-9BEF-4FFC3C60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Flask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09AE751-66C4-6F8A-E963-A7FC8BAC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737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39374-213C-B027-720B-E9196DAA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1990"/>
          <a:stretch/>
        </p:blipFill>
        <p:spPr>
          <a:xfrm>
            <a:off x="842772" y="870037"/>
            <a:ext cx="5092361" cy="51179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E8AB9A-38FA-418E-5300-1D3464471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7" t="-2" r="51279" b="3"/>
          <a:stretch/>
        </p:blipFill>
        <p:spPr>
          <a:xfrm>
            <a:off x="6405824" y="841248"/>
            <a:ext cx="4791058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4F756-AD94-32EB-83EE-49D54806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13038" b="-2"/>
          <a:stretch/>
        </p:blipFill>
        <p:spPr>
          <a:xfrm>
            <a:off x="642258" y="1205588"/>
            <a:ext cx="6221901" cy="44468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5F28-D3C7-92A8-C2A0-7E8A9FE0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51" y="1205588"/>
            <a:ext cx="4044451" cy="44468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/>
              <a:t>Service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access to </a:t>
            </a:r>
            <a:r>
              <a:rPr lang="it-IT" sz="2400" dirty="0" err="1"/>
              <a:t>real</a:t>
            </a:r>
            <a:r>
              <a:rPr lang="it-IT" sz="2400" dirty="0"/>
              <a:t> time and </a:t>
            </a:r>
            <a:r>
              <a:rPr lang="it-IT" sz="2400" dirty="0" err="1"/>
              <a:t>forecasted</a:t>
            </a:r>
            <a:r>
              <a:rPr lang="it-IT" sz="2400" dirty="0"/>
              <a:t> </a:t>
            </a:r>
            <a:r>
              <a:rPr lang="it-IT" sz="2400" dirty="0" err="1"/>
              <a:t>weather</a:t>
            </a:r>
            <a:r>
              <a:rPr lang="it-IT" sz="2400" dirty="0"/>
              <a:t> data for </a:t>
            </a:r>
            <a:r>
              <a:rPr lang="it-IT" sz="2400" dirty="0" err="1"/>
              <a:t>various</a:t>
            </a:r>
            <a:r>
              <a:rPr lang="it-IT" sz="2400" dirty="0"/>
              <a:t> locations </a:t>
            </a:r>
            <a:r>
              <a:rPr lang="it-IT" sz="2400" dirty="0" err="1"/>
              <a:t>around</a:t>
            </a:r>
            <a:r>
              <a:rPr lang="it-IT" sz="2400" dirty="0"/>
              <a:t> the world.</a:t>
            </a:r>
          </a:p>
          <a:p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code </a:t>
            </a:r>
            <a:r>
              <a:rPr lang="it-IT" sz="2400" dirty="0" err="1"/>
              <a:t>manages</a:t>
            </a:r>
            <a:r>
              <a:rPr lang="it-IT" sz="2400" dirty="0"/>
              <a:t> to </a:t>
            </a:r>
            <a:r>
              <a:rPr lang="it-IT" sz="2400" dirty="0" err="1"/>
              <a:t>retrieve</a:t>
            </a:r>
            <a:r>
              <a:rPr lang="it-IT" sz="2400" dirty="0"/>
              <a:t> temperature,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  <a:r>
              <a:rPr lang="it-IT" sz="2400" dirty="0" err="1"/>
              <a:t>probability</a:t>
            </a:r>
            <a:r>
              <a:rPr lang="it-IT" sz="2400" dirty="0"/>
              <a:t> and </a:t>
            </a:r>
            <a:r>
              <a:rPr lang="it-IT" sz="2400" dirty="0" err="1"/>
              <a:t>humidity</a:t>
            </a:r>
            <a:r>
              <a:rPr lang="it-IT" sz="2400" dirty="0"/>
              <a:t> from API. </a:t>
            </a:r>
            <a:r>
              <a:rPr lang="it-IT" sz="2400" dirty="0" err="1"/>
              <a:t>It</a:t>
            </a:r>
            <a:r>
              <a:rPr lang="it-IT" sz="2400" dirty="0"/>
              <a:t> can </a:t>
            </a:r>
            <a:r>
              <a:rPr lang="it-IT" sz="2400" dirty="0" err="1"/>
              <a:t>provide</a:t>
            </a:r>
            <a:r>
              <a:rPr lang="it-IT" sz="2400" dirty="0"/>
              <a:t> the best time to dry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clothes</a:t>
            </a:r>
            <a:r>
              <a:rPr lang="it-IT" sz="2400" dirty="0"/>
              <a:t> </a:t>
            </a:r>
            <a:r>
              <a:rPr lang="it-IT" sz="2400" dirty="0" err="1"/>
              <a:t>within</a:t>
            </a:r>
            <a:r>
              <a:rPr lang="it-IT" sz="2400" dirty="0"/>
              <a:t> the </a:t>
            </a:r>
            <a:r>
              <a:rPr lang="it-IT" sz="2400" dirty="0" err="1"/>
              <a:t>next</a:t>
            </a:r>
            <a:r>
              <a:rPr lang="it-IT" sz="2400" dirty="0"/>
              <a:t> 48 hours and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alerts</a:t>
            </a:r>
            <a:r>
              <a:rPr lang="it-IT" sz="2400" dirty="0"/>
              <a:t> for incoming </a:t>
            </a:r>
            <a:r>
              <a:rPr lang="it-IT" sz="2400" dirty="0" err="1"/>
              <a:t>rain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28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FABA92-DD50-CED6-A0CE-3CBEDC4E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071D1-D85A-872D-320A-EF827AE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Initially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hosted</a:t>
            </a:r>
            <a:r>
              <a:rPr lang="it-IT" sz="2400" dirty="0">
                <a:solidFill>
                  <a:srgbClr val="FFFFFF"/>
                </a:solidFill>
              </a:rPr>
              <a:t> thanks to a </a:t>
            </a:r>
            <a:r>
              <a:rPr lang="it-IT" sz="2400" dirty="0" err="1">
                <a:solidFill>
                  <a:srgbClr val="FFFFFF"/>
                </a:solidFill>
              </a:rPr>
              <a:t>local</a:t>
            </a:r>
            <a:r>
              <a:rPr lang="it-IT" sz="2400" dirty="0">
                <a:solidFill>
                  <a:srgbClr val="FFFFFF"/>
                </a:solidFill>
              </a:rPr>
              <a:t> MySQL DBMS </a:t>
            </a:r>
            <a:r>
              <a:rPr lang="it-IT" sz="2400" dirty="0" err="1">
                <a:solidFill>
                  <a:srgbClr val="FFFFFF"/>
                </a:solidFill>
              </a:rPr>
              <a:t>instance</a:t>
            </a:r>
            <a:r>
              <a:rPr lang="it-IT" sz="2400" dirty="0">
                <a:solidFill>
                  <a:srgbClr val="FFFFFF"/>
                </a:solidFill>
              </a:rPr>
              <a:t>, </a:t>
            </a:r>
            <a:r>
              <a:rPr lang="it-IT" sz="2400" dirty="0" err="1">
                <a:solidFill>
                  <a:srgbClr val="FFFFFF"/>
                </a:solidFill>
              </a:rPr>
              <a:t>then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migrated</a:t>
            </a:r>
            <a:r>
              <a:rPr lang="it-IT" sz="2400" dirty="0">
                <a:solidFill>
                  <a:srgbClr val="FFFFFF"/>
                </a:solidFill>
              </a:rPr>
              <a:t> to the AWS Cloud with Amazon RDS service and </a:t>
            </a:r>
            <a:r>
              <a:rPr lang="it-IT" sz="2400" dirty="0" err="1">
                <a:solidFill>
                  <a:srgbClr val="FFFFFF"/>
                </a:solidFill>
              </a:rPr>
              <a:t>coupled</a:t>
            </a:r>
            <a:r>
              <a:rPr lang="it-IT" sz="2400" dirty="0">
                <a:solidFill>
                  <a:srgbClr val="FFFFFF"/>
                </a:solidFill>
              </a:rPr>
              <a:t> with </a:t>
            </a:r>
            <a:r>
              <a:rPr lang="it-IT" sz="2400" dirty="0" err="1">
                <a:solidFill>
                  <a:srgbClr val="FFFFFF"/>
                </a:solidFill>
              </a:rPr>
              <a:t>Elastic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BeanStalk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environment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E51D4D-B937-DC1E-F4AC-ED8118E3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3" y="1265761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3A3AA-9B4E-87DD-78EC-59D2C7A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Hamachi</a:t>
            </a:r>
            <a:r>
              <a:rPr lang="it-IT" sz="5400" b="1" i="1" dirty="0"/>
              <a:t> VPN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D00C5A-0F8E-7DD0-56B4-04710FBF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9" y="2129592"/>
            <a:ext cx="2598816" cy="25988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ABCB41-4A9A-D578-64B1-8F1057645FB3}"/>
              </a:ext>
            </a:extLst>
          </p:cNvPr>
          <p:cNvSpPr txBox="1"/>
          <p:nvPr/>
        </p:nvSpPr>
        <p:spPr>
          <a:xfrm>
            <a:off x="1097280" y="2459503"/>
            <a:ext cx="447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During</a:t>
            </a:r>
            <a:r>
              <a:rPr lang="it-IT" sz="2400" dirty="0"/>
              <a:t> </a:t>
            </a:r>
            <a:r>
              <a:rPr lang="it-IT" sz="2400" dirty="0" err="1"/>
              <a:t>development</a:t>
            </a:r>
            <a:r>
              <a:rPr lang="it-IT" sz="2400" dirty="0"/>
              <a:t> and testing </a:t>
            </a:r>
            <a:r>
              <a:rPr lang="it-IT" sz="2400" dirty="0" err="1"/>
              <a:t>phases</a:t>
            </a:r>
            <a:r>
              <a:rPr lang="it-IT" sz="2400" dirty="0"/>
              <a:t> a VPN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devices to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subnet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access to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59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" y="542580"/>
            <a:ext cx="4040070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Telegram bot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72FAB7C-43B4-7606-54E9-D9D7BF7588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50813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13B7CA-1D20-DF82-5B48-21E8825A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sz="5400" b="1" i="1" dirty="0" err="1"/>
              <a:t>Thunkable</a:t>
            </a:r>
            <a:endParaRPr lang="it-IT" sz="5400" b="1" i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260176-732F-2383-B072-22B69F1D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r="8999"/>
          <a:stretch/>
        </p:blipFill>
        <p:spPr>
          <a:xfrm>
            <a:off x="324106" y="853145"/>
            <a:ext cx="4165458" cy="46510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4F2C180-20D5-58CB-2F57-D7976FA0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>
                <a:effectLst/>
              </a:rPr>
              <a:t>Thunkable</a:t>
            </a:r>
            <a:r>
              <a:rPr lang="en-US" sz="2400" b="0" i="0" dirty="0">
                <a:effectLst/>
              </a:rPr>
              <a:t> is a no-code platform that allows users to create and publish their own mobile apps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has an intuitive drag-and-drop interface and a library of pre-built components that users can use to build their apps (design and blocks)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Support for both iOS and Android app development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allows for integration with a variety of third-party services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4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2A1DB72-3D7A-FC9D-C1F9-8386F96C10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82563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E7A4C-C793-A72C-F084-BBAF71BC6A70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6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1281</Words>
  <Application>Microsoft Office PowerPoint</Application>
  <PresentationFormat>Widescreen</PresentationFormat>
  <Paragraphs>137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Söhne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Actuators</vt:lpstr>
      <vt:lpstr>Arduino Script</vt:lpstr>
      <vt:lpstr>Bridge</vt:lpstr>
      <vt:lpstr>Flask</vt:lpstr>
      <vt:lpstr>Presentazione standard di PowerPoint</vt:lpstr>
      <vt:lpstr>Presentazione standard di PowerPoint</vt:lpstr>
      <vt:lpstr>Database</vt:lpstr>
      <vt:lpstr>Hamachi VPN</vt:lpstr>
      <vt:lpstr>Telegram bot</vt:lpstr>
      <vt:lpstr>Thunkable</vt:lpstr>
      <vt:lpstr>Future evolution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200</cp:revision>
  <dcterms:created xsi:type="dcterms:W3CDTF">2023-01-25T14:26:43Z</dcterms:created>
  <dcterms:modified xsi:type="dcterms:W3CDTF">2023-02-17T08:28:19Z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