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7" r:id="rId6"/>
    <p:sldId id="278" r:id="rId7"/>
    <p:sldId id="257" r:id="rId8"/>
    <p:sldId id="266" r:id="rId9"/>
    <p:sldId id="273" r:id="rId10"/>
    <p:sldId id="281" r:id="rId11"/>
    <p:sldId id="279" r:id="rId12"/>
    <p:sldId id="270" r:id="rId13"/>
    <p:sldId id="271" r:id="rId14"/>
    <p:sldId id="258" r:id="rId15"/>
    <p:sldId id="272" r:id="rId16"/>
    <p:sldId id="260" r:id="rId17"/>
    <p:sldId id="261" r:id="rId18"/>
    <p:sldId id="259" r:id="rId19"/>
    <p:sldId id="262" r:id="rId20"/>
    <p:sldId id="269" r:id="rId21"/>
    <p:sldId id="265" r:id="rId22"/>
    <p:sldId id="275" r:id="rId23"/>
    <p:sldId id="267" r:id="rId24"/>
    <p:sldId id="268" r:id="rId25"/>
    <p:sldId id="264" r:id="rId26"/>
    <p:sldId id="26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6D03-2B05-43E5-BF81-14AD53368326}" v="60" dt="2023-02-13T11:16:3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94C17-BCA2-447D-99D6-CA2B49D18A67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D5413FA-46C8-4080-A0DA-0F0AE4F642B2}">
      <dgm:prSet/>
      <dgm:spPr/>
      <dgm:t>
        <a:bodyPr/>
        <a:lstStyle/>
        <a:p>
          <a:r>
            <a:rPr lang="it-IT" dirty="0" err="1"/>
            <a:t>Never</a:t>
          </a:r>
          <a:r>
            <a:rPr lang="it-IT" dirty="0"/>
            <a:t> use </a:t>
          </a:r>
          <a:r>
            <a:rPr lang="it-IT" dirty="0" err="1"/>
            <a:t>your</a:t>
          </a:r>
          <a:r>
            <a:rPr lang="it-IT" dirty="0"/>
            <a:t> </a:t>
          </a:r>
          <a:r>
            <a:rPr lang="it-IT" dirty="0" err="1"/>
            <a:t>traditional</a:t>
          </a:r>
          <a:r>
            <a:rPr lang="it-IT" dirty="0"/>
            <a:t> </a:t>
          </a:r>
          <a:r>
            <a:rPr lang="it-IT" dirty="0" err="1"/>
            <a:t>dryer</a:t>
          </a:r>
          <a:r>
            <a:rPr lang="it-IT" dirty="0"/>
            <a:t> </a:t>
          </a:r>
          <a:r>
            <a:rPr lang="it-IT" dirty="0" err="1"/>
            <a:t>again</a:t>
          </a:r>
          <a:endParaRPr lang="en-US" dirty="0"/>
        </a:p>
      </dgm:t>
    </dgm:pt>
    <dgm:pt modelId="{0E7914D3-DC8A-479A-9C8D-89E9A6BB63C4}" type="parTrans" cxnId="{73751AC0-397C-4C23-8D26-B8867D892FF6}">
      <dgm:prSet/>
      <dgm:spPr/>
      <dgm:t>
        <a:bodyPr/>
        <a:lstStyle/>
        <a:p>
          <a:endParaRPr lang="en-US"/>
        </a:p>
      </dgm:t>
    </dgm:pt>
    <dgm:pt modelId="{1B17098E-F8D8-43AC-943E-BB2B13895098}" type="sibTrans" cxnId="{73751AC0-397C-4C23-8D26-B8867D892FF6}">
      <dgm:prSet/>
      <dgm:spPr/>
      <dgm:t>
        <a:bodyPr/>
        <a:lstStyle/>
        <a:p>
          <a:endParaRPr lang="en-US"/>
        </a:p>
      </dgm:t>
    </dgm:pt>
    <dgm:pt modelId="{935DFD86-3A51-42D4-B34B-E96EF5CE753F}">
      <dgm:prSet/>
      <dgm:spPr/>
      <dgm:t>
        <a:bodyPr/>
        <a:lstStyle/>
        <a:p>
          <a:r>
            <a:rPr lang="it-IT"/>
            <a:t>Manage your drying routine with our advanced technology tools </a:t>
          </a:r>
          <a:endParaRPr lang="en-US"/>
        </a:p>
      </dgm:t>
    </dgm:pt>
    <dgm:pt modelId="{715A27F5-EA67-404C-8155-45FF6574961D}" type="parTrans" cxnId="{4DB56235-9D97-44A0-B43A-88F84A8F2E2F}">
      <dgm:prSet/>
      <dgm:spPr/>
      <dgm:t>
        <a:bodyPr/>
        <a:lstStyle/>
        <a:p>
          <a:endParaRPr lang="en-US"/>
        </a:p>
      </dgm:t>
    </dgm:pt>
    <dgm:pt modelId="{166B8188-669A-4C41-A3C9-C4BDB41A56C8}" type="sibTrans" cxnId="{4DB56235-9D97-44A0-B43A-88F84A8F2E2F}">
      <dgm:prSet/>
      <dgm:spPr/>
      <dgm:t>
        <a:bodyPr/>
        <a:lstStyle/>
        <a:p>
          <a:endParaRPr lang="en-US"/>
        </a:p>
      </dgm:t>
    </dgm:pt>
    <dgm:pt modelId="{E6C649B3-B2D5-47D5-9114-DF42561C2CB1}">
      <dgm:prSet/>
      <dgm:spPr/>
      <dgm:t>
        <a:bodyPr/>
        <a:lstStyle/>
        <a:p>
          <a:r>
            <a:rPr lang="it-IT"/>
            <a:t>Stend-ino controlled by StendApp</a:t>
          </a:r>
          <a:endParaRPr lang="en-US"/>
        </a:p>
      </dgm:t>
    </dgm:pt>
    <dgm:pt modelId="{74C0C07C-8D80-461D-A622-F8ADFA19567A}" type="parTrans" cxnId="{686C9443-FBF6-4FCD-BDDE-F10E567EFA73}">
      <dgm:prSet/>
      <dgm:spPr/>
      <dgm:t>
        <a:bodyPr/>
        <a:lstStyle/>
        <a:p>
          <a:endParaRPr lang="en-US"/>
        </a:p>
      </dgm:t>
    </dgm:pt>
    <dgm:pt modelId="{D9BA05E7-2D1A-4B15-8ECA-655F1B0E7595}" type="sibTrans" cxnId="{686C9443-FBF6-4FCD-BDDE-F10E567EFA73}">
      <dgm:prSet/>
      <dgm:spPr/>
      <dgm:t>
        <a:bodyPr/>
        <a:lstStyle/>
        <a:p>
          <a:endParaRPr lang="en-US"/>
        </a:p>
      </dgm:t>
    </dgm:pt>
    <dgm:pt modelId="{0E209747-A011-4A76-A709-B3CD3999A48C}" type="pres">
      <dgm:prSet presAssocID="{20894C17-BCA2-447D-99D6-CA2B49D18A67}" presName="linear" presStyleCnt="0">
        <dgm:presLayoutVars>
          <dgm:animLvl val="lvl"/>
          <dgm:resizeHandles val="exact"/>
        </dgm:presLayoutVars>
      </dgm:prSet>
      <dgm:spPr/>
    </dgm:pt>
    <dgm:pt modelId="{2D0F4A88-2C22-44E3-AED2-444125E82D9B}" type="pres">
      <dgm:prSet presAssocID="{4D5413FA-46C8-4080-A0DA-0F0AE4F642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B4351F-61CD-4687-9B2C-63F56445ADD2}" type="pres">
      <dgm:prSet presAssocID="{1B17098E-F8D8-43AC-943E-BB2B13895098}" presName="spacer" presStyleCnt="0"/>
      <dgm:spPr/>
    </dgm:pt>
    <dgm:pt modelId="{225547EB-FFCE-4934-8E1A-5717F6DDB199}" type="pres">
      <dgm:prSet presAssocID="{935DFD86-3A51-42D4-B34B-E96EF5CE75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C12BB8-776A-404E-8B88-268AAF7C0C41}" type="pres">
      <dgm:prSet presAssocID="{166B8188-669A-4C41-A3C9-C4BDB41A56C8}" presName="spacer" presStyleCnt="0"/>
      <dgm:spPr/>
    </dgm:pt>
    <dgm:pt modelId="{2B9DE64F-D00E-4EE5-994B-942EA9FD99BF}" type="pres">
      <dgm:prSet presAssocID="{E6C649B3-B2D5-47D5-9114-DF42561C2C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A6D616-0C9A-4A30-97B5-554F436ACBD7}" type="presOf" srcId="{20894C17-BCA2-447D-99D6-CA2B49D18A67}" destId="{0E209747-A011-4A76-A709-B3CD3999A48C}" srcOrd="0" destOrd="0" presId="urn:microsoft.com/office/officeart/2005/8/layout/vList2"/>
    <dgm:cxn modelId="{824CD31D-BA6C-417D-935C-74D012C65604}" type="presOf" srcId="{E6C649B3-B2D5-47D5-9114-DF42561C2CB1}" destId="{2B9DE64F-D00E-4EE5-994B-942EA9FD99BF}" srcOrd="0" destOrd="0" presId="urn:microsoft.com/office/officeart/2005/8/layout/vList2"/>
    <dgm:cxn modelId="{4DB56235-9D97-44A0-B43A-88F84A8F2E2F}" srcId="{20894C17-BCA2-447D-99D6-CA2B49D18A67}" destId="{935DFD86-3A51-42D4-B34B-E96EF5CE753F}" srcOrd="1" destOrd="0" parTransId="{715A27F5-EA67-404C-8155-45FF6574961D}" sibTransId="{166B8188-669A-4C41-A3C9-C4BDB41A56C8}"/>
    <dgm:cxn modelId="{686C9443-FBF6-4FCD-BDDE-F10E567EFA73}" srcId="{20894C17-BCA2-447D-99D6-CA2B49D18A67}" destId="{E6C649B3-B2D5-47D5-9114-DF42561C2CB1}" srcOrd="2" destOrd="0" parTransId="{74C0C07C-8D80-461D-A622-F8ADFA19567A}" sibTransId="{D9BA05E7-2D1A-4B15-8ECA-655F1B0E7595}"/>
    <dgm:cxn modelId="{73751AC0-397C-4C23-8D26-B8867D892FF6}" srcId="{20894C17-BCA2-447D-99D6-CA2B49D18A67}" destId="{4D5413FA-46C8-4080-A0DA-0F0AE4F642B2}" srcOrd="0" destOrd="0" parTransId="{0E7914D3-DC8A-479A-9C8D-89E9A6BB63C4}" sibTransId="{1B17098E-F8D8-43AC-943E-BB2B13895098}"/>
    <dgm:cxn modelId="{603299DF-915D-4CA9-9445-2883F35D7EEB}" type="presOf" srcId="{4D5413FA-46C8-4080-A0DA-0F0AE4F642B2}" destId="{2D0F4A88-2C22-44E3-AED2-444125E82D9B}" srcOrd="0" destOrd="0" presId="urn:microsoft.com/office/officeart/2005/8/layout/vList2"/>
    <dgm:cxn modelId="{AC0F1BF8-E885-4B9E-9073-BC6AF97C7C8B}" type="presOf" srcId="{935DFD86-3A51-42D4-B34B-E96EF5CE753F}" destId="{225547EB-FFCE-4934-8E1A-5717F6DDB199}" srcOrd="0" destOrd="0" presId="urn:microsoft.com/office/officeart/2005/8/layout/vList2"/>
    <dgm:cxn modelId="{317F88F2-FF21-4686-B47C-AD47E0443F2A}" type="presParOf" srcId="{0E209747-A011-4A76-A709-B3CD3999A48C}" destId="{2D0F4A88-2C22-44E3-AED2-444125E82D9B}" srcOrd="0" destOrd="0" presId="urn:microsoft.com/office/officeart/2005/8/layout/vList2"/>
    <dgm:cxn modelId="{FD28CB00-2AD3-4CE6-B758-FBFA47CAB512}" type="presParOf" srcId="{0E209747-A011-4A76-A709-B3CD3999A48C}" destId="{B8B4351F-61CD-4687-9B2C-63F56445ADD2}" srcOrd="1" destOrd="0" presId="urn:microsoft.com/office/officeart/2005/8/layout/vList2"/>
    <dgm:cxn modelId="{8536C7EA-60B6-4E96-B0C4-BC17966FF0AD}" type="presParOf" srcId="{0E209747-A011-4A76-A709-B3CD3999A48C}" destId="{225547EB-FFCE-4934-8E1A-5717F6DDB199}" srcOrd="2" destOrd="0" presId="urn:microsoft.com/office/officeart/2005/8/layout/vList2"/>
    <dgm:cxn modelId="{B81A44A1-EFD2-404D-956F-FBD0DE7E60BF}" type="presParOf" srcId="{0E209747-A011-4A76-A709-B3CD3999A48C}" destId="{B2C12BB8-776A-404E-8B88-268AAF7C0C41}" srcOrd="3" destOrd="0" presId="urn:microsoft.com/office/officeart/2005/8/layout/vList2"/>
    <dgm:cxn modelId="{C385CF0C-0D5D-42CC-A52F-5FBB908E7B70}" type="presParOf" srcId="{0E209747-A011-4A76-A709-B3CD3999A48C}" destId="{2B9DE64F-D00E-4EE5-994B-942EA9FD99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99078-271B-4FA0-AEF5-0D6E8A0AB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EC016-AA70-474A-87F8-D91CAD14F368}">
      <dgm:prSet/>
      <dgm:spPr/>
      <dgm:t>
        <a:bodyPr/>
        <a:lstStyle/>
        <a:p>
          <a:r>
            <a:rPr lang="en-US" i="0" dirty="0"/>
            <a:t>Combines the convenience of traditional drying racks with the advanced technology of the Internet of Things</a:t>
          </a:r>
          <a:endParaRPr lang="en-US" dirty="0"/>
        </a:p>
      </dgm:t>
    </dgm:pt>
    <dgm:pt modelId="{3EAC5105-B4EC-489F-8BCE-960DC427B827}" type="parTrans" cxnId="{AB8F857A-56A9-4FD9-9BD1-4E51F8C66D4E}">
      <dgm:prSet/>
      <dgm:spPr/>
      <dgm:t>
        <a:bodyPr/>
        <a:lstStyle/>
        <a:p>
          <a:endParaRPr lang="en-US"/>
        </a:p>
      </dgm:t>
    </dgm:pt>
    <dgm:pt modelId="{64A2D79D-FDB2-4A6B-AA0E-5984CD778D71}" type="sibTrans" cxnId="{AB8F857A-56A9-4FD9-9BD1-4E51F8C66D4E}">
      <dgm:prSet/>
      <dgm:spPr/>
      <dgm:t>
        <a:bodyPr/>
        <a:lstStyle/>
        <a:p>
          <a:endParaRPr lang="en-US"/>
        </a:p>
      </dgm:t>
    </dgm:pt>
    <dgm:pt modelId="{1647C99D-B3F4-448E-AD7E-25DC464243CB}">
      <dgm:prSet/>
      <dgm:spPr/>
      <dgm:t>
        <a:bodyPr/>
        <a:lstStyle/>
        <a:p>
          <a:r>
            <a:rPr lang="en-US" b="0" i="0" dirty="0"/>
            <a:t>Laundry routine easier and more efficient</a:t>
          </a:r>
          <a:endParaRPr lang="en-US" dirty="0"/>
        </a:p>
      </dgm:t>
    </dgm:pt>
    <dgm:pt modelId="{42A64CD3-8307-429F-AD8C-74E6203E5D16}" type="parTrans" cxnId="{B2733C9D-ACA0-49D7-9E72-A9A2A3B86DD9}">
      <dgm:prSet/>
      <dgm:spPr/>
      <dgm:t>
        <a:bodyPr/>
        <a:lstStyle/>
        <a:p>
          <a:endParaRPr lang="en-US"/>
        </a:p>
      </dgm:t>
    </dgm:pt>
    <dgm:pt modelId="{DE7ECB29-0DD5-4039-8589-D89D1F93939C}" type="sibTrans" cxnId="{B2733C9D-ACA0-49D7-9E72-A9A2A3B86DD9}">
      <dgm:prSet/>
      <dgm:spPr/>
      <dgm:t>
        <a:bodyPr/>
        <a:lstStyle/>
        <a:p>
          <a:endParaRPr lang="en-US"/>
        </a:p>
      </dgm:t>
    </dgm:pt>
    <dgm:pt modelId="{07386D1A-89E7-41E4-96A9-4A768848A5ED}">
      <dgm:prSet/>
      <dgm:spPr/>
      <dgm:t>
        <a:bodyPr/>
        <a:lstStyle/>
        <a:p>
          <a:r>
            <a:rPr lang="en-US" b="0" i="0"/>
            <a:t>Easy set up for your </a:t>
          </a:r>
          <a:r>
            <a:rPr lang="en-US"/>
            <a:t>Stend </a:t>
          </a:r>
          <a:r>
            <a:rPr lang="en-US" b="0" i="0"/>
            <a:t>ecosystem </a:t>
          </a:r>
          <a:endParaRPr lang="en-US"/>
        </a:p>
      </dgm:t>
    </dgm:pt>
    <dgm:pt modelId="{F90584D2-0A76-4CB1-861C-551B221177F3}" type="parTrans" cxnId="{17BBCC52-A767-4980-855A-9A0FA546B828}">
      <dgm:prSet/>
      <dgm:spPr/>
      <dgm:t>
        <a:bodyPr/>
        <a:lstStyle/>
        <a:p>
          <a:endParaRPr lang="en-US"/>
        </a:p>
      </dgm:t>
    </dgm:pt>
    <dgm:pt modelId="{0B1F5750-2364-4CF1-881A-D5E14357EB12}" type="sibTrans" cxnId="{17BBCC52-A767-4980-855A-9A0FA546B828}">
      <dgm:prSet/>
      <dgm:spPr/>
      <dgm:t>
        <a:bodyPr/>
        <a:lstStyle/>
        <a:p>
          <a:endParaRPr lang="en-US"/>
        </a:p>
      </dgm:t>
    </dgm:pt>
    <dgm:pt modelId="{A10CD0BD-BE71-4574-A45E-58424876E726}" type="pres">
      <dgm:prSet presAssocID="{42399078-271B-4FA0-AEF5-0D6E8A0AB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25F6F7-33C2-41A2-85A7-8AA199ABA8BA}" type="pres">
      <dgm:prSet presAssocID="{1DDEC016-AA70-474A-87F8-D91CAD14F368}" presName="hierRoot1" presStyleCnt="0"/>
      <dgm:spPr/>
    </dgm:pt>
    <dgm:pt modelId="{375EE08F-33AB-4EE5-A9F6-EB6104735C09}" type="pres">
      <dgm:prSet presAssocID="{1DDEC016-AA70-474A-87F8-D91CAD14F368}" presName="composite" presStyleCnt="0"/>
      <dgm:spPr/>
    </dgm:pt>
    <dgm:pt modelId="{414C47F4-DEA0-41DE-AE75-8F2CFE0AD5FB}" type="pres">
      <dgm:prSet presAssocID="{1DDEC016-AA70-474A-87F8-D91CAD14F368}" presName="background" presStyleLbl="node0" presStyleIdx="0" presStyleCnt="3"/>
      <dgm:spPr/>
    </dgm:pt>
    <dgm:pt modelId="{9AB37716-314D-41CE-9FFF-EE1D9E71E5E8}" type="pres">
      <dgm:prSet presAssocID="{1DDEC016-AA70-474A-87F8-D91CAD14F368}" presName="text" presStyleLbl="fgAcc0" presStyleIdx="0" presStyleCnt="3">
        <dgm:presLayoutVars>
          <dgm:chPref val="3"/>
        </dgm:presLayoutVars>
      </dgm:prSet>
      <dgm:spPr/>
    </dgm:pt>
    <dgm:pt modelId="{59846D78-C950-4988-81DC-FC3C20231F90}" type="pres">
      <dgm:prSet presAssocID="{1DDEC016-AA70-474A-87F8-D91CAD14F368}" presName="hierChild2" presStyleCnt="0"/>
      <dgm:spPr/>
    </dgm:pt>
    <dgm:pt modelId="{C97B0D06-1430-4B2B-9F18-962FE13B4EB1}" type="pres">
      <dgm:prSet presAssocID="{1647C99D-B3F4-448E-AD7E-25DC464243CB}" presName="hierRoot1" presStyleCnt="0"/>
      <dgm:spPr/>
    </dgm:pt>
    <dgm:pt modelId="{69C9F4EA-AC0A-41DA-8584-C8BD605C8CEA}" type="pres">
      <dgm:prSet presAssocID="{1647C99D-B3F4-448E-AD7E-25DC464243CB}" presName="composite" presStyleCnt="0"/>
      <dgm:spPr/>
    </dgm:pt>
    <dgm:pt modelId="{4388AEA2-937C-4446-B534-B6DFBF5D82B8}" type="pres">
      <dgm:prSet presAssocID="{1647C99D-B3F4-448E-AD7E-25DC464243CB}" presName="background" presStyleLbl="node0" presStyleIdx="1" presStyleCnt="3"/>
      <dgm:spPr/>
    </dgm:pt>
    <dgm:pt modelId="{2EE1F57A-6D21-417E-B52C-DF21A7AA6F1F}" type="pres">
      <dgm:prSet presAssocID="{1647C99D-B3F4-448E-AD7E-25DC464243CB}" presName="text" presStyleLbl="fgAcc0" presStyleIdx="1" presStyleCnt="3">
        <dgm:presLayoutVars>
          <dgm:chPref val="3"/>
        </dgm:presLayoutVars>
      </dgm:prSet>
      <dgm:spPr/>
    </dgm:pt>
    <dgm:pt modelId="{29D552A2-0084-43DC-8F19-400A1DD4AEB3}" type="pres">
      <dgm:prSet presAssocID="{1647C99D-B3F4-448E-AD7E-25DC464243CB}" presName="hierChild2" presStyleCnt="0"/>
      <dgm:spPr/>
    </dgm:pt>
    <dgm:pt modelId="{37A7D356-B21C-4EEB-A4C6-4230380914FD}" type="pres">
      <dgm:prSet presAssocID="{07386D1A-89E7-41E4-96A9-4A768848A5ED}" presName="hierRoot1" presStyleCnt="0"/>
      <dgm:spPr/>
    </dgm:pt>
    <dgm:pt modelId="{2BF60FE8-07C4-4C03-A6F4-C6978B7552E7}" type="pres">
      <dgm:prSet presAssocID="{07386D1A-89E7-41E4-96A9-4A768848A5ED}" presName="composite" presStyleCnt="0"/>
      <dgm:spPr/>
    </dgm:pt>
    <dgm:pt modelId="{63A5086F-6BA3-4200-84CD-E6E6572B7903}" type="pres">
      <dgm:prSet presAssocID="{07386D1A-89E7-41E4-96A9-4A768848A5ED}" presName="background" presStyleLbl="node0" presStyleIdx="2" presStyleCnt="3"/>
      <dgm:spPr/>
    </dgm:pt>
    <dgm:pt modelId="{FF6DFF83-3D4B-4A80-AF5D-AAC8411332DF}" type="pres">
      <dgm:prSet presAssocID="{07386D1A-89E7-41E4-96A9-4A768848A5ED}" presName="text" presStyleLbl="fgAcc0" presStyleIdx="2" presStyleCnt="3">
        <dgm:presLayoutVars>
          <dgm:chPref val="3"/>
        </dgm:presLayoutVars>
      </dgm:prSet>
      <dgm:spPr/>
    </dgm:pt>
    <dgm:pt modelId="{3A21CE9E-FE38-43A0-B3AF-FB9DEF64D8AB}" type="pres">
      <dgm:prSet presAssocID="{07386D1A-89E7-41E4-96A9-4A768848A5ED}" presName="hierChild2" presStyleCnt="0"/>
      <dgm:spPr/>
    </dgm:pt>
  </dgm:ptLst>
  <dgm:cxnLst>
    <dgm:cxn modelId="{C184D601-5476-4FF1-8D5E-9186D3453890}" type="presOf" srcId="{42399078-271B-4FA0-AEF5-0D6E8A0ABACF}" destId="{A10CD0BD-BE71-4574-A45E-58424876E726}" srcOrd="0" destOrd="0" presId="urn:microsoft.com/office/officeart/2005/8/layout/hierarchy1"/>
    <dgm:cxn modelId="{1A0FED3B-1E85-4332-82CE-9FDF71BAC6E8}" type="presOf" srcId="{1647C99D-B3F4-448E-AD7E-25DC464243CB}" destId="{2EE1F57A-6D21-417E-B52C-DF21A7AA6F1F}" srcOrd="0" destOrd="0" presId="urn:microsoft.com/office/officeart/2005/8/layout/hierarchy1"/>
    <dgm:cxn modelId="{FC47B06B-6DB0-4911-A683-EF6C340AD2D2}" type="presOf" srcId="{1DDEC016-AA70-474A-87F8-D91CAD14F368}" destId="{9AB37716-314D-41CE-9FFF-EE1D9E71E5E8}" srcOrd="0" destOrd="0" presId="urn:microsoft.com/office/officeart/2005/8/layout/hierarchy1"/>
    <dgm:cxn modelId="{17BBCC52-A767-4980-855A-9A0FA546B828}" srcId="{42399078-271B-4FA0-AEF5-0D6E8A0ABACF}" destId="{07386D1A-89E7-41E4-96A9-4A768848A5ED}" srcOrd="2" destOrd="0" parTransId="{F90584D2-0A76-4CB1-861C-551B221177F3}" sibTransId="{0B1F5750-2364-4CF1-881A-D5E14357EB12}"/>
    <dgm:cxn modelId="{AB8F857A-56A9-4FD9-9BD1-4E51F8C66D4E}" srcId="{42399078-271B-4FA0-AEF5-0D6E8A0ABACF}" destId="{1DDEC016-AA70-474A-87F8-D91CAD14F368}" srcOrd="0" destOrd="0" parTransId="{3EAC5105-B4EC-489F-8BCE-960DC427B827}" sibTransId="{64A2D79D-FDB2-4A6B-AA0E-5984CD778D71}"/>
    <dgm:cxn modelId="{B2733C9D-ACA0-49D7-9E72-A9A2A3B86DD9}" srcId="{42399078-271B-4FA0-AEF5-0D6E8A0ABACF}" destId="{1647C99D-B3F4-448E-AD7E-25DC464243CB}" srcOrd="1" destOrd="0" parTransId="{42A64CD3-8307-429F-AD8C-74E6203E5D16}" sibTransId="{DE7ECB29-0DD5-4039-8589-D89D1F93939C}"/>
    <dgm:cxn modelId="{372CD1F0-C4B8-4225-9CCB-7CCCF4288385}" type="presOf" srcId="{07386D1A-89E7-41E4-96A9-4A768848A5ED}" destId="{FF6DFF83-3D4B-4A80-AF5D-AAC8411332DF}" srcOrd="0" destOrd="0" presId="urn:microsoft.com/office/officeart/2005/8/layout/hierarchy1"/>
    <dgm:cxn modelId="{7F675362-BB25-496F-A06D-CA3C37DF794B}" type="presParOf" srcId="{A10CD0BD-BE71-4574-A45E-58424876E726}" destId="{F125F6F7-33C2-41A2-85A7-8AA199ABA8BA}" srcOrd="0" destOrd="0" presId="urn:microsoft.com/office/officeart/2005/8/layout/hierarchy1"/>
    <dgm:cxn modelId="{7B54F389-3B71-491E-AA4F-C3AA5E90D62A}" type="presParOf" srcId="{F125F6F7-33C2-41A2-85A7-8AA199ABA8BA}" destId="{375EE08F-33AB-4EE5-A9F6-EB6104735C09}" srcOrd="0" destOrd="0" presId="urn:microsoft.com/office/officeart/2005/8/layout/hierarchy1"/>
    <dgm:cxn modelId="{FAB1128F-6C6F-4207-BFE5-252DB2EBB183}" type="presParOf" srcId="{375EE08F-33AB-4EE5-A9F6-EB6104735C09}" destId="{414C47F4-DEA0-41DE-AE75-8F2CFE0AD5FB}" srcOrd="0" destOrd="0" presId="urn:microsoft.com/office/officeart/2005/8/layout/hierarchy1"/>
    <dgm:cxn modelId="{9C466AC6-8B1D-467C-B4AB-03F61BDF2E00}" type="presParOf" srcId="{375EE08F-33AB-4EE5-A9F6-EB6104735C09}" destId="{9AB37716-314D-41CE-9FFF-EE1D9E71E5E8}" srcOrd="1" destOrd="0" presId="urn:microsoft.com/office/officeart/2005/8/layout/hierarchy1"/>
    <dgm:cxn modelId="{CA0C05AA-77EB-46B0-98ED-E7F3B86DDC9B}" type="presParOf" srcId="{F125F6F7-33C2-41A2-85A7-8AA199ABA8BA}" destId="{59846D78-C950-4988-81DC-FC3C20231F90}" srcOrd="1" destOrd="0" presId="urn:microsoft.com/office/officeart/2005/8/layout/hierarchy1"/>
    <dgm:cxn modelId="{5C5EC50C-FE83-4F27-951A-27418FA70F56}" type="presParOf" srcId="{A10CD0BD-BE71-4574-A45E-58424876E726}" destId="{C97B0D06-1430-4B2B-9F18-962FE13B4EB1}" srcOrd="1" destOrd="0" presId="urn:microsoft.com/office/officeart/2005/8/layout/hierarchy1"/>
    <dgm:cxn modelId="{0EAB6562-D2C6-4AF1-BC9A-CE1043CDECA2}" type="presParOf" srcId="{C97B0D06-1430-4B2B-9F18-962FE13B4EB1}" destId="{69C9F4EA-AC0A-41DA-8584-C8BD605C8CEA}" srcOrd="0" destOrd="0" presId="urn:microsoft.com/office/officeart/2005/8/layout/hierarchy1"/>
    <dgm:cxn modelId="{4DC8AA95-68B2-444C-A31C-C2393BB0DE56}" type="presParOf" srcId="{69C9F4EA-AC0A-41DA-8584-C8BD605C8CEA}" destId="{4388AEA2-937C-4446-B534-B6DFBF5D82B8}" srcOrd="0" destOrd="0" presId="urn:microsoft.com/office/officeart/2005/8/layout/hierarchy1"/>
    <dgm:cxn modelId="{81CFFCD1-C863-4C54-BE6A-3AF3D84B1ADE}" type="presParOf" srcId="{69C9F4EA-AC0A-41DA-8584-C8BD605C8CEA}" destId="{2EE1F57A-6D21-417E-B52C-DF21A7AA6F1F}" srcOrd="1" destOrd="0" presId="urn:microsoft.com/office/officeart/2005/8/layout/hierarchy1"/>
    <dgm:cxn modelId="{38293A62-675C-45BF-B065-D29EB1643C06}" type="presParOf" srcId="{C97B0D06-1430-4B2B-9F18-962FE13B4EB1}" destId="{29D552A2-0084-43DC-8F19-400A1DD4AEB3}" srcOrd="1" destOrd="0" presId="urn:microsoft.com/office/officeart/2005/8/layout/hierarchy1"/>
    <dgm:cxn modelId="{ABC943BA-76C1-4158-AC65-C8C2F969A14E}" type="presParOf" srcId="{A10CD0BD-BE71-4574-A45E-58424876E726}" destId="{37A7D356-B21C-4EEB-A4C6-4230380914FD}" srcOrd="2" destOrd="0" presId="urn:microsoft.com/office/officeart/2005/8/layout/hierarchy1"/>
    <dgm:cxn modelId="{53F917B2-B4BD-4D50-8847-6504215D59D7}" type="presParOf" srcId="{37A7D356-B21C-4EEB-A4C6-4230380914FD}" destId="{2BF60FE8-07C4-4C03-A6F4-C6978B7552E7}" srcOrd="0" destOrd="0" presId="urn:microsoft.com/office/officeart/2005/8/layout/hierarchy1"/>
    <dgm:cxn modelId="{639B2FFC-8453-44A2-BC56-9F2D2309C3F7}" type="presParOf" srcId="{2BF60FE8-07C4-4C03-A6F4-C6978B7552E7}" destId="{63A5086F-6BA3-4200-84CD-E6E6572B7903}" srcOrd="0" destOrd="0" presId="urn:microsoft.com/office/officeart/2005/8/layout/hierarchy1"/>
    <dgm:cxn modelId="{ABFA81AE-130F-4269-971A-C5C2FD074925}" type="presParOf" srcId="{2BF60FE8-07C4-4C03-A6F4-C6978B7552E7}" destId="{FF6DFF83-3D4B-4A80-AF5D-AAC8411332DF}" srcOrd="1" destOrd="0" presId="urn:microsoft.com/office/officeart/2005/8/layout/hierarchy1"/>
    <dgm:cxn modelId="{1ADCC16D-FEB9-47DA-B3A9-DF97308B3117}" type="presParOf" srcId="{37A7D356-B21C-4EEB-A4C6-4230380914FD}" destId="{3A21CE9E-FE38-43A0-B3AF-FB9DEF64D8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6AE34-7026-413D-AB7A-4451C386B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740F5-7F10-423B-917C-5141F67B76D8}">
      <dgm:prSet custT="1"/>
      <dgm:spPr/>
      <dgm:t>
        <a:bodyPr/>
        <a:lstStyle/>
        <a:p>
          <a:r>
            <a:rPr lang="en-US" sz="2000" b="1" i="0" dirty="0"/>
            <a:t>Automated control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ability to predict drying times, the smart drying rack takes care of the rest, freeing up your time and effort</a:t>
          </a:r>
          <a:endParaRPr lang="en-US" sz="1600" dirty="0"/>
        </a:p>
      </dgm:t>
    </dgm:pt>
    <dgm:pt modelId="{BA85A452-B8D9-44C0-8954-142C37D29033}" type="parTrans" cxnId="{8EE43EA9-939F-4F3F-B639-94DCB31B45D0}">
      <dgm:prSet/>
      <dgm:spPr/>
      <dgm:t>
        <a:bodyPr/>
        <a:lstStyle/>
        <a:p>
          <a:endParaRPr lang="en-US"/>
        </a:p>
      </dgm:t>
    </dgm:pt>
    <dgm:pt modelId="{A4262011-3C0F-4458-9063-314124715191}" type="sibTrans" cxnId="{8EE43EA9-939F-4F3F-B639-94DCB31B45D0}">
      <dgm:prSet/>
      <dgm:spPr/>
      <dgm:t>
        <a:bodyPr/>
        <a:lstStyle/>
        <a:p>
          <a:endParaRPr lang="en-US"/>
        </a:p>
      </dgm:t>
    </dgm:pt>
    <dgm:pt modelId="{2AF1FB10-26C6-4AAC-8350-33ABEA9134AB}">
      <dgm:prSet custT="1"/>
      <dgm:spPr/>
      <dgm:t>
        <a:bodyPr/>
        <a:lstStyle/>
        <a:p>
          <a:r>
            <a:rPr lang="en-US" sz="2000" b="1" i="0" dirty="0"/>
            <a:t>Remote monitoring </a:t>
          </a:r>
          <a:r>
            <a:rPr lang="en-US" sz="1600" b="0" i="0" dirty="0">
              <a:sym typeface="Wingdings" panose="05000000000000000000" pitchFamily="2" charset="2"/>
            </a:rPr>
            <a:t></a:t>
          </a:r>
          <a:r>
            <a:rPr lang="en-US" sz="1700" b="0" i="0" dirty="0"/>
            <a:t> </a:t>
          </a:r>
          <a:r>
            <a:rPr lang="en-US" sz="1600" b="0" i="0" dirty="0"/>
            <a:t>you can check the status of your drying clothes from anywhere, at any time, through the mobile app. </a:t>
          </a:r>
          <a:endParaRPr lang="en-US" sz="1600" dirty="0"/>
        </a:p>
      </dgm:t>
    </dgm:pt>
    <dgm:pt modelId="{81FD8AF8-25FC-4AFD-BCEF-2C7F008FD89B}" type="parTrans" cxnId="{CBE93E7F-EAAE-47F0-BAE3-F5B8F40C1270}">
      <dgm:prSet/>
      <dgm:spPr/>
      <dgm:t>
        <a:bodyPr/>
        <a:lstStyle/>
        <a:p>
          <a:endParaRPr lang="en-US"/>
        </a:p>
      </dgm:t>
    </dgm:pt>
    <dgm:pt modelId="{7848C4ED-C038-4774-85AC-F2921E91AE9A}" type="sibTrans" cxnId="{CBE93E7F-EAAE-47F0-BAE3-F5B8F40C1270}">
      <dgm:prSet/>
      <dgm:spPr/>
      <dgm:t>
        <a:bodyPr/>
        <a:lstStyle/>
        <a:p>
          <a:endParaRPr lang="en-US"/>
        </a:p>
      </dgm:t>
    </dgm:pt>
    <dgm:pt modelId="{7B6887F7-11BE-4755-B35E-23646A58445C}">
      <dgm:prSet custT="1"/>
      <dgm:spPr/>
      <dgm:t>
        <a:bodyPr/>
        <a:lstStyle/>
        <a:p>
          <a:r>
            <a:rPr lang="en-US" sz="2000" b="1" dirty="0"/>
            <a:t>Community control </a:t>
          </a:r>
          <a:r>
            <a:rPr lang="en-US" sz="1600" dirty="0">
              <a:sym typeface="Wingdings" panose="05000000000000000000" pitchFamily="2" charset="2"/>
            </a:rPr>
            <a:t></a:t>
          </a:r>
          <a:r>
            <a:rPr lang="en-US" sz="2900" dirty="0"/>
            <a:t> </a:t>
          </a:r>
          <a:r>
            <a:rPr lang="en-US" sz="1600" dirty="0"/>
            <a:t>notifications based on the actions of users near you</a:t>
          </a:r>
        </a:p>
      </dgm:t>
    </dgm:pt>
    <dgm:pt modelId="{E9C2066B-EF50-430A-9583-587F0B59317B}" type="parTrans" cxnId="{15191023-238E-4C3E-B348-F3B982469574}">
      <dgm:prSet/>
      <dgm:spPr/>
      <dgm:t>
        <a:bodyPr/>
        <a:lstStyle/>
        <a:p>
          <a:endParaRPr lang="en-US"/>
        </a:p>
      </dgm:t>
    </dgm:pt>
    <dgm:pt modelId="{D98D6A7A-C79A-471B-BEA9-33C12AF87DB1}" type="sibTrans" cxnId="{15191023-238E-4C3E-B348-F3B982469574}">
      <dgm:prSet/>
      <dgm:spPr/>
      <dgm:t>
        <a:bodyPr/>
        <a:lstStyle/>
        <a:p>
          <a:endParaRPr lang="en-US"/>
        </a:p>
      </dgm:t>
    </dgm:pt>
    <dgm:pt modelId="{FDAA4842-0D55-42D5-AE8E-9F3F4189CB6D}" type="pres">
      <dgm:prSet presAssocID="{0C76AE34-7026-413D-AB7A-4451C386B6CC}" presName="linear" presStyleCnt="0">
        <dgm:presLayoutVars>
          <dgm:animLvl val="lvl"/>
          <dgm:resizeHandles val="exact"/>
        </dgm:presLayoutVars>
      </dgm:prSet>
      <dgm:spPr/>
    </dgm:pt>
    <dgm:pt modelId="{BBA5A142-32FA-4F3B-AE7A-35BEA907B339}" type="pres">
      <dgm:prSet presAssocID="{246740F5-7F10-423B-917C-5141F67B7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1BDD4-A01D-4550-B7EE-6589242F1215}" type="pres">
      <dgm:prSet presAssocID="{A4262011-3C0F-4458-9063-314124715191}" presName="spacer" presStyleCnt="0"/>
      <dgm:spPr/>
    </dgm:pt>
    <dgm:pt modelId="{597E0C99-0EFE-40F7-9F29-EE1BC0DA24E8}" type="pres">
      <dgm:prSet presAssocID="{2AF1FB10-26C6-4AAC-8350-33ABEA9134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876FC0-B5CF-455D-9E31-D8C39F12A455}" type="pres">
      <dgm:prSet presAssocID="{7848C4ED-C038-4774-85AC-F2921E91AE9A}" presName="spacer" presStyleCnt="0"/>
      <dgm:spPr/>
    </dgm:pt>
    <dgm:pt modelId="{47C2C6B1-057C-4741-885A-D569729292EF}" type="pres">
      <dgm:prSet presAssocID="{7B6887F7-11BE-4755-B35E-23646A5844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5191023-238E-4C3E-B348-F3B982469574}" srcId="{0C76AE34-7026-413D-AB7A-4451C386B6CC}" destId="{7B6887F7-11BE-4755-B35E-23646A58445C}" srcOrd="2" destOrd="0" parTransId="{E9C2066B-EF50-430A-9583-587F0B59317B}" sibTransId="{D98D6A7A-C79A-471B-BEA9-33C12AF87DB1}"/>
    <dgm:cxn modelId="{CBE93E7F-EAAE-47F0-BAE3-F5B8F40C1270}" srcId="{0C76AE34-7026-413D-AB7A-4451C386B6CC}" destId="{2AF1FB10-26C6-4AAC-8350-33ABEA9134AB}" srcOrd="1" destOrd="0" parTransId="{81FD8AF8-25FC-4AFD-BCEF-2C7F008FD89B}" sibTransId="{7848C4ED-C038-4774-85AC-F2921E91AE9A}"/>
    <dgm:cxn modelId="{296A0287-74D1-4282-ADA9-C515BCFAA0C4}" type="presOf" srcId="{2AF1FB10-26C6-4AAC-8350-33ABEA9134AB}" destId="{597E0C99-0EFE-40F7-9F29-EE1BC0DA24E8}" srcOrd="0" destOrd="0" presId="urn:microsoft.com/office/officeart/2005/8/layout/vList2"/>
    <dgm:cxn modelId="{8EE43EA9-939F-4F3F-B639-94DCB31B45D0}" srcId="{0C76AE34-7026-413D-AB7A-4451C386B6CC}" destId="{246740F5-7F10-423B-917C-5141F67B76D8}" srcOrd="0" destOrd="0" parTransId="{BA85A452-B8D9-44C0-8954-142C37D29033}" sibTransId="{A4262011-3C0F-4458-9063-314124715191}"/>
    <dgm:cxn modelId="{CD0D06D1-64C3-41CB-91BC-E733A01707A6}" type="presOf" srcId="{0C76AE34-7026-413D-AB7A-4451C386B6CC}" destId="{FDAA4842-0D55-42D5-AE8E-9F3F4189CB6D}" srcOrd="0" destOrd="0" presId="urn:microsoft.com/office/officeart/2005/8/layout/vList2"/>
    <dgm:cxn modelId="{D4432CDF-FBAE-44B3-8412-9002A4E46692}" type="presOf" srcId="{246740F5-7F10-423B-917C-5141F67B76D8}" destId="{BBA5A142-32FA-4F3B-AE7A-35BEA907B339}" srcOrd="0" destOrd="0" presId="urn:microsoft.com/office/officeart/2005/8/layout/vList2"/>
    <dgm:cxn modelId="{4085C6EB-C09F-40AF-BA83-1B245A8E5D91}" type="presOf" srcId="{7B6887F7-11BE-4755-B35E-23646A58445C}" destId="{47C2C6B1-057C-4741-885A-D569729292EF}" srcOrd="0" destOrd="0" presId="urn:microsoft.com/office/officeart/2005/8/layout/vList2"/>
    <dgm:cxn modelId="{172FC20A-CC39-4661-BE3A-920A0A04FEC3}" type="presParOf" srcId="{FDAA4842-0D55-42D5-AE8E-9F3F4189CB6D}" destId="{BBA5A142-32FA-4F3B-AE7A-35BEA907B339}" srcOrd="0" destOrd="0" presId="urn:microsoft.com/office/officeart/2005/8/layout/vList2"/>
    <dgm:cxn modelId="{69729986-50AA-4291-976F-AC91947F4112}" type="presParOf" srcId="{FDAA4842-0D55-42D5-AE8E-9F3F4189CB6D}" destId="{51C1BDD4-A01D-4550-B7EE-6589242F1215}" srcOrd="1" destOrd="0" presId="urn:microsoft.com/office/officeart/2005/8/layout/vList2"/>
    <dgm:cxn modelId="{29557341-6ADB-4C13-B55F-FAF9C41F7959}" type="presParOf" srcId="{FDAA4842-0D55-42D5-AE8E-9F3F4189CB6D}" destId="{597E0C99-0EFE-40F7-9F29-EE1BC0DA24E8}" srcOrd="2" destOrd="0" presId="urn:microsoft.com/office/officeart/2005/8/layout/vList2"/>
    <dgm:cxn modelId="{BB269EEB-498B-4D00-954D-954AFF4BDF27}" type="presParOf" srcId="{FDAA4842-0D55-42D5-AE8E-9F3F4189CB6D}" destId="{98876FC0-B5CF-455D-9E31-D8C39F12A455}" srcOrd="3" destOrd="0" presId="urn:microsoft.com/office/officeart/2005/8/layout/vList2"/>
    <dgm:cxn modelId="{F88FFB28-0634-4D52-8139-831404A07E9A}" type="presParOf" srcId="{FDAA4842-0D55-42D5-AE8E-9F3F4189CB6D}" destId="{47C2C6B1-057C-4741-885A-D569729292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BD2F2A-A0E4-42C6-9A42-272E67212A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E079B-8920-4DAD-9677-8EB21FCD14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manages automatically the deployment</a:t>
          </a:r>
        </a:p>
      </dgm:t>
    </dgm:pt>
    <dgm:pt modelId="{BC8B3A8B-81F0-4621-9A20-CF025C23AB42}" type="parTrans" cxnId="{63111C63-7E8E-42AC-9318-B564E2896BD9}">
      <dgm:prSet/>
      <dgm:spPr/>
      <dgm:t>
        <a:bodyPr/>
        <a:lstStyle/>
        <a:p>
          <a:endParaRPr lang="en-US"/>
        </a:p>
      </dgm:t>
    </dgm:pt>
    <dgm:pt modelId="{DB1BC5D4-3059-4A4D-9C53-27DE74A8B49F}" type="sibTrans" cxnId="{63111C63-7E8E-42AC-9318-B564E2896BD9}">
      <dgm:prSet/>
      <dgm:spPr/>
      <dgm:t>
        <a:bodyPr/>
        <a:lstStyle/>
        <a:p>
          <a:endParaRPr lang="en-US"/>
        </a:p>
      </dgm:t>
    </dgm:pt>
    <dgm:pt modelId="{B3C7541A-3AF8-4731-91FB-33C4EAC106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capacity provisioning</a:t>
          </a:r>
          <a:endParaRPr lang="en-US" sz="1600" dirty="0"/>
        </a:p>
      </dgm:t>
    </dgm:pt>
    <dgm:pt modelId="{A264685A-2179-44EE-AB1B-3B70EEE2C838}" type="parTrans" cxnId="{E293F49B-989A-4F41-8547-6057E4580743}">
      <dgm:prSet/>
      <dgm:spPr/>
      <dgm:t>
        <a:bodyPr/>
        <a:lstStyle/>
        <a:p>
          <a:endParaRPr lang="en-US"/>
        </a:p>
      </dgm:t>
    </dgm:pt>
    <dgm:pt modelId="{F093CD9D-6A22-4D3D-8620-74E800BA0E8C}" type="sibTrans" cxnId="{E293F49B-989A-4F41-8547-6057E4580743}">
      <dgm:prSet/>
      <dgm:spPr/>
      <dgm:t>
        <a:bodyPr/>
        <a:lstStyle/>
        <a:p>
          <a:endParaRPr lang="en-US"/>
        </a:p>
      </dgm:t>
    </dgm:pt>
    <dgm:pt modelId="{E782D461-8AE6-41E1-951B-BCBE945A8E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load balancing</a:t>
          </a:r>
          <a:endParaRPr lang="en-US" sz="1600" dirty="0"/>
        </a:p>
      </dgm:t>
    </dgm:pt>
    <dgm:pt modelId="{1AEC4E7B-1CB0-41F5-A4D1-81F656CF1880}" type="parTrans" cxnId="{3C5C3EB2-6D1A-4050-B03E-69B248F4BEB4}">
      <dgm:prSet/>
      <dgm:spPr/>
      <dgm:t>
        <a:bodyPr/>
        <a:lstStyle/>
        <a:p>
          <a:endParaRPr lang="en-US"/>
        </a:p>
      </dgm:t>
    </dgm:pt>
    <dgm:pt modelId="{38A31148-C2EB-410F-9487-A8EADF08DBF3}" type="sibTrans" cxnId="{3C5C3EB2-6D1A-4050-B03E-69B248F4BEB4}">
      <dgm:prSet/>
      <dgm:spPr/>
      <dgm:t>
        <a:bodyPr/>
        <a:lstStyle/>
        <a:p>
          <a:endParaRPr lang="en-US"/>
        </a:p>
      </dgm:t>
    </dgm:pt>
    <dgm:pt modelId="{B84C1DB0-8F07-495A-83F7-D243BEE6BB2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auto scaling </a:t>
          </a:r>
          <a:endParaRPr lang="en-US" sz="1600" dirty="0"/>
        </a:p>
      </dgm:t>
    </dgm:pt>
    <dgm:pt modelId="{23EE9281-3268-45C7-B018-DF1D986535CB}" type="parTrans" cxnId="{B48A488F-1A84-43BB-AB1A-34F9F13A2C05}">
      <dgm:prSet/>
      <dgm:spPr/>
      <dgm:t>
        <a:bodyPr/>
        <a:lstStyle/>
        <a:p>
          <a:endParaRPr lang="en-US"/>
        </a:p>
      </dgm:t>
    </dgm:pt>
    <dgm:pt modelId="{4E270177-E104-416C-ABD9-6E800848D5A2}" type="sibTrans" cxnId="{B48A488F-1A84-43BB-AB1A-34F9F13A2C05}">
      <dgm:prSet/>
      <dgm:spPr/>
      <dgm:t>
        <a:bodyPr/>
        <a:lstStyle/>
        <a:p>
          <a:endParaRPr lang="en-US"/>
        </a:p>
      </dgm:t>
    </dgm:pt>
    <dgm:pt modelId="{9A233549-1C24-485D-940F-7321BF1D17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application health monitoring</a:t>
          </a:r>
          <a:endParaRPr lang="en-US" sz="1600" dirty="0"/>
        </a:p>
      </dgm:t>
    </dgm:pt>
    <dgm:pt modelId="{D8DEF73C-A781-472D-8D16-A043C1F877A7}" type="parTrans" cxnId="{EBDFFCFC-683C-4CDF-B3E5-F1CB152F15A5}">
      <dgm:prSet/>
      <dgm:spPr/>
      <dgm:t>
        <a:bodyPr/>
        <a:lstStyle/>
        <a:p>
          <a:endParaRPr lang="en-US"/>
        </a:p>
      </dgm:t>
    </dgm:pt>
    <dgm:pt modelId="{D7A52526-538C-4647-AE37-9AE679C5A85D}" type="sibTrans" cxnId="{EBDFFCFC-683C-4CDF-B3E5-F1CB152F15A5}">
      <dgm:prSet/>
      <dgm:spPr/>
      <dgm:t>
        <a:bodyPr/>
        <a:lstStyle/>
        <a:p>
          <a:endParaRPr lang="en-US"/>
        </a:p>
      </dgm:t>
    </dgm:pt>
    <dgm:pt modelId="{32F4805C-EB7F-4C26-A0A5-2864C710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1600" b="0" i="0" dirty="0"/>
            <a:t>log file access</a:t>
          </a:r>
          <a:endParaRPr lang="en-US" sz="1600" dirty="0"/>
        </a:p>
      </dgm:t>
    </dgm:pt>
    <dgm:pt modelId="{503A091A-2706-4006-B360-C1073F16DB4D}" type="parTrans" cxnId="{BDECAA74-AEBA-4E53-A43F-632935AED084}">
      <dgm:prSet/>
      <dgm:spPr/>
      <dgm:t>
        <a:bodyPr/>
        <a:lstStyle/>
        <a:p>
          <a:endParaRPr lang="en-US"/>
        </a:p>
      </dgm:t>
    </dgm:pt>
    <dgm:pt modelId="{151243EF-A225-44B4-A33A-09221B7EE538}" type="sibTrans" cxnId="{BDECAA74-AEBA-4E53-A43F-632935AED084}">
      <dgm:prSet/>
      <dgm:spPr/>
      <dgm:t>
        <a:bodyPr/>
        <a:lstStyle/>
        <a:p>
          <a:endParaRPr lang="en-US"/>
        </a:p>
      </dgm:t>
    </dgm:pt>
    <dgm:pt modelId="{98691293-3FF2-4E19-A143-54925EACCFF3}" type="pres">
      <dgm:prSet presAssocID="{E8BD2F2A-A0E4-42C6-9A42-272E67212A9C}" presName="root" presStyleCnt="0">
        <dgm:presLayoutVars>
          <dgm:dir/>
          <dgm:resizeHandles val="exact"/>
        </dgm:presLayoutVars>
      </dgm:prSet>
      <dgm:spPr/>
    </dgm:pt>
    <dgm:pt modelId="{3A16882A-B265-426A-87DD-46B98B8497F3}" type="pres">
      <dgm:prSet presAssocID="{B9FE079B-8920-4DAD-9677-8EB21FCD1487}" presName="compNode" presStyleCnt="0"/>
      <dgm:spPr/>
    </dgm:pt>
    <dgm:pt modelId="{12967C23-0CC3-4445-8759-D8D240D3DFA9}" type="pres">
      <dgm:prSet presAssocID="{B9FE079B-8920-4DAD-9677-8EB21FCD1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BB49475B-24FF-47ED-8AA1-D7D1B6B066D3}" type="pres">
      <dgm:prSet presAssocID="{B9FE079B-8920-4DAD-9677-8EB21FCD1487}" presName="spaceRect" presStyleCnt="0"/>
      <dgm:spPr/>
    </dgm:pt>
    <dgm:pt modelId="{E1862FC0-006D-4FAC-8EE7-35EDA245924B}" type="pres">
      <dgm:prSet presAssocID="{B9FE079B-8920-4DAD-9677-8EB21FCD1487}" presName="textRect" presStyleLbl="revTx" presStyleIdx="0" presStyleCnt="6">
        <dgm:presLayoutVars>
          <dgm:chMax val="1"/>
          <dgm:chPref val="1"/>
        </dgm:presLayoutVars>
      </dgm:prSet>
      <dgm:spPr/>
    </dgm:pt>
    <dgm:pt modelId="{84D7878B-9578-4AA4-B3B7-AB55EB9A6A7D}" type="pres">
      <dgm:prSet presAssocID="{DB1BC5D4-3059-4A4D-9C53-27DE74A8B49F}" presName="sibTrans" presStyleCnt="0"/>
      <dgm:spPr/>
    </dgm:pt>
    <dgm:pt modelId="{6A94CBC5-30FA-4514-8EB6-4C35A5ECFD6F}" type="pres">
      <dgm:prSet presAssocID="{B3C7541A-3AF8-4731-91FB-33C4EAC1065B}" presName="compNode" presStyleCnt="0"/>
      <dgm:spPr/>
    </dgm:pt>
    <dgm:pt modelId="{89EEA3BF-D658-4AAB-8D8D-5008732C9C9E}" type="pres">
      <dgm:prSet presAssocID="{B3C7541A-3AF8-4731-91FB-33C4EAC106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ABDBE37-A840-488D-9388-D77977F8FBF5}" type="pres">
      <dgm:prSet presAssocID="{B3C7541A-3AF8-4731-91FB-33C4EAC1065B}" presName="spaceRect" presStyleCnt="0"/>
      <dgm:spPr/>
    </dgm:pt>
    <dgm:pt modelId="{26F73AFA-0083-4618-8F6A-9A4FF152150E}" type="pres">
      <dgm:prSet presAssocID="{B3C7541A-3AF8-4731-91FB-33C4EAC1065B}" presName="textRect" presStyleLbl="revTx" presStyleIdx="1" presStyleCnt="6">
        <dgm:presLayoutVars>
          <dgm:chMax val="1"/>
          <dgm:chPref val="1"/>
        </dgm:presLayoutVars>
      </dgm:prSet>
      <dgm:spPr/>
    </dgm:pt>
    <dgm:pt modelId="{EA8C3E92-B7B7-4FDE-8AE0-61B28934EF1D}" type="pres">
      <dgm:prSet presAssocID="{F093CD9D-6A22-4D3D-8620-74E800BA0E8C}" presName="sibTrans" presStyleCnt="0"/>
      <dgm:spPr/>
    </dgm:pt>
    <dgm:pt modelId="{46D6C12E-E33B-4AA1-A3C7-B4593C2A6240}" type="pres">
      <dgm:prSet presAssocID="{E782D461-8AE6-41E1-951B-BCBE945A8E6F}" presName="compNode" presStyleCnt="0"/>
      <dgm:spPr/>
    </dgm:pt>
    <dgm:pt modelId="{B7FB005A-FEBF-4B10-96DC-68B558C4C76D}" type="pres">
      <dgm:prSet presAssocID="{E782D461-8AE6-41E1-951B-BCBE945A8E6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56E7240-0D6A-4A96-9F9D-7F0A552FE5C4}" type="pres">
      <dgm:prSet presAssocID="{E782D461-8AE6-41E1-951B-BCBE945A8E6F}" presName="spaceRect" presStyleCnt="0"/>
      <dgm:spPr/>
    </dgm:pt>
    <dgm:pt modelId="{E740E272-9933-47C3-9CDF-EBC9D3BDB87F}" type="pres">
      <dgm:prSet presAssocID="{E782D461-8AE6-41E1-951B-BCBE945A8E6F}" presName="textRect" presStyleLbl="revTx" presStyleIdx="2" presStyleCnt="6">
        <dgm:presLayoutVars>
          <dgm:chMax val="1"/>
          <dgm:chPref val="1"/>
        </dgm:presLayoutVars>
      </dgm:prSet>
      <dgm:spPr/>
    </dgm:pt>
    <dgm:pt modelId="{D65A7AE6-A4A4-47B6-821D-24CED2118F67}" type="pres">
      <dgm:prSet presAssocID="{38A31148-C2EB-410F-9487-A8EADF08DBF3}" presName="sibTrans" presStyleCnt="0"/>
      <dgm:spPr/>
    </dgm:pt>
    <dgm:pt modelId="{EC6C50F8-A5A0-459B-AB96-1696F59CCA7D}" type="pres">
      <dgm:prSet presAssocID="{B84C1DB0-8F07-495A-83F7-D243BEE6BB23}" presName="compNode" presStyleCnt="0"/>
      <dgm:spPr/>
    </dgm:pt>
    <dgm:pt modelId="{C0B3A617-7785-427D-9F24-8368B67E603E}" type="pres">
      <dgm:prSet presAssocID="{B84C1DB0-8F07-495A-83F7-D243BEE6BB2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3F4AA3BF-6F6C-4864-9B1F-0A8BC7D7819A}" type="pres">
      <dgm:prSet presAssocID="{B84C1DB0-8F07-495A-83F7-D243BEE6BB23}" presName="spaceRect" presStyleCnt="0"/>
      <dgm:spPr/>
    </dgm:pt>
    <dgm:pt modelId="{B93EF11E-B322-4418-90BA-0F7A23412ED3}" type="pres">
      <dgm:prSet presAssocID="{B84C1DB0-8F07-495A-83F7-D243BEE6BB23}" presName="textRect" presStyleLbl="revTx" presStyleIdx="3" presStyleCnt="6">
        <dgm:presLayoutVars>
          <dgm:chMax val="1"/>
          <dgm:chPref val="1"/>
        </dgm:presLayoutVars>
      </dgm:prSet>
      <dgm:spPr/>
    </dgm:pt>
    <dgm:pt modelId="{50E4F580-C5D8-4582-9E92-C10A0090A1DD}" type="pres">
      <dgm:prSet presAssocID="{4E270177-E104-416C-ABD9-6E800848D5A2}" presName="sibTrans" presStyleCnt="0"/>
      <dgm:spPr/>
    </dgm:pt>
    <dgm:pt modelId="{1D0AD10D-46C7-46CA-A182-5BDB1311F228}" type="pres">
      <dgm:prSet presAssocID="{9A233549-1C24-485D-940F-7321BF1D1758}" presName="compNode" presStyleCnt="0"/>
      <dgm:spPr/>
    </dgm:pt>
    <dgm:pt modelId="{E348EE08-1532-4E2C-8A7E-B76DE043E07F}" type="pres">
      <dgm:prSet presAssocID="{9A233549-1C24-485D-940F-7321BF1D17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ED983A45-0E66-4F49-BC89-881B100075DA}" type="pres">
      <dgm:prSet presAssocID="{9A233549-1C24-485D-940F-7321BF1D1758}" presName="spaceRect" presStyleCnt="0"/>
      <dgm:spPr/>
    </dgm:pt>
    <dgm:pt modelId="{7AB15B84-2396-4791-8F21-F846F0EDF079}" type="pres">
      <dgm:prSet presAssocID="{9A233549-1C24-485D-940F-7321BF1D1758}" presName="textRect" presStyleLbl="revTx" presStyleIdx="4" presStyleCnt="6">
        <dgm:presLayoutVars>
          <dgm:chMax val="1"/>
          <dgm:chPref val="1"/>
        </dgm:presLayoutVars>
      </dgm:prSet>
      <dgm:spPr/>
    </dgm:pt>
    <dgm:pt modelId="{4F4A5C05-4E68-4CE4-A8B6-1B1E3E45913B}" type="pres">
      <dgm:prSet presAssocID="{D7A52526-538C-4647-AE37-9AE679C5A85D}" presName="sibTrans" presStyleCnt="0"/>
      <dgm:spPr/>
    </dgm:pt>
    <dgm:pt modelId="{B7F87D25-9B4A-453B-81BC-F9CB97D64542}" type="pres">
      <dgm:prSet presAssocID="{32F4805C-EB7F-4C26-A0A5-2864C710369D}" presName="compNode" presStyleCnt="0"/>
      <dgm:spPr/>
    </dgm:pt>
    <dgm:pt modelId="{07DAF6E5-1F10-4AD1-A1AA-B03E9841DEF8}" type="pres">
      <dgm:prSet presAssocID="{32F4805C-EB7F-4C26-A0A5-2864C71036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69BD57-E67D-4D75-8E0D-B8EDD2B25B4C}" type="pres">
      <dgm:prSet presAssocID="{32F4805C-EB7F-4C26-A0A5-2864C710369D}" presName="spaceRect" presStyleCnt="0"/>
      <dgm:spPr/>
    </dgm:pt>
    <dgm:pt modelId="{A2D603D1-0C38-43A3-870F-3009671E8CFA}" type="pres">
      <dgm:prSet presAssocID="{32F4805C-EB7F-4C26-A0A5-2864C710369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91E213C-AC9C-4F13-BE33-17B586477120}" type="presOf" srcId="{E8BD2F2A-A0E4-42C6-9A42-272E67212A9C}" destId="{98691293-3FF2-4E19-A143-54925EACCFF3}" srcOrd="0" destOrd="0" presId="urn:microsoft.com/office/officeart/2018/2/layout/IconLabelList"/>
    <dgm:cxn modelId="{63111C63-7E8E-42AC-9318-B564E2896BD9}" srcId="{E8BD2F2A-A0E4-42C6-9A42-272E67212A9C}" destId="{B9FE079B-8920-4DAD-9677-8EB21FCD1487}" srcOrd="0" destOrd="0" parTransId="{BC8B3A8B-81F0-4621-9A20-CF025C23AB42}" sibTransId="{DB1BC5D4-3059-4A4D-9C53-27DE74A8B49F}"/>
    <dgm:cxn modelId="{BDECAA74-AEBA-4E53-A43F-632935AED084}" srcId="{E8BD2F2A-A0E4-42C6-9A42-272E67212A9C}" destId="{32F4805C-EB7F-4C26-A0A5-2864C710369D}" srcOrd="5" destOrd="0" parTransId="{503A091A-2706-4006-B360-C1073F16DB4D}" sibTransId="{151243EF-A225-44B4-A33A-09221B7EE538}"/>
    <dgm:cxn modelId="{F9BFBE79-77E3-4985-9C9D-D6EBFC503230}" type="presOf" srcId="{B84C1DB0-8F07-495A-83F7-D243BEE6BB23}" destId="{B93EF11E-B322-4418-90BA-0F7A23412ED3}" srcOrd="0" destOrd="0" presId="urn:microsoft.com/office/officeart/2018/2/layout/IconLabelList"/>
    <dgm:cxn modelId="{B48A488F-1A84-43BB-AB1A-34F9F13A2C05}" srcId="{E8BD2F2A-A0E4-42C6-9A42-272E67212A9C}" destId="{B84C1DB0-8F07-495A-83F7-D243BEE6BB23}" srcOrd="3" destOrd="0" parTransId="{23EE9281-3268-45C7-B018-DF1D986535CB}" sibTransId="{4E270177-E104-416C-ABD9-6E800848D5A2}"/>
    <dgm:cxn modelId="{E293F49B-989A-4F41-8547-6057E4580743}" srcId="{E8BD2F2A-A0E4-42C6-9A42-272E67212A9C}" destId="{B3C7541A-3AF8-4731-91FB-33C4EAC1065B}" srcOrd="1" destOrd="0" parTransId="{A264685A-2179-44EE-AB1B-3B70EEE2C838}" sibTransId="{F093CD9D-6A22-4D3D-8620-74E800BA0E8C}"/>
    <dgm:cxn modelId="{3C5C3EB2-6D1A-4050-B03E-69B248F4BEB4}" srcId="{E8BD2F2A-A0E4-42C6-9A42-272E67212A9C}" destId="{E782D461-8AE6-41E1-951B-BCBE945A8E6F}" srcOrd="2" destOrd="0" parTransId="{1AEC4E7B-1CB0-41F5-A4D1-81F656CF1880}" sibTransId="{38A31148-C2EB-410F-9487-A8EADF08DBF3}"/>
    <dgm:cxn modelId="{3ECA95CF-E8BC-43C3-B62A-CFD367C42EB1}" type="presOf" srcId="{B9FE079B-8920-4DAD-9677-8EB21FCD1487}" destId="{E1862FC0-006D-4FAC-8EE7-35EDA245924B}" srcOrd="0" destOrd="0" presId="urn:microsoft.com/office/officeart/2018/2/layout/IconLabelList"/>
    <dgm:cxn modelId="{B91E12E5-6775-4192-AC97-063BE0AC00BA}" type="presOf" srcId="{32F4805C-EB7F-4C26-A0A5-2864C710369D}" destId="{A2D603D1-0C38-43A3-870F-3009671E8CFA}" srcOrd="0" destOrd="0" presId="urn:microsoft.com/office/officeart/2018/2/layout/IconLabelList"/>
    <dgm:cxn modelId="{56709EE6-C1C7-4E16-A833-64E12C67BC17}" type="presOf" srcId="{9A233549-1C24-485D-940F-7321BF1D1758}" destId="{7AB15B84-2396-4791-8F21-F846F0EDF079}" srcOrd="0" destOrd="0" presId="urn:microsoft.com/office/officeart/2018/2/layout/IconLabelList"/>
    <dgm:cxn modelId="{EA3A92F4-03F4-4133-AA42-6EFA0833E014}" type="presOf" srcId="{B3C7541A-3AF8-4731-91FB-33C4EAC1065B}" destId="{26F73AFA-0083-4618-8F6A-9A4FF152150E}" srcOrd="0" destOrd="0" presId="urn:microsoft.com/office/officeart/2018/2/layout/IconLabelList"/>
    <dgm:cxn modelId="{4F591BF7-B873-4024-B31B-BA01FF58B225}" type="presOf" srcId="{E782D461-8AE6-41E1-951B-BCBE945A8E6F}" destId="{E740E272-9933-47C3-9CDF-EBC9D3BDB87F}" srcOrd="0" destOrd="0" presId="urn:microsoft.com/office/officeart/2018/2/layout/IconLabelList"/>
    <dgm:cxn modelId="{EBDFFCFC-683C-4CDF-B3E5-F1CB152F15A5}" srcId="{E8BD2F2A-A0E4-42C6-9A42-272E67212A9C}" destId="{9A233549-1C24-485D-940F-7321BF1D1758}" srcOrd="4" destOrd="0" parTransId="{D8DEF73C-A781-472D-8D16-A043C1F877A7}" sibTransId="{D7A52526-538C-4647-AE37-9AE679C5A85D}"/>
    <dgm:cxn modelId="{8C106BA2-3F63-4DCF-80C1-5E412EC602DD}" type="presParOf" srcId="{98691293-3FF2-4E19-A143-54925EACCFF3}" destId="{3A16882A-B265-426A-87DD-46B98B8497F3}" srcOrd="0" destOrd="0" presId="urn:microsoft.com/office/officeart/2018/2/layout/IconLabelList"/>
    <dgm:cxn modelId="{ED236FA3-4BA4-4F26-A2A4-B6C56D9A2365}" type="presParOf" srcId="{3A16882A-B265-426A-87DD-46B98B8497F3}" destId="{12967C23-0CC3-4445-8759-D8D240D3DFA9}" srcOrd="0" destOrd="0" presId="urn:microsoft.com/office/officeart/2018/2/layout/IconLabelList"/>
    <dgm:cxn modelId="{81D71EC1-3246-4146-A2B0-6CA04A1E71CF}" type="presParOf" srcId="{3A16882A-B265-426A-87DD-46B98B8497F3}" destId="{BB49475B-24FF-47ED-8AA1-D7D1B6B066D3}" srcOrd="1" destOrd="0" presId="urn:microsoft.com/office/officeart/2018/2/layout/IconLabelList"/>
    <dgm:cxn modelId="{1556D767-8218-4221-B5A9-4A4D920F6424}" type="presParOf" srcId="{3A16882A-B265-426A-87DD-46B98B8497F3}" destId="{E1862FC0-006D-4FAC-8EE7-35EDA245924B}" srcOrd="2" destOrd="0" presId="urn:microsoft.com/office/officeart/2018/2/layout/IconLabelList"/>
    <dgm:cxn modelId="{566B4F74-C9EA-4D17-835D-978912CD4E61}" type="presParOf" srcId="{98691293-3FF2-4E19-A143-54925EACCFF3}" destId="{84D7878B-9578-4AA4-B3B7-AB55EB9A6A7D}" srcOrd="1" destOrd="0" presId="urn:microsoft.com/office/officeart/2018/2/layout/IconLabelList"/>
    <dgm:cxn modelId="{7015D2F0-3B8C-4AB5-BE8A-F627902DE56D}" type="presParOf" srcId="{98691293-3FF2-4E19-A143-54925EACCFF3}" destId="{6A94CBC5-30FA-4514-8EB6-4C35A5ECFD6F}" srcOrd="2" destOrd="0" presId="urn:microsoft.com/office/officeart/2018/2/layout/IconLabelList"/>
    <dgm:cxn modelId="{402AEB44-2525-42FB-90CA-EBA7A644B4FE}" type="presParOf" srcId="{6A94CBC5-30FA-4514-8EB6-4C35A5ECFD6F}" destId="{89EEA3BF-D658-4AAB-8D8D-5008732C9C9E}" srcOrd="0" destOrd="0" presId="urn:microsoft.com/office/officeart/2018/2/layout/IconLabelList"/>
    <dgm:cxn modelId="{5CECA480-ED56-4F45-B022-7F378DF5167F}" type="presParOf" srcId="{6A94CBC5-30FA-4514-8EB6-4C35A5ECFD6F}" destId="{5ABDBE37-A840-488D-9388-D77977F8FBF5}" srcOrd="1" destOrd="0" presId="urn:microsoft.com/office/officeart/2018/2/layout/IconLabelList"/>
    <dgm:cxn modelId="{F513D4C3-158B-4B87-A89D-E86FF4CA1E51}" type="presParOf" srcId="{6A94CBC5-30FA-4514-8EB6-4C35A5ECFD6F}" destId="{26F73AFA-0083-4618-8F6A-9A4FF152150E}" srcOrd="2" destOrd="0" presId="urn:microsoft.com/office/officeart/2018/2/layout/IconLabelList"/>
    <dgm:cxn modelId="{C1B003CF-8B0F-4E19-98C8-1D064800BC90}" type="presParOf" srcId="{98691293-3FF2-4E19-A143-54925EACCFF3}" destId="{EA8C3E92-B7B7-4FDE-8AE0-61B28934EF1D}" srcOrd="3" destOrd="0" presId="urn:microsoft.com/office/officeart/2018/2/layout/IconLabelList"/>
    <dgm:cxn modelId="{2431D7E3-8E5C-4F69-BB57-36C171031DD0}" type="presParOf" srcId="{98691293-3FF2-4E19-A143-54925EACCFF3}" destId="{46D6C12E-E33B-4AA1-A3C7-B4593C2A6240}" srcOrd="4" destOrd="0" presId="urn:microsoft.com/office/officeart/2018/2/layout/IconLabelList"/>
    <dgm:cxn modelId="{CED2C4B4-7A83-49A6-8197-2922065973DE}" type="presParOf" srcId="{46D6C12E-E33B-4AA1-A3C7-B4593C2A6240}" destId="{B7FB005A-FEBF-4B10-96DC-68B558C4C76D}" srcOrd="0" destOrd="0" presId="urn:microsoft.com/office/officeart/2018/2/layout/IconLabelList"/>
    <dgm:cxn modelId="{B248A300-BF00-4FE9-A535-91FE5DB8B3EE}" type="presParOf" srcId="{46D6C12E-E33B-4AA1-A3C7-B4593C2A6240}" destId="{D56E7240-0D6A-4A96-9F9D-7F0A552FE5C4}" srcOrd="1" destOrd="0" presId="urn:microsoft.com/office/officeart/2018/2/layout/IconLabelList"/>
    <dgm:cxn modelId="{C43559CC-9F71-4009-B28A-8330B4C99DA3}" type="presParOf" srcId="{46D6C12E-E33B-4AA1-A3C7-B4593C2A6240}" destId="{E740E272-9933-47C3-9CDF-EBC9D3BDB87F}" srcOrd="2" destOrd="0" presId="urn:microsoft.com/office/officeart/2018/2/layout/IconLabelList"/>
    <dgm:cxn modelId="{58D7EAAA-2291-4BFC-902B-63ABB97C1D17}" type="presParOf" srcId="{98691293-3FF2-4E19-A143-54925EACCFF3}" destId="{D65A7AE6-A4A4-47B6-821D-24CED2118F67}" srcOrd="5" destOrd="0" presId="urn:microsoft.com/office/officeart/2018/2/layout/IconLabelList"/>
    <dgm:cxn modelId="{77C079AD-17D7-436E-9BB6-58037CD2274A}" type="presParOf" srcId="{98691293-3FF2-4E19-A143-54925EACCFF3}" destId="{EC6C50F8-A5A0-459B-AB96-1696F59CCA7D}" srcOrd="6" destOrd="0" presId="urn:microsoft.com/office/officeart/2018/2/layout/IconLabelList"/>
    <dgm:cxn modelId="{D19FA468-F6C0-40CC-B3C3-E408F1E455DD}" type="presParOf" srcId="{EC6C50F8-A5A0-459B-AB96-1696F59CCA7D}" destId="{C0B3A617-7785-427D-9F24-8368B67E603E}" srcOrd="0" destOrd="0" presId="urn:microsoft.com/office/officeart/2018/2/layout/IconLabelList"/>
    <dgm:cxn modelId="{3FCBB96A-4B6E-432B-BC49-6A1A9C9B71B4}" type="presParOf" srcId="{EC6C50F8-A5A0-459B-AB96-1696F59CCA7D}" destId="{3F4AA3BF-6F6C-4864-9B1F-0A8BC7D7819A}" srcOrd="1" destOrd="0" presId="urn:microsoft.com/office/officeart/2018/2/layout/IconLabelList"/>
    <dgm:cxn modelId="{24FD4918-241F-4B33-AC71-18D8DAE37DE5}" type="presParOf" srcId="{EC6C50F8-A5A0-459B-AB96-1696F59CCA7D}" destId="{B93EF11E-B322-4418-90BA-0F7A23412ED3}" srcOrd="2" destOrd="0" presId="urn:microsoft.com/office/officeart/2018/2/layout/IconLabelList"/>
    <dgm:cxn modelId="{021C5CC5-E7CE-4135-89EE-991454D019EF}" type="presParOf" srcId="{98691293-3FF2-4E19-A143-54925EACCFF3}" destId="{50E4F580-C5D8-4582-9E92-C10A0090A1DD}" srcOrd="7" destOrd="0" presId="urn:microsoft.com/office/officeart/2018/2/layout/IconLabelList"/>
    <dgm:cxn modelId="{236A2FEB-52A5-4FEB-BFFD-0174F4C34E8B}" type="presParOf" srcId="{98691293-3FF2-4E19-A143-54925EACCFF3}" destId="{1D0AD10D-46C7-46CA-A182-5BDB1311F228}" srcOrd="8" destOrd="0" presId="urn:microsoft.com/office/officeart/2018/2/layout/IconLabelList"/>
    <dgm:cxn modelId="{F1AD117A-7E8B-4B45-BD8B-F1054DBED4F2}" type="presParOf" srcId="{1D0AD10D-46C7-46CA-A182-5BDB1311F228}" destId="{E348EE08-1532-4E2C-8A7E-B76DE043E07F}" srcOrd="0" destOrd="0" presId="urn:microsoft.com/office/officeart/2018/2/layout/IconLabelList"/>
    <dgm:cxn modelId="{063B45CE-4CAC-41D9-B30C-50B7F5024E23}" type="presParOf" srcId="{1D0AD10D-46C7-46CA-A182-5BDB1311F228}" destId="{ED983A45-0E66-4F49-BC89-881B100075DA}" srcOrd="1" destOrd="0" presId="urn:microsoft.com/office/officeart/2018/2/layout/IconLabelList"/>
    <dgm:cxn modelId="{97F36658-B790-495C-AF71-86758F934564}" type="presParOf" srcId="{1D0AD10D-46C7-46CA-A182-5BDB1311F228}" destId="{7AB15B84-2396-4791-8F21-F846F0EDF079}" srcOrd="2" destOrd="0" presId="urn:microsoft.com/office/officeart/2018/2/layout/IconLabelList"/>
    <dgm:cxn modelId="{5F93AA59-0CD0-44DA-8C43-3291D5A187EA}" type="presParOf" srcId="{98691293-3FF2-4E19-A143-54925EACCFF3}" destId="{4F4A5C05-4E68-4CE4-A8B6-1B1E3E45913B}" srcOrd="9" destOrd="0" presId="urn:microsoft.com/office/officeart/2018/2/layout/IconLabelList"/>
    <dgm:cxn modelId="{CDE06504-4886-49D2-A056-4A8C684CB80B}" type="presParOf" srcId="{98691293-3FF2-4E19-A143-54925EACCFF3}" destId="{B7F87D25-9B4A-453B-81BC-F9CB97D64542}" srcOrd="10" destOrd="0" presId="urn:microsoft.com/office/officeart/2018/2/layout/IconLabelList"/>
    <dgm:cxn modelId="{2E071ADB-566F-480C-9160-4124CDCCFFCA}" type="presParOf" srcId="{B7F87D25-9B4A-453B-81BC-F9CB97D64542}" destId="{07DAF6E5-1F10-4AD1-A1AA-B03E9841DEF8}" srcOrd="0" destOrd="0" presId="urn:microsoft.com/office/officeart/2018/2/layout/IconLabelList"/>
    <dgm:cxn modelId="{069DEDAF-9F73-4ACD-A2FA-9B1152C770E4}" type="presParOf" srcId="{B7F87D25-9B4A-453B-81BC-F9CB97D64542}" destId="{B269BD57-E67D-4D75-8E0D-B8EDD2B25B4C}" srcOrd="1" destOrd="0" presId="urn:microsoft.com/office/officeart/2018/2/layout/IconLabelList"/>
    <dgm:cxn modelId="{C6C8A510-F33A-4C9B-AED9-9ECA63670B74}" type="presParOf" srcId="{B7F87D25-9B4A-453B-81BC-F9CB97D64542}" destId="{A2D603D1-0C38-43A3-870F-3009671E8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4A88-2C22-44E3-AED2-444125E82D9B}">
      <dsp:nvSpPr>
        <dsp:cNvPr id="0" name=""/>
        <dsp:cNvSpPr/>
      </dsp:nvSpPr>
      <dsp:spPr>
        <a:xfrm>
          <a:off x="0" y="10080"/>
          <a:ext cx="6515947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Never</a:t>
          </a:r>
          <a:r>
            <a:rPr lang="it-IT" sz="3200" kern="1200" dirty="0"/>
            <a:t> use </a:t>
          </a:r>
          <a:r>
            <a:rPr lang="it-IT" sz="3200" kern="1200" dirty="0" err="1"/>
            <a:t>your</a:t>
          </a:r>
          <a:r>
            <a:rPr lang="it-IT" sz="3200" kern="1200" dirty="0"/>
            <a:t> </a:t>
          </a:r>
          <a:r>
            <a:rPr lang="it-IT" sz="3200" kern="1200" dirty="0" err="1"/>
            <a:t>traditional</a:t>
          </a:r>
          <a:r>
            <a:rPr lang="it-IT" sz="3200" kern="1200" dirty="0"/>
            <a:t> </a:t>
          </a:r>
          <a:r>
            <a:rPr lang="it-IT" sz="3200" kern="1200" dirty="0" err="1"/>
            <a:t>dryer</a:t>
          </a:r>
          <a:r>
            <a:rPr lang="it-IT" sz="3200" kern="1200" dirty="0"/>
            <a:t> </a:t>
          </a:r>
          <a:r>
            <a:rPr lang="it-IT" sz="3200" kern="1200" dirty="0" err="1"/>
            <a:t>again</a:t>
          </a:r>
          <a:endParaRPr lang="en-US" sz="3200" kern="1200" dirty="0"/>
        </a:p>
      </dsp:txBody>
      <dsp:txXfrm>
        <a:off x="62141" y="72221"/>
        <a:ext cx="6391665" cy="1148678"/>
      </dsp:txXfrm>
    </dsp:sp>
    <dsp:sp modelId="{225547EB-FFCE-4934-8E1A-5717F6DDB199}">
      <dsp:nvSpPr>
        <dsp:cNvPr id="0" name=""/>
        <dsp:cNvSpPr/>
      </dsp:nvSpPr>
      <dsp:spPr>
        <a:xfrm>
          <a:off x="0" y="1375200"/>
          <a:ext cx="6515947" cy="12729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Manage your drying routine with our advanced technology tools </a:t>
          </a:r>
          <a:endParaRPr lang="en-US" sz="3200" kern="1200"/>
        </a:p>
      </dsp:txBody>
      <dsp:txXfrm>
        <a:off x="62141" y="1437341"/>
        <a:ext cx="6391665" cy="1148678"/>
      </dsp:txXfrm>
    </dsp:sp>
    <dsp:sp modelId="{2B9DE64F-D00E-4EE5-994B-942EA9FD99BF}">
      <dsp:nvSpPr>
        <dsp:cNvPr id="0" name=""/>
        <dsp:cNvSpPr/>
      </dsp:nvSpPr>
      <dsp:spPr>
        <a:xfrm>
          <a:off x="0" y="2740320"/>
          <a:ext cx="6515947" cy="12729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Stend-ino controlled by StendApp</a:t>
          </a:r>
          <a:endParaRPr lang="en-US" sz="3200" kern="1200"/>
        </a:p>
      </dsp:txBody>
      <dsp:txXfrm>
        <a:off x="62141" y="2802461"/>
        <a:ext cx="6391665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C47F4-DEA0-41DE-AE75-8F2CFE0AD5F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37716-314D-41CE-9FFF-EE1D9E71E5E8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 dirty="0"/>
            <a:t>Combines the convenience of traditional drying racks with the advanced technology of the Internet of Things</a:t>
          </a:r>
          <a:endParaRPr lang="en-US" sz="1900" kern="1200" dirty="0"/>
        </a:p>
      </dsp:txBody>
      <dsp:txXfrm>
        <a:off x="366939" y="1196774"/>
        <a:ext cx="2723696" cy="1691139"/>
      </dsp:txXfrm>
    </dsp:sp>
    <dsp:sp modelId="{4388AEA2-937C-4446-B534-B6DFBF5D82B8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F57A-6D21-417E-B52C-DF21A7AA6F1F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Laundry routine easier and more efficient</a:t>
          </a:r>
          <a:endParaRPr lang="en-US" sz="1900" kern="1200" dirty="0"/>
        </a:p>
      </dsp:txBody>
      <dsp:txXfrm>
        <a:off x="3824513" y="1196774"/>
        <a:ext cx="2723696" cy="1691139"/>
      </dsp:txXfrm>
    </dsp:sp>
    <dsp:sp modelId="{63A5086F-6BA3-4200-84CD-E6E6572B7903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FF83-3D4B-4A80-AF5D-AAC8411332DF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Easy set up for your </a:t>
          </a:r>
          <a:r>
            <a:rPr lang="en-US" sz="1900" kern="1200"/>
            <a:t>Stend </a:t>
          </a:r>
          <a:r>
            <a:rPr lang="en-US" sz="1900" b="0" i="0" kern="1200"/>
            <a:t>ecosystem </a:t>
          </a:r>
          <a:endParaRPr lang="en-US" sz="1900" kern="1200"/>
        </a:p>
      </dsp:txBody>
      <dsp:txXfrm>
        <a:off x="7282089" y="1196774"/>
        <a:ext cx="2723696" cy="169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5A142-32FA-4F3B-AE7A-35BEA907B339}">
      <dsp:nvSpPr>
        <dsp:cNvPr id="0" name=""/>
        <dsp:cNvSpPr/>
      </dsp:nvSpPr>
      <dsp:spPr>
        <a:xfrm>
          <a:off x="0" y="85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Automated control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ability to predict drying times, the smart drying rack takes care of the rest, freeing up your time and effort</a:t>
          </a:r>
          <a:endParaRPr lang="en-US" sz="1600" kern="1200" dirty="0"/>
        </a:p>
      </dsp:txBody>
      <dsp:txXfrm>
        <a:off x="53916" y="62426"/>
        <a:ext cx="6739055" cy="996648"/>
      </dsp:txXfrm>
    </dsp:sp>
    <dsp:sp modelId="{597E0C99-0EFE-40F7-9F29-EE1BC0DA24E8}">
      <dsp:nvSpPr>
        <dsp:cNvPr id="0" name=""/>
        <dsp:cNvSpPr/>
      </dsp:nvSpPr>
      <dsp:spPr>
        <a:xfrm>
          <a:off x="0" y="12829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Remote monitoring </a:t>
          </a:r>
          <a:r>
            <a:rPr lang="en-US" sz="1600" b="0" i="0" kern="1200" dirty="0">
              <a:sym typeface="Wingdings" panose="05000000000000000000" pitchFamily="2" charset="2"/>
            </a:rPr>
            <a:t></a:t>
          </a:r>
          <a:r>
            <a:rPr lang="en-US" sz="1700" b="0" i="0" kern="1200" dirty="0"/>
            <a:t> </a:t>
          </a:r>
          <a:r>
            <a:rPr lang="en-US" sz="1600" b="0" i="0" kern="1200" dirty="0"/>
            <a:t>you can check the status of your drying clothes from anywhere, at any time, through the mobile app. </a:t>
          </a:r>
          <a:endParaRPr lang="en-US" sz="1600" kern="1200" dirty="0"/>
        </a:p>
      </dsp:txBody>
      <dsp:txXfrm>
        <a:off x="53916" y="1336826"/>
        <a:ext cx="6739055" cy="996648"/>
      </dsp:txXfrm>
    </dsp:sp>
    <dsp:sp modelId="{47C2C6B1-057C-4741-885A-D569729292EF}">
      <dsp:nvSpPr>
        <dsp:cNvPr id="0" name=""/>
        <dsp:cNvSpPr/>
      </dsp:nvSpPr>
      <dsp:spPr>
        <a:xfrm>
          <a:off x="0" y="2557310"/>
          <a:ext cx="6846887" cy="1104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Community control </a:t>
          </a:r>
          <a:r>
            <a:rPr lang="en-US" sz="1600" kern="1200" dirty="0">
              <a:sym typeface="Wingdings" panose="05000000000000000000" pitchFamily="2" charset="2"/>
            </a:rPr>
            <a:t></a:t>
          </a:r>
          <a:r>
            <a:rPr lang="en-US" sz="2900" kern="1200" dirty="0"/>
            <a:t> </a:t>
          </a:r>
          <a:r>
            <a:rPr lang="en-US" sz="1600" kern="1200" dirty="0"/>
            <a:t>notifications based on the actions of users near you</a:t>
          </a:r>
        </a:p>
      </dsp:txBody>
      <dsp:txXfrm>
        <a:off x="53916" y="2611226"/>
        <a:ext cx="673905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67C23-0CC3-4445-8759-D8D240D3DFA9}">
      <dsp:nvSpPr>
        <dsp:cNvPr id="0" name=""/>
        <dsp:cNvSpPr/>
      </dsp:nvSpPr>
      <dsp:spPr>
        <a:xfrm>
          <a:off x="40661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2FC0-006D-4FAC-8EE7-35EDA245924B}">
      <dsp:nvSpPr>
        <dsp:cNvPr id="0" name=""/>
        <dsp:cNvSpPr/>
      </dsp:nvSpPr>
      <dsp:spPr>
        <a:xfrm>
          <a:off x="152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manages automatically the deployment</a:t>
          </a:r>
        </a:p>
      </dsp:txBody>
      <dsp:txXfrm>
        <a:off x="1526" y="1201503"/>
        <a:ext cx="1473046" cy="626044"/>
      </dsp:txXfrm>
    </dsp:sp>
    <dsp:sp modelId="{89EEA3BF-D658-4AAB-8D8D-5008732C9C9E}">
      <dsp:nvSpPr>
        <dsp:cNvPr id="0" name=""/>
        <dsp:cNvSpPr/>
      </dsp:nvSpPr>
      <dsp:spPr>
        <a:xfrm>
          <a:off x="213744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3AFA-0083-4618-8F6A-9A4FF152150E}">
      <dsp:nvSpPr>
        <dsp:cNvPr id="0" name=""/>
        <dsp:cNvSpPr/>
      </dsp:nvSpPr>
      <dsp:spPr>
        <a:xfrm>
          <a:off x="173235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capacity provisioning</a:t>
          </a:r>
          <a:endParaRPr lang="en-US" sz="1600" kern="1200" dirty="0"/>
        </a:p>
      </dsp:txBody>
      <dsp:txXfrm>
        <a:off x="1732356" y="1201503"/>
        <a:ext cx="1473046" cy="626044"/>
      </dsp:txXfrm>
    </dsp:sp>
    <dsp:sp modelId="{B7FB005A-FEBF-4B10-96DC-68B558C4C76D}">
      <dsp:nvSpPr>
        <dsp:cNvPr id="0" name=""/>
        <dsp:cNvSpPr/>
      </dsp:nvSpPr>
      <dsp:spPr>
        <a:xfrm>
          <a:off x="3868274" y="297231"/>
          <a:ext cx="662871" cy="6628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0E272-9933-47C3-9CDF-EBC9D3BDB87F}">
      <dsp:nvSpPr>
        <dsp:cNvPr id="0" name=""/>
        <dsp:cNvSpPr/>
      </dsp:nvSpPr>
      <dsp:spPr>
        <a:xfrm>
          <a:off x="3463186" y="1201503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load balancing</a:t>
          </a:r>
          <a:endParaRPr lang="en-US" sz="1600" kern="1200" dirty="0"/>
        </a:p>
      </dsp:txBody>
      <dsp:txXfrm>
        <a:off x="3463186" y="1201503"/>
        <a:ext cx="1473046" cy="626044"/>
      </dsp:txXfrm>
    </dsp:sp>
    <dsp:sp modelId="{C0B3A617-7785-427D-9F24-8368B67E603E}">
      <dsp:nvSpPr>
        <dsp:cNvPr id="0" name=""/>
        <dsp:cNvSpPr/>
      </dsp:nvSpPr>
      <dsp:spPr>
        <a:xfrm>
          <a:off x="40661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EF11E-B322-4418-90BA-0F7A23412ED3}">
      <dsp:nvSpPr>
        <dsp:cNvPr id="0" name=""/>
        <dsp:cNvSpPr/>
      </dsp:nvSpPr>
      <dsp:spPr>
        <a:xfrm>
          <a:off x="152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auto scaling </a:t>
          </a:r>
          <a:endParaRPr lang="en-US" sz="1600" kern="1200" dirty="0"/>
        </a:p>
      </dsp:txBody>
      <dsp:txXfrm>
        <a:off x="1526" y="3100082"/>
        <a:ext cx="1473046" cy="626044"/>
      </dsp:txXfrm>
    </dsp:sp>
    <dsp:sp modelId="{E348EE08-1532-4E2C-8A7E-B76DE043E07F}">
      <dsp:nvSpPr>
        <dsp:cNvPr id="0" name=""/>
        <dsp:cNvSpPr/>
      </dsp:nvSpPr>
      <dsp:spPr>
        <a:xfrm>
          <a:off x="213744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15B84-2396-4791-8F21-F846F0EDF079}">
      <dsp:nvSpPr>
        <dsp:cNvPr id="0" name=""/>
        <dsp:cNvSpPr/>
      </dsp:nvSpPr>
      <dsp:spPr>
        <a:xfrm>
          <a:off x="173235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application health monitoring</a:t>
          </a:r>
          <a:endParaRPr lang="en-US" sz="1600" kern="1200" dirty="0"/>
        </a:p>
      </dsp:txBody>
      <dsp:txXfrm>
        <a:off x="1732356" y="3100082"/>
        <a:ext cx="1473046" cy="626044"/>
      </dsp:txXfrm>
    </dsp:sp>
    <dsp:sp modelId="{07DAF6E5-1F10-4AD1-A1AA-B03E9841DEF8}">
      <dsp:nvSpPr>
        <dsp:cNvPr id="0" name=""/>
        <dsp:cNvSpPr/>
      </dsp:nvSpPr>
      <dsp:spPr>
        <a:xfrm>
          <a:off x="3868274" y="2195810"/>
          <a:ext cx="662871" cy="6628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603D1-0C38-43A3-870F-3009671E8CFA}">
      <dsp:nvSpPr>
        <dsp:cNvPr id="0" name=""/>
        <dsp:cNvSpPr/>
      </dsp:nvSpPr>
      <dsp:spPr>
        <a:xfrm>
          <a:off x="3463186" y="3100082"/>
          <a:ext cx="1473046" cy="626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0" i="0" kern="1200" dirty="0"/>
            <a:t>log file access</a:t>
          </a:r>
          <a:endParaRPr lang="en-US" sz="1600" kern="1200" dirty="0"/>
        </a:p>
      </dsp:txBody>
      <dsp:txXfrm>
        <a:off x="3463186" y="3100082"/>
        <a:ext cx="1473046" cy="626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8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35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98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9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5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0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4546A-F5BE-4F9E-948C-25747CB9F415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542DE5-398F-4C12-BBF8-3044D9FC0EEC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8.sv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7.png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F6847-B84E-3463-EB41-147329E6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DRYING RACK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943337-A71D-62A6-FD35-DEC320B59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571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7FC83-8E23-166B-4782-169F208B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54020-0BC8-F76D-270D-DBABD9FD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82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EA0B4-53EB-C016-075B-B04141C0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Architecture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DC92A9-15B8-2220-7FE9-15503EBE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Immagine architettura</a:t>
            </a:r>
          </a:p>
        </p:txBody>
      </p:sp>
    </p:spTree>
    <p:extLst>
      <p:ext uri="{BB962C8B-B14F-4D97-AF65-F5344CB8AC3E}">
        <p14:creationId xmlns:p14="http://schemas.microsoft.com/office/powerpoint/2010/main" val="145728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D5B21-325B-B897-7241-8807348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458244-F751-EAE0-1CC4-D118515A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01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2B152A-D6EB-60FC-77F4-E6350268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dirty="0" err="1"/>
              <a:t>Prototype</a:t>
            </a:r>
            <a:endParaRPr lang="it-IT" sz="72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1229E-0000-6D7A-A25F-C5EA768AA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89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CAFF61-2C01-B6A3-DCEC-CE0A30EBA3AA}"/>
              </a:ext>
            </a:extLst>
          </p:cNvPr>
          <p:cNvSpPr txBox="1"/>
          <p:nvPr/>
        </p:nvSpPr>
        <p:spPr>
          <a:xfrm>
            <a:off x="3639845" y="2219417"/>
            <a:ext cx="40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 </a:t>
            </a:r>
            <a:r>
              <a:rPr lang="it-IT" dirty="0" err="1"/>
              <a:t>ThinkerCad</a:t>
            </a:r>
            <a:r>
              <a:rPr lang="it-IT" dirty="0"/>
              <a:t> o prototipo</a:t>
            </a:r>
          </a:p>
        </p:txBody>
      </p:sp>
    </p:spTree>
    <p:extLst>
      <p:ext uri="{BB962C8B-B14F-4D97-AF65-F5344CB8AC3E}">
        <p14:creationId xmlns:p14="http://schemas.microsoft.com/office/powerpoint/2010/main" val="138136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13306-DE90-1005-5DBC-F1D24B63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4E22D2-ABC5-6F2A-F411-9863A9AF8F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sz="2800" dirty="0"/>
              <a:t>DHT11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Capacitive </a:t>
            </a:r>
            <a:r>
              <a:rPr lang="it-IT" sz="2800" dirty="0" err="1"/>
              <a:t>Moisture</a:t>
            </a:r>
            <a:r>
              <a:rPr lang="it-IT" sz="2800" dirty="0"/>
              <a:t> </a:t>
            </a:r>
            <a:r>
              <a:rPr lang="it-IT" sz="2800" dirty="0" err="1"/>
              <a:t>Soil</a:t>
            </a:r>
            <a:r>
              <a:rPr lang="it-IT" sz="2800" dirty="0"/>
              <a:t> Sensor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Force Sensitive </a:t>
            </a:r>
            <a:r>
              <a:rPr lang="it-IT" sz="2800" dirty="0" err="1"/>
              <a:t>Resistor</a:t>
            </a: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/>
              <a:t> </a:t>
            </a:r>
            <a:r>
              <a:rPr lang="it-IT" sz="2800" dirty="0" err="1"/>
              <a:t>Rain</a:t>
            </a:r>
            <a:r>
              <a:rPr lang="it-IT" sz="2800" dirty="0"/>
              <a:t> Sensor ( FC-37 )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15CA79-7B92-61B7-E213-8F0CCEA0AA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510749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252B2-30DC-FAEF-6868-BAF52097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Attuators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F3614-9C7B-C478-1CE2-D0B2A7BCE5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0B48AB-7A74-EA04-02C5-4543C6396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94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C5954-2E41-9C5D-9870-52FFBD4C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Telegram</a:t>
            </a:r>
            <a:r>
              <a:rPr lang="it-IT" dirty="0"/>
              <a:t>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06658-F9EC-D14B-3926-5F7AA8C44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925671-1D52-2828-212F-327E8EC9D3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3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09D153-C69A-C1E1-B049-3F4E02DF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dirty="0" err="1"/>
              <a:t>Flask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B77F39-3731-54C4-8D7E-F997BD15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6" y="640081"/>
            <a:ext cx="3932660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5EEB35-B409-A67B-E105-7BCB23E1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it-IT" b="0" i="0" dirty="0">
                <a:effectLst/>
              </a:rPr>
              <a:t>web </a:t>
            </a:r>
            <a:r>
              <a:rPr lang="it-IT" b="0" i="0" dirty="0" err="1">
                <a:effectLst/>
              </a:rPr>
              <a:t>application</a:t>
            </a:r>
            <a:r>
              <a:rPr lang="en-US" dirty="0"/>
              <a:t> </a:t>
            </a:r>
            <a:r>
              <a:rPr lang="en-US" b="0" i="0" dirty="0">
                <a:effectLst/>
              </a:rPr>
              <a:t>framework for building scalable, high-performance, and easy-to-deploy RESTful APIs by providing a simple and flexible framework for handling HTTP requests and responses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RESTful APIs use HTTP methods (such as GET, POST, PUT, DELETE, etc.) to perform operations on resources, where resources are identified by URIs (Uniform Resource Identifiers)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124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5989C3-3C19-5118-9F30-6D011B9BE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508" y="1737845"/>
            <a:ext cx="6697715" cy="3845131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buFont typeface="Calibri" panose="020F0502020204030204" pitchFamily="34" charset="0"/>
              <a:buChar char="Ø"/>
            </a:pPr>
            <a:r>
              <a:rPr lang="en-US" sz="2400" b="0" i="0" dirty="0">
                <a:effectLst/>
              </a:rPr>
              <a:t>request parsing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0" i="0" dirty="0">
                <a:effectLst/>
              </a:rPr>
              <a:t>URL routing</a:t>
            </a:r>
          </a:p>
          <a:p>
            <a:pPr>
              <a:buFont typeface="Calibri" panose="020F0502020204030204" pitchFamily="34" charset="0"/>
              <a:buChar char="Ø"/>
            </a:pPr>
            <a:r>
              <a:rPr lang="en-US" sz="2400" b="0" i="0" dirty="0">
                <a:effectLst/>
              </a:rPr>
              <a:t>support for returning JSON and other data formats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r>
              <a:rPr lang="en-US" sz="2400" b="0" i="0" dirty="0">
                <a:effectLst/>
              </a:rPr>
              <a:t>Flask applications can be easily deployed on a variety of platforms, including cloud-based platforms like AWS</a:t>
            </a:r>
          </a:p>
          <a:p>
            <a:r>
              <a:rPr lang="en-US" sz="2400" dirty="0"/>
              <a:t>Allows you to connect to various databases to have persistent data and make queries ( CRUD operations 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Ø"/>
            </a:pPr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5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E48BF7-8CCB-1647-9F25-DC536F2F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it-IT" dirty="0"/>
          </a:p>
        </p:txBody>
      </p:sp>
      <p:pic>
        <p:nvPicPr>
          <p:cNvPr id="6" name="Graphic 6" descr="Asciugamano">
            <a:extLst>
              <a:ext uri="{FF2B5EF4-FFF2-40B4-BE49-F238E27FC236}">
                <a16:creationId xmlns:a16="http://schemas.microsoft.com/office/drawing/2014/main" id="{05005A3B-EBCF-174A-038B-40775A4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144" y="1881501"/>
            <a:ext cx="3094997" cy="3094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90A26E31-2A89-15C6-EB8D-2542BB02B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335025"/>
              </p:ext>
            </p:extLst>
          </p:nvPr>
        </p:nvGraphicFramePr>
        <p:xfrm>
          <a:off x="4639733" y="1543894"/>
          <a:ext cx="651594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792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4D5082-1F53-BCBD-12BE-63B7551F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it-IT" dirty="0" err="1"/>
              <a:t>Swagger</a:t>
            </a:r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1E191-85FD-DE8C-7996-D750E786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Tool for documenting and testing REST APIs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</a:rPr>
              <a:t>Provides a user-friendly interface for API documentation and testing, which can save time and effort for both developers and API users</a:t>
            </a:r>
          </a:p>
          <a:p>
            <a:endParaRPr lang="en-US" dirty="0"/>
          </a:p>
          <a:p>
            <a:r>
              <a:rPr lang="it-IT" b="0" i="0" dirty="0" err="1">
                <a:effectLst/>
              </a:rPr>
              <a:t>Swagger</a:t>
            </a:r>
            <a:r>
              <a:rPr lang="it-IT" b="0" i="0" dirty="0">
                <a:effectLst/>
              </a:rPr>
              <a:t> helps </a:t>
            </a:r>
            <a:r>
              <a:rPr lang="en-GB" b="0" i="0" dirty="0">
                <a:effectLst/>
              </a:rPr>
              <a:t>enforce</a:t>
            </a:r>
            <a:r>
              <a:rPr lang="it-IT" b="0" i="0" dirty="0">
                <a:effectLst/>
              </a:rPr>
              <a:t> </a:t>
            </a:r>
            <a:r>
              <a:rPr lang="en-GB" b="0" i="0" dirty="0">
                <a:effectLst/>
              </a:rPr>
              <a:t>consistent</a:t>
            </a:r>
            <a:r>
              <a:rPr lang="it-IT" b="0" i="0" dirty="0">
                <a:effectLst/>
              </a:rPr>
              <a:t> documentation and request/</a:t>
            </a:r>
            <a:r>
              <a:rPr lang="it-IT" b="0" i="0" dirty="0" err="1">
                <a:effectLst/>
              </a:rPr>
              <a:t>response</a:t>
            </a:r>
            <a:r>
              <a:rPr lang="it-IT" b="0" i="0" dirty="0">
                <a:effectLst/>
              </a:rPr>
              <a:t> </a:t>
            </a:r>
            <a:r>
              <a:rPr lang="it-IT" b="0" i="0" dirty="0" err="1">
                <a:effectLst/>
              </a:rPr>
              <a:t>structures</a:t>
            </a:r>
            <a:r>
              <a:rPr lang="it-IT" b="0" i="0" dirty="0">
                <a:effectLst/>
              </a:rPr>
              <a:t> for </a:t>
            </a:r>
            <a:r>
              <a:rPr lang="it-IT" b="0" i="0" dirty="0" err="1">
                <a:effectLst/>
              </a:rPr>
              <a:t>your</a:t>
            </a:r>
            <a:r>
              <a:rPr lang="it-IT" b="0" i="0" dirty="0">
                <a:effectLst/>
              </a:rPr>
              <a:t> API</a:t>
            </a:r>
            <a:endParaRPr lang="en-US" b="0" i="0" dirty="0">
              <a:effectLst/>
            </a:endParaRPr>
          </a:p>
          <a:p>
            <a:endParaRPr lang="it-IT" dirty="0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B01B7235-2DF0-38BF-2610-38C629D9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3200729"/>
            <a:ext cx="3135109" cy="9021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85F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799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2631CB1-228B-3FAC-B032-37DAC335B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7" y="905933"/>
            <a:ext cx="102329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105304-2E93-2CA0-2FF8-34F5208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AWS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868BB-B8F9-AA5A-174B-B509FB549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865991" cy="402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Elastic Beanstalk is a service for deploying and scaling web applications and services in the AWS Cloud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Support for different programming languages and diverse frameworks and web stacks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Creation of an environment that runs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</a:rPr>
              <a:t>Ideal for web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E4349"/>
                </a:solidFill>
                <a:effectLst/>
              </a:rPr>
              <a:t>hosting web applications without needing to maintain your own server, networking, domain</a:t>
            </a:r>
            <a:endParaRPr lang="en-US" sz="2400" b="0" i="0" dirty="0">
              <a:solidFill>
                <a:srgbClr val="333333"/>
              </a:solidFill>
              <a:effectLst/>
            </a:endParaRP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D69254-EB20-8F53-B099-2AA6A86BC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5137" y="2159208"/>
            <a:ext cx="2539584" cy="2539584"/>
          </a:xfrm>
        </p:spPr>
      </p:pic>
    </p:spTree>
    <p:extLst>
      <p:ext uri="{BB962C8B-B14F-4D97-AF65-F5344CB8AC3E}">
        <p14:creationId xmlns:p14="http://schemas.microsoft.com/office/powerpoint/2010/main" val="360431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30FDE-12F5-78B0-6979-165B008E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Elastic</a:t>
            </a:r>
            <a:r>
              <a:rPr lang="it-IT" dirty="0"/>
              <a:t> </a:t>
            </a:r>
            <a:r>
              <a:rPr lang="it-IT" dirty="0" err="1"/>
              <a:t>BeanStalk</a:t>
            </a:r>
            <a:endParaRPr lang="it-IT" dirty="0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3A954055-0B09-EA57-9212-1AC91DF202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4770419"/>
              </p:ext>
            </p:extLst>
          </p:nvPr>
        </p:nvGraphicFramePr>
        <p:xfrm>
          <a:off x="1097280" y="1845734"/>
          <a:ext cx="49377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F903335-8729-A2B9-0FBB-E18B61434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752" y="3228638"/>
            <a:ext cx="4670819" cy="1267162"/>
          </a:xfrm>
        </p:spPr>
      </p:pic>
    </p:spTree>
    <p:extLst>
      <p:ext uri="{BB962C8B-B14F-4D97-AF65-F5344CB8AC3E}">
        <p14:creationId xmlns:p14="http://schemas.microsoft.com/office/powerpoint/2010/main" val="174915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846810-90C9-249D-F535-2B26A9DC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Future evolution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00213-228E-EE07-5AD8-EFFE6A001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AI</a:t>
            </a:r>
          </a:p>
          <a:p>
            <a:r>
              <a:rPr lang="en-US"/>
              <a:t>Integration of other AWS services</a:t>
            </a:r>
          </a:p>
          <a:p>
            <a:r>
              <a:rPr lang="en-US"/>
              <a:t>New functionalities</a:t>
            </a:r>
          </a:p>
          <a:p>
            <a:r>
              <a:rPr lang="en-US"/>
              <a:t>Waterproof smart sensors</a:t>
            </a:r>
          </a:p>
        </p:txBody>
      </p:sp>
      <p:pic>
        <p:nvPicPr>
          <p:cNvPr id="5" name="Segnaposto contenuto 4" descr="Cervello in testa contorno">
            <a:extLst>
              <a:ext uri="{FF2B5EF4-FFF2-40B4-BE49-F238E27FC236}">
                <a16:creationId xmlns:a16="http://schemas.microsoft.com/office/drawing/2014/main" id="{B4F6BF53-27D3-522D-F33F-CA44842FCF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50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6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DD78F-C590-AA41-3C95-E3DE6E5B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it-IT" b="1" i="1"/>
              <a:t>Dryers are bad, use the sun instead!</a:t>
            </a:r>
          </a:p>
        </p:txBody>
      </p:sp>
      <p:pic>
        <p:nvPicPr>
          <p:cNvPr id="4" name="Graphic 6" descr="Sapone">
            <a:extLst>
              <a:ext uri="{FF2B5EF4-FFF2-40B4-BE49-F238E27FC236}">
                <a16:creationId xmlns:a16="http://schemas.microsoft.com/office/drawing/2014/main" id="{EFC7DD64-5FCA-6BBD-D97C-45A64DD9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00" y="1296627"/>
            <a:ext cx="3790278" cy="3790278"/>
          </a:xfrm>
          <a:prstGeom prst="rect">
            <a:avLst/>
          </a:prstGeom>
        </p:spPr>
      </p:pic>
      <p:cxnSp>
        <p:nvCxnSpPr>
          <p:cNvPr id="50" name="Straight Connector 38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DA70CC-7B87-4841-BE29-B7374DF3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891" y="2198914"/>
            <a:ext cx="6592109" cy="3670180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«</a:t>
            </a:r>
            <a:r>
              <a:rPr lang="it-IT" i="1" dirty="0" err="1"/>
              <a:t>Dryer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the major contributor to </a:t>
            </a:r>
            <a:r>
              <a:rPr lang="it-IT" i="1" dirty="0" err="1"/>
              <a:t>emissions</a:t>
            </a:r>
            <a:r>
              <a:rPr lang="it-IT" i="1" dirty="0"/>
              <a:t>. </a:t>
            </a:r>
            <a:r>
              <a:rPr lang="it-IT" i="1" dirty="0" err="1"/>
              <a:t>It</a:t>
            </a:r>
            <a:r>
              <a:rPr lang="it-IT" i="1" dirty="0"/>
              <a:t> takes </a:t>
            </a:r>
            <a:r>
              <a:rPr lang="it-IT" i="1" dirty="0" err="1"/>
              <a:t>five</a:t>
            </a:r>
            <a:r>
              <a:rPr lang="it-IT" i="1" dirty="0"/>
              <a:t> to </a:t>
            </a:r>
            <a:r>
              <a:rPr lang="it-IT" i="1" dirty="0" err="1"/>
              <a:t>ten</a:t>
            </a:r>
            <a:r>
              <a:rPr lang="it-IT" i="1" dirty="0"/>
              <a:t> times the power of a </a:t>
            </a:r>
            <a:r>
              <a:rPr lang="it-IT" i="1" dirty="0" err="1"/>
              <a:t>washing</a:t>
            </a:r>
            <a:r>
              <a:rPr lang="it-IT" i="1" dirty="0"/>
              <a:t> machine</a:t>
            </a:r>
            <a:r>
              <a:rPr lang="it-IT" dirty="0"/>
              <a:t>»  </a:t>
            </a:r>
          </a:p>
          <a:p>
            <a:r>
              <a:rPr lang="it-IT" sz="1200" dirty="0"/>
              <a:t>New York Times</a:t>
            </a:r>
          </a:p>
          <a:p>
            <a:endParaRPr lang="it-IT" dirty="0"/>
          </a:p>
          <a:p>
            <a:pPr algn="r"/>
            <a:r>
              <a:rPr lang="it-IT" dirty="0"/>
              <a:t>«</a:t>
            </a:r>
            <a:r>
              <a:rPr lang="it-IT" i="1" dirty="0" err="1"/>
              <a:t>Tumble</a:t>
            </a:r>
            <a:r>
              <a:rPr lang="it-IT" i="1" dirty="0"/>
              <a:t> </a:t>
            </a:r>
            <a:r>
              <a:rPr lang="it-IT" i="1" dirty="0" err="1"/>
              <a:t>dryers</a:t>
            </a:r>
            <a:r>
              <a:rPr lang="it-IT" i="1" dirty="0"/>
              <a:t> release </a:t>
            </a:r>
            <a:r>
              <a:rPr lang="it-IT" i="1" dirty="0" err="1"/>
              <a:t>harmful</a:t>
            </a:r>
            <a:r>
              <a:rPr lang="it-IT" i="1" dirty="0"/>
              <a:t> </a:t>
            </a:r>
            <a:r>
              <a:rPr lang="it-IT" i="1" dirty="0" err="1"/>
              <a:t>microfibers</a:t>
            </a:r>
            <a:r>
              <a:rPr lang="it-IT" i="1" dirty="0"/>
              <a:t> </a:t>
            </a:r>
            <a:r>
              <a:rPr lang="it-IT" i="1" dirty="0" err="1"/>
              <a:t>into</a:t>
            </a:r>
            <a:r>
              <a:rPr lang="it-IT" i="1" dirty="0"/>
              <a:t> the air, </a:t>
            </a:r>
            <a:r>
              <a:rPr lang="it-IT" i="1" dirty="0" err="1"/>
              <a:t>putting</a:t>
            </a:r>
            <a:r>
              <a:rPr lang="it-IT" i="1" dirty="0"/>
              <a:t> </a:t>
            </a:r>
            <a:r>
              <a:rPr lang="it-IT" i="1" dirty="0" err="1"/>
              <a:t>wildlife</a:t>
            </a:r>
            <a:r>
              <a:rPr lang="it-IT" i="1" dirty="0"/>
              <a:t> and </a:t>
            </a:r>
            <a:r>
              <a:rPr lang="it-IT" i="1" dirty="0" err="1"/>
              <a:t>environment</a:t>
            </a:r>
            <a:r>
              <a:rPr lang="it-IT" i="1" dirty="0"/>
              <a:t> </a:t>
            </a:r>
            <a:r>
              <a:rPr lang="it-IT" i="1" dirty="0" err="1"/>
              <a:t>at</a:t>
            </a:r>
            <a:r>
              <a:rPr lang="it-IT" i="1" dirty="0"/>
              <a:t> risk</a:t>
            </a:r>
            <a:r>
              <a:rPr lang="it-IT" dirty="0"/>
              <a:t>» </a:t>
            </a:r>
          </a:p>
          <a:p>
            <a:pPr algn="r"/>
            <a:r>
              <a:rPr lang="it-IT" sz="1200" dirty="0" err="1"/>
              <a:t>StudyFinds</a:t>
            </a:r>
            <a:endParaRPr lang="it-IT" sz="12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1" name="Rectangle 40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51470-64F4-9CEF-A24F-47AF14B4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4" y="126805"/>
            <a:ext cx="11540971" cy="1450757"/>
          </a:xfrm>
        </p:spPr>
        <p:txBody>
          <a:bodyPr>
            <a:noAutofit/>
          </a:bodyPr>
          <a:lstStyle/>
          <a:p>
            <a:pPr algn="ctr"/>
            <a:r>
              <a:rPr lang="it-IT" sz="5000" b="1" i="1" dirty="0"/>
              <a:t>Powered by the sun, </a:t>
            </a:r>
            <a:r>
              <a:rPr lang="it-IT" sz="5000" b="1" i="1" dirty="0" err="1"/>
              <a:t>controlled</a:t>
            </a:r>
            <a:r>
              <a:rPr lang="it-IT" sz="5000" b="1" i="1" dirty="0"/>
              <a:t> by </a:t>
            </a:r>
            <a:r>
              <a:rPr lang="it-IT" sz="5000" b="1" i="1" dirty="0" err="1"/>
              <a:t>your</a:t>
            </a:r>
            <a:r>
              <a:rPr lang="it-IT" sz="5000" b="1" i="1" dirty="0"/>
              <a:t> phone.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FE479A5-0E7D-79D9-98F1-1582E2446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44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75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 descr="Internet delle cose contorno">
            <a:extLst>
              <a:ext uri="{FF2B5EF4-FFF2-40B4-BE49-F238E27FC236}">
                <a16:creationId xmlns:a16="http://schemas.microsoft.com/office/drawing/2014/main" id="{80AE7875-16AF-0A34-447F-ABC87F2C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1800" y="2616139"/>
            <a:ext cx="1260000" cy="1260000"/>
          </a:xfrm>
          <a:prstGeom prst="rect">
            <a:avLst/>
          </a:prstGeom>
        </p:spPr>
      </p:pic>
      <p:pic>
        <p:nvPicPr>
          <p:cNvPr id="6" name="Elemento grafico 5" descr="Pioggia contorno">
            <a:extLst>
              <a:ext uri="{FF2B5EF4-FFF2-40B4-BE49-F238E27FC236}">
                <a16:creationId xmlns:a16="http://schemas.microsoft.com/office/drawing/2014/main" id="{9AC90903-9412-86B2-5383-D38BEA021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1800" y="629665"/>
            <a:ext cx="1260000" cy="1260000"/>
          </a:xfrm>
          <a:prstGeom prst="rect">
            <a:avLst/>
          </a:prstGeom>
        </p:spPr>
      </p:pic>
      <p:pic>
        <p:nvPicPr>
          <p:cNvPr id="9" name="Elemento grafico 8" descr="Sole coperto contorno">
            <a:extLst>
              <a:ext uri="{FF2B5EF4-FFF2-40B4-BE49-F238E27FC236}">
                <a16:creationId xmlns:a16="http://schemas.microsoft.com/office/drawing/2014/main" id="{772F29C2-967A-6557-1096-F644D40C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91800" y="4550226"/>
            <a:ext cx="1260000" cy="1260000"/>
          </a:xfrm>
          <a:prstGeom prst="rect">
            <a:avLst/>
          </a:prstGeom>
        </p:spPr>
      </p:pic>
      <p:graphicFrame>
        <p:nvGraphicFramePr>
          <p:cNvPr id="107" name="Segnaposto contenuto 2">
            <a:extLst>
              <a:ext uri="{FF2B5EF4-FFF2-40B4-BE49-F238E27FC236}">
                <a16:creationId xmlns:a16="http://schemas.microsoft.com/office/drawing/2014/main" id="{FBEFBB00-81E2-B0CB-2570-66FC2DBDC37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1047411"/>
              </p:ext>
            </p:extLst>
          </p:nvPr>
        </p:nvGraphicFramePr>
        <p:xfrm>
          <a:off x="4856841" y="1593850"/>
          <a:ext cx="6846887" cy="367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0" name="Freccia in giù 99">
            <a:extLst>
              <a:ext uri="{FF2B5EF4-FFF2-40B4-BE49-F238E27FC236}">
                <a16:creationId xmlns:a16="http://schemas.microsoft.com/office/drawing/2014/main" id="{64DD408B-FC24-1713-C5FC-9EF311B686A9}"/>
              </a:ext>
            </a:extLst>
          </p:cNvPr>
          <p:cNvSpPr/>
          <p:nvPr/>
        </p:nvSpPr>
        <p:spPr>
          <a:xfrm rot="10800000">
            <a:off x="2122058" y="3955279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Freccia in giù 101">
            <a:extLst>
              <a:ext uri="{FF2B5EF4-FFF2-40B4-BE49-F238E27FC236}">
                <a16:creationId xmlns:a16="http://schemas.microsoft.com/office/drawing/2014/main" id="{540BFA5A-D192-D9FA-0352-32D1400B8285}"/>
              </a:ext>
            </a:extLst>
          </p:cNvPr>
          <p:cNvSpPr/>
          <p:nvPr/>
        </p:nvSpPr>
        <p:spPr>
          <a:xfrm>
            <a:off x="2108773" y="1889665"/>
            <a:ext cx="199484" cy="61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60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EF22FB-507D-583C-5756-D9ADEF7F16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FFFFFF"/>
                </a:solidFill>
              </a:rPr>
              <a:t>Automated control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5F3B62-4CDB-46B8-05FA-05D9D9079757}"/>
              </a:ext>
            </a:extLst>
          </p:cNvPr>
          <p:cNvSpPr txBox="1"/>
          <p:nvPr/>
        </p:nvSpPr>
        <p:spPr>
          <a:xfrm>
            <a:off x="1097280" y="2520390"/>
            <a:ext cx="5977938" cy="3652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rgbClr val="FFFFFF"/>
                </a:solidFill>
              </a:rPr>
              <a:t>Our </a:t>
            </a:r>
            <a:r>
              <a:rPr lang="en-US" sz="2400" dirty="0">
                <a:solidFill>
                  <a:srgbClr val="FFFFFF"/>
                </a:solidFill>
              </a:rPr>
              <a:t>software manages to predict the best moment to dry your clothes based on the weather at your specific location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>
                <a:solidFill>
                  <a:srgbClr val="FFFFFF"/>
                </a:solidFill>
              </a:rPr>
              <a:t>Predict the drying time thanks to </a:t>
            </a:r>
            <a:r>
              <a:rPr lang="en-US" sz="2400" dirty="0" err="1">
                <a:solidFill>
                  <a:srgbClr val="FFFFFF"/>
                </a:solidFill>
              </a:rPr>
              <a:t>sofisticated</a:t>
            </a:r>
            <a:r>
              <a:rPr lang="en-US" sz="2400" dirty="0">
                <a:solidFill>
                  <a:srgbClr val="FFFFFF"/>
                </a:solidFill>
              </a:rPr>
              <a:t> sensors and algorithms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Elemento grafico 4" descr="Agricoltura contorno">
            <a:extLst>
              <a:ext uri="{FF2B5EF4-FFF2-40B4-BE49-F238E27FC236}">
                <a16:creationId xmlns:a16="http://schemas.microsoft.com/office/drawing/2014/main" id="{6E869FBF-059B-2895-8B1B-DF25A94B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F0541D-F504-DE16-FE26-AB0096E1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Remote monitoring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92DD8E-784F-6513-7760-EDF35B24D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Monitor the moisture of your attire anywhere you want and </a:t>
            </a:r>
            <a:r>
              <a:rPr lang="en-US" sz="2400" b="0" i="0" dirty="0">
                <a:solidFill>
                  <a:srgbClr val="FFFFFF"/>
                </a:solidFill>
              </a:rPr>
              <a:t>the progress of your laundry, even when you're not at home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Check the conditions of the environment</a:t>
            </a:r>
          </a:p>
          <a:p>
            <a:endParaRPr lang="en-US" sz="2400" b="0" i="0" dirty="0">
              <a:solidFill>
                <a:srgbClr val="FFFFFF"/>
              </a:solidFill>
              <a:effectLst/>
            </a:endParaRP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With a connected app, you can monitor the status of your clothes as they dry, receive alerts when the cycle is complete</a:t>
            </a:r>
            <a:r>
              <a:rPr lang="en-US" sz="2400" dirty="0">
                <a:solidFill>
                  <a:srgbClr val="FFFFFF"/>
                </a:solidFill>
              </a:rPr>
              <a:t> and visualize statistics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Segnaposto contenuto 3" descr="Registrarsi contorno">
            <a:extLst>
              <a:ext uri="{FF2B5EF4-FFF2-40B4-BE49-F238E27FC236}">
                <a16:creationId xmlns:a16="http://schemas.microsoft.com/office/drawing/2014/main" id="{7DF727CE-503C-8A02-BEBE-9C9CF2B0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4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D44528-1309-1687-7723-58C6048F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it-IT" sz="5400" b="1" i="1" dirty="0">
                <a:solidFill>
                  <a:srgbClr val="FFFFFF"/>
                </a:solidFill>
              </a:rPr>
              <a:t>Community control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C02E3E-7445-E0EF-323B-2C549600C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688498"/>
            <a:ext cx="5977938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Gain useful information regarding the drying cycles of your neighbors 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Get information about sudden weather events thanks to people connected nearby 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04142-131F-4352-8F66-1B161AF72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Elemento grafico 3" descr="Brindisi contorno">
            <a:extLst>
              <a:ext uri="{FF2B5EF4-FFF2-40B4-BE49-F238E27FC236}">
                <a16:creationId xmlns:a16="http://schemas.microsoft.com/office/drawing/2014/main" id="{83EEE4E4-AB35-5939-3FBE-AFFFFEC5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1982" y="1770977"/>
            <a:ext cx="3294253" cy="32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DF9FCB-F080-23D2-4DA1-B15BAC1A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StendApp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E1DF282A-7385-A9E4-6B03-63E9B9D3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6" y="1173532"/>
            <a:ext cx="4001315" cy="398130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D1FC6-352C-4C7D-825F-C4E2F6A80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F2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AFC2C-CD98-4478-AB71-1A864026D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1801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26ae8e-0534-42ae-9904-0fee2bddd9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6C80353CD69A4285BB938310B65AC7" ma:contentTypeVersion="6" ma:contentTypeDescription="Creare un nuovo documento." ma:contentTypeScope="" ma:versionID="21157b6ce57c0b12a119ce4eabf6170c">
  <xsd:schema xmlns:xsd="http://www.w3.org/2001/XMLSchema" xmlns:xs="http://www.w3.org/2001/XMLSchema" xmlns:p="http://schemas.microsoft.com/office/2006/metadata/properties" xmlns:ns3="2f26ae8e-0534-42ae-9904-0fee2bddd958" xmlns:ns4="9c14b697-c5c0-4139-b5ac-a549821d1603" targetNamespace="http://schemas.microsoft.com/office/2006/metadata/properties" ma:root="true" ma:fieldsID="1652c2dfc8e5e4ef90b559c52be89ffd" ns3:_="" ns4:_="">
    <xsd:import namespace="2f26ae8e-0534-42ae-9904-0fee2bddd958"/>
    <xsd:import namespace="9c14b697-c5c0-4139-b5ac-a549821d16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6ae8e-0534-42ae-9904-0fee2bddd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14b697-c5c0-4139-b5ac-a549821d160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04489-32B6-4CBF-814B-50772DBC895D}">
  <ds:schemaRefs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2f26ae8e-0534-42ae-9904-0fee2bddd958"/>
    <ds:schemaRef ds:uri="http://schemas.microsoft.com/office/infopath/2007/PartnerControls"/>
    <ds:schemaRef ds:uri="http://schemas.openxmlformats.org/package/2006/metadata/core-properties"/>
    <ds:schemaRef ds:uri="9c14b697-c5c0-4139-b5ac-a549821d160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A27AE-3F80-406E-81BC-13580A87D7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6ae8e-0534-42ae-9904-0fee2bddd958"/>
    <ds:schemaRef ds:uri="9c14b697-c5c0-4139-b5ac-a549821d1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7A05D2-EFB4-4662-9AF8-B74022BDC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383</TotalTime>
  <Words>555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Retrospettivo</vt:lpstr>
      <vt:lpstr>SMART DRYING RACK</vt:lpstr>
      <vt:lpstr>Presentazione standard di PowerPoint</vt:lpstr>
      <vt:lpstr>Dryers are bad, use the sun instead!</vt:lpstr>
      <vt:lpstr>Powered by the sun, controlled by your phone.</vt:lpstr>
      <vt:lpstr>Presentazione standard di PowerPoint</vt:lpstr>
      <vt:lpstr>Automated control</vt:lpstr>
      <vt:lpstr>Remote monitoring</vt:lpstr>
      <vt:lpstr>Community control</vt:lpstr>
      <vt:lpstr>StendApp</vt:lpstr>
      <vt:lpstr>Presentazione standard di PowerPoint</vt:lpstr>
      <vt:lpstr>Architecture</vt:lpstr>
      <vt:lpstr>Presentazione standard di PowerPoint</vt:lpstr>
      <vt:lpstr>Prototype</vt:lpstr>
      <vt:lpstr>Presentazione standard di PowerPoint</vt:lpstr>
      <vt:lpstr>Sensors</vt:lpstr>
      <vt:lpstr>Attuators</vt:lpstr>
      <vt:lpstr>Telegram bot</vt:lpstr>
      <vt:lpstr>Flask</vt:lpstr>
      <vt:lpstr>Presentazione standard di PowerPoint</vt:lpstr>
      <vt:lpstr>Swagger</vt:lpstr>
      <vt:lpstr>Presentazione standard di PowerPoint</vt:lpstr>
      <vt:lpstr>AWS</vt:lpstr>
      <vt:lpstr>Elastic BeanStalk</vt:lpstr>
      <vt:lpstr>Future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STENDINO</dc:title>
  <dc:creator>COSIMO PAVONE</dc:creator>
  <cp:lastModifiedBy>COSIMO PAVONE</cp:lastModifiedBy>
  <cp:revision>47</cp:revision>
  <dcterms:created xsi:type="dcterms:W3CDTF">2023-01-25T14:26:43Z</dcterms:created>
  <dcterms:modified xsi:type="dcterms:W3CDTF">2023-02-13T11:19:37Z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0x010100C66C80353CD69A4285BB938310B65AC7</vt:lpwstr>
  </property>
</Properties>
</file>