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9" r:id="rId2"/>
    <p:sldId id="258" r:id="rId3"/>
    <p:sldId id="260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654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B9E1622-7533-064D-B4E7-8261C8098CE1}" type="datetimeFigureOut">
              <a:rPr lang="en-CH" smtClean="0"/>
              <a:t>14.12.2023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2BAD-8F98-7E4F-9E7F-744BEFEA3130}" type="slidenum">
              <a:rPr lang="en-CH" smtClean="0"/>
              <a:t>‹#›</a:t>
            </a:fld>
            <a:endParaRPr lang="en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90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1622-7533-064D-B4E7-8261C8098CE1}" type="datetimeFigureOut">
              <a:rPr lang="en-CH" smtClean="0"/>
              <a:t>14.12.2023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2BAD-8F98-7E4F-9E7F-744BEFEA31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22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1622-7533-064D-B4E7-8261C8098CE1}" type="datetimeFigureOut">
              <a:rPr lang="en-CH" smtClean="0"/>
              <a:t>14.12.2023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2BAD-8F98-7E4F-9E7F-744BEFEA3130}" type="slidenum">
              <a:rPr lang="en-CH" smtClean="0"/>
              <a:t>‹#›</a:t>
            </a:fld>
            <a:endParaRPr lang="en-C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3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1622-7533-064D-B4E7-8261C8098CE1}" type="datetimeFigureOut">
              <a:rPr lang="en-CH" smtClean="0"/>
              <a:t>14.12.2023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2BAD-8F98-7E4F-9E7F-744BEFEA31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698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1622-7533-064D-B4E7-8261C8098CE1}" type="datetimeFigureOut">
              <a:rPr lang="en-CH" smtClean="0"/>
              <a:t>14.12.2023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2BAD-8F98-7E4F-9E7F-744BEFEA3130}" type="slidenum">
              <a:rPr lang="en-CH" smtClean="0"/>
              <a:t>‹#›</a:t>
            </a:fld>
            <a:endParaRPr lang="en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7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1622-7533-064D-B4E7-8261C8098CE1}" type="datetimeFigureOut">
              <a:rPr lang="en-CH" smtClean="0"/>
              <a:t>14.12.2023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2BAD-8F98-7E4F-9E7F-744BEFEA31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653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1622-7533-064D-B4E7-8261C8098CE1}" type="datetimeFigureOut">
              <a:rPr lang="en-CH" smtClean="0"/>
              <a:t>14.12.2023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2BAD-8F98-7E4F-9E7F-744BEFEA31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977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1622-7533-064D-B4E7-8261C8098CE1}" type="datetimeFigureOut">
              <a:rPr lang="en-CH" smtClean="0"/>
              <a:t>14.12.2023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2BAD-8F98-7E4F-9E7F-744BEFEA31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628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1622-7533-064D-B4E7-8261C8098CE1}" type="datetimeFigureOut">
              <a:rPr lang="en-CH" smtClean="0"/>
              <a:t>14.12.2023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2BAD-8F98-7E4F-9E7F-744BEFEA31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294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1622-7533-064D-B4E7-8261C8098CE1}" type="datetimeFigureOut">
              <a:rPr lang="en-CH" smtClean="0"/>
              <a:t>14.12.2023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2BAD-8F98-7E4F-9E7F-744BEFEA313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879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1622-7533-064D-B4E7-8261C8098CE1}" type="datetimeFigureOut">
              <a:rPr lang="en-CH" smtClean="0"/>
              <a:t>14.12.2023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2BAD-8F98-7E4F-9E7F-744BEFEA3130}" type="slidenum">
              <a:rPr lang="en-CH" smtClean="0"/>
              <a:t>‹#›</a:t>
            </a:fld>
            <a:endParaRPr lang="en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30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B9E1622-7533-064D-B4E7-8261C8098CE1}" type="datetimeFigureOut">
              <a:rPr lang="en-CH" smtClean="0"/>
              <a:t>14.12.2023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002BAD-8F98-7E4F-9E7F-744BEFEA3130}" type="slidenum">
              <a:rPr lang="en-CH" smtClean="0"/>
              <a:t>‹#›</a:t>
            </a:fld>
            <a:endParaRPr lang="en-C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90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B3DF0-C9B8-7C7F-5D38-22BFD46B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El titanic </a:t>
            </a:r>
            <a:r>
              <a:rPr lang="en-US" sz="4400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fue</a:t>
            </a: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4400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accidente</a:t>
            </a: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4400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tasa</a:t>
            </a: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400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mortalidad</a:t>
            </a: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cap="all" spc="200" baseline="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ALTA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3368FFE-0821-DF16-1B2D-90CE944FD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4654984" y="1153501"/>
            <a:ext cx="6896936" cy="4551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3FC2CA-03F6-266E-DC1C-3C38AED631EA}"/>
              </a:ext>
            </a:extLst>
          </p:cNvPr>
          <p:cNvSpPr txBox="1"/>
          <p:nvPr/>
        </p:nvSpPr>
        <p:spPr>
          <a:xfrm>
            <a:off x="6367591" y="5235530"/>
            <a:ext cx="84830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3600" dirty="0"/>
              <a:t>NO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7F51AC-0B91-6C73-4B47-9C07882601FA}"/>
              </a:ext>
            </a:extLst>
          </p:cNvPr>
          <p:cNvSpPr txBox="1"/>
          <p:nvPr/>
        </p:nvSpPr>
        <p:spPr>
          <a:xfrm>
            <a:off x="9439475" y="5147337"/>
            <a:ext cx="8723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3600" dirty="0"/>
              <a:t>YES</a:t>
            </a:r>
            <a:endParaRPr lang="en-C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9A0F9-D7C6-91A4-4592-3FD5DE512880}"/>
              </a:ext>
            </a:extLst>
          </p:cNvPr>
          <p:cNvSpPr txBox="1"/>
          <p:nvPr/>
        </p:nvSpPr>
        <p:spPr>
          <a:xfrm>
            <a:off x="7491746" y="742142"/>
            <a:ext cx="165225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3600" dirty="0"/>
              <a:t>ALIVE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5919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094C-3950-56E8-FABB-ED649AA6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5"/>
            <a:ext cx="4076510" cy="2558035"/>
          </a:xfrm>
        </p:spPr>
        <p:txBody>
          <a:bodyPr>
            <a:normAutofit fontScale="90000"/>
          </a:bodyPr>
          <a:lstStyle/>
          <a:p>
            <a:r>
              <a:rPr lang="en-GB" sz="4400" dirty="0" err="1"/>
              <a:t>los</a:t>
            </a:r>
            <a:r>
              <a:rPr lang="en-GB" sz="4400" dirty="0"/>
              <a:t> </a:t>
            </a:r>
            <a:r>
              <a:rPr lang="en-GB" sz="4400" dirty="0" err="1"/>
              <a:t>datos</a:t>
            </a:r>
            <a:r>
              <a:rPr lang="en-GB" sz="4400" dirty="0"/>
              <a:t> </a:t>
            </a:r>
            <a:r>
              <a:rPr lang="en-GB" sz="4400" dirty="0" err="1"/>
              <a:t>apoyan</a:t>
            </a:r>
            <a:r>
              <a:rPr lang="en-GB" sz="4400" dirty="0"/>
              <a:t> que se </a:t>
            </a:r>
            <a:r>
              <a:rPr lang="en-GB" sz="4400" dirty="0" err="1"/>
              <a:t>dio</a:t>
            </a:r>
            <a:r>
              <a:rPr lang="en-GB" sz="4400" dirty="0"/>
              <a:t> </a:t>
            </a:r>
            <a:r>
              <a:rPr lang="en-GB" sz="4400" dirty="0" err="1"/>
              <a:t>el</a:t>
            </a:r>
            <a:r>
              <a:rPr lang="en-GB" sz="4400" dirty="0"/>
              <a:t> "</a:t>
            </a:r>
            <a:r>
              <a:rPr lang="en-GB" sz="4400" b="1" dirty="0"/>
              <a:t>Las </a:t>
            </a:r>
            <a:r>
              <a:rPr lang="en-GB" sz="4400" b="1" dirty="0" err="1"/>
              <a:t>mujeres</a:t>
            </a:r>
            <a:r>
              <a:rPr lang="en-GB" sz="4400" b="1" dirty="0"/>
              <a:t> y </a:t>
            </a:r>
            <a:r>
              <a:rPr lang="en-GB" sz="4400" b="1" dirty="0" err="1"/>
              <a:t>los</a:t>
            </a:r>
            <a:r>
              <a:rPr lang="en-GB" sz="4400" b="1" dirty="0"/>
              <a:t> </a:t>
            </a:r>
            <a:r>
              <a:rPr lang="en-GB" sz="4400" b="1" dirty="0" err="1"/>
              <a:t>niños</a:t>
            </a:r>
            <a:r>
              <a:rPr lang="en-GB" sz="4400" b="1" dirty="0"/>
              <a:t> primero</a:t>
            </a:r>
            <a:r>
              <a:rPr lang="en-GB" sz="4400" dirty="0"/>
              <a:t>", </a:t>
            </a:r>
            <a:r>
              <a:rPr lang="en-GB" sz="4400" dirty="0" err="1"/>
              <a:t>pero</a:t>
            </a:r>
            <a:r>
              <a:rPr lang="en-GB" sz="4400" dirty="0"/>
              <a:t>...</a:t>
            </a:r>
            <a:br>
              <a:rPr lang="en-GB" sz="2200" dirty="0"/>
            </a:br>
            <a:endParaRPr lang="en-CH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3AAB1-5845-5556-0220-B0200C84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638" y="1185576"/>
            <a:ext cx="6550145" cy="4486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F6FD1-B513-8214-6F7C-FC8E7C0832CB}"/>
              </a:ext>
            </a:extLst>
          </p:cNvPr>
          <p:cNvSpPr txBox="1"/>
          <p:nvPr/>
        </p:nvSpPr>
        <p:spPr>
          <a:xfrm>
            <a:off x="5895975" y="5026092"/>
            <a:ext cx="13003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3600" dirty="0"/>
              <a:t>CHILD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6DDF-5AC2-2BF8-9FC9-45AA35AF6A9D}"/>
              </a:ext>
            </a:extLst>
          </p:cNvPr>
          <p:cNvSpPr txBox="1"/>
          <p:nvPr/>
        </p:nvSpPr>
        <p:spPr>
          <a:xfrm>
            <a:off x="7991668" y="5026092"/>
            <a:ext cx="112723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3600" dirty="0"/>
              <a:t>MAN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2B0E6-E999-F99B-F4C2-0DBB0DF23AE3}"/>
              </a:ext>
            </a:extLst>
          </p:cNvPr>
          <p:cNvSpPr txBox="1"/>
          <p:nvPr/>
        </p:nvSpPr>
        <p:spPr>
          <a:xfrm>
            <a:off x="9715253" y="5026092"/>
            <a:ext cx="19355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3600" dirty="0"/>
              <a:t>WOMAN</a:t>
            </a:r>
            <a:endParaRPr lang="en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7700B-BD13-AD51-9104-DDFB15B085B6}"/>
              </a:ext>
            </a:extLst>
          </p:cNvPr>
          <p:cNvSpPr txBox="1"/>
          <p:nvPr/>
        </p:nvSpPr>
        <p:spPr>
          <a:xfrm>
            <a:off x="7077076" y="749368"/>
            <a:ext cx="292900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3600" dirty="0"/>
              <a:t>ALIVE vs WHO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310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B3DF0-C9B8-7C7F-5D38-22BFD46B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640080"/>
            <a:ext cx="4043362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LA CLASE TUVO UNA INFLUENCIA </a:t>
            </a:r>
            <a:r>
              <a:rPr lang="en-US" sz="4800" b="1" spc="200" dirty="0">
                <a:solidFill>
                  <a:schemeClr val="accent2">
                    <a:lumMod val="75000"/>
                  </a:schemeClr>
                </a:solidFill>
              </a:rPr>
              <a:t>SIGNIFICATIVA</a:t>
            </a:r>
            <a:endParaRPr lang="en-US" sz="4800" b="1" kern="1200" cap="all" spc="200" baseline="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E1EA93B-56B2-BF6C-B28B-0A8A92A82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791" y="1121482"/>
            <a:ext cx="7362818" cy="48737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59A0F9-D7C6-91A4-4592-3FD5DE512880}"/>
              </a:ext>
            </a:extLst>
          </p:cNvPr>
          <p:cNvSpPr txBox="1"/>
          <p:nvPr/>
        </p:nvSpPr>
        <p:spPr>
          <a:xfrm>
            <a:off x="6911129" y="741166"/>
            <a:ext cx="33289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3600" dirty="0"/>
              <a:t>ALIVE vs CLASS</a:t>
            </a:r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FC2CA-03F6-266E-DC1C-3C38AED631EA}"/>
              </a:ext>
            </a:extLst>
          </p:cNvPr>
          <p:cNvSpPr txBox="1"/>
          <p:nvPr/>
        </p:nvSpPr>
        <p:spPr>
          <a:xfrm>
            <a:off x="6369909" y="5470502"/>
            <a:ext cx="84830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3600" dirty="0"/>
              <a:t>NO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7F51AC-0B91-6C73-4B47-9C07882601FA}"/>
              </a:ext>
            </a:extLst>
          </p:cNvPr>
          <p:cNvSpPr txBox="1"/>
          <p:nvPr/>
        </p:nvSpPr>
        <p:spPr>
          <a:xfrm>
            <a:off x="9709549" y="5470502"/>
            <a:ext cx="8723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3600" dirty="0"/>
              <a:t>YES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66324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094C-3950-56E8-FABB-ED649AA6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116681"/>
            <a:ext cx="7279613" cy="2558035"/>
          </a:xfrm>
        </p:spPr>
        <p:txBody>
          <a:bodyPr>
            <a:normAutofit/>
          </a:bodyPr>
          <a:lstStyle/>
          <a:p>
            <a:r>
              <a:rPr lang="en-GB" sz="4400" dirty="0"/>
              <a:t>LO QUE PODRIA EXPLICAR LAS </a:t>
            </a:r>
            <a:r>
              <a:rPr lang="en-GB" sz="4400" b="1" dirty="0">
                <a:solidFill>
                  <a:schemeClr val="accent2">
                    <a:lumMod val="75000"/>
                  </a:schemeClr>
                </a:solidFill>
              </a:rPr>
              <a:t>DIFERENCIAS</a:t>
            </a:r>
            <a:r>
              <a:rPr lang="en-GB" sz="4400" dirty="0"/>
              <a:t> ENTRE MUJERES Y NIÑOS</a:t>
            </a:r>
            <a:endParaRPr lang="en-CH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7DDDD-9BC3-2099-209F-544477FE5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21" y="2637314"/>
            <a:ext cx="10439980" cy="37703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27700B-BD13-AD51-9104-DDFB15B085B6}"/>
              </a:ext>
            </a:extLst>
          </p:cNvPr>
          <p:cNvSpPr txBox="1"/>
          <p:nvPr/>
        </p:nvSpPr>
        <p:spPr>
          <a:xfrm>
            <a:off x="4395656" y="2194348"/>
            <a:ext cx="30877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3600" dirty="0"/>
              <a:t>WHO vs CLASS</a:t>
            </a:r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C3D4A-C3A4-5AD0-3FB2-C4C40256BED5}"/>
              </a:ext>
            </a:extLst>
          </p:cNvPr>
          <p:cNvSpPr txBox="1"/>
          <p:nvPr/>
        </p:nvSpPr>
        <p:spPr>
          <a:xfrm>
            <a:off x="2096452" y="2811371"/>
            <a:ext cx="127631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3600" dirty="0"/>
              <a:t>THIRD</a:t>
            </a:r>
            <a:endParaRPr lang="en-C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CED71-C340-FDC5-C818-BBB54CCBA153}"/>
              </a:ext>
            </a:extLst>
          </p:cNvPr>
          <p:cNvSpPr txBox="1"/>
          <p:nvPr/>
        </p:nvSpPr>
        <p:spPr>
          <a:xfrm>
            <a:off x="5363871" y="2811371"/>
            <a:ext cx="115127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3600" dirty="0"/>
              <a:t>FIRST</a:t>
            </a:r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8CCF9-5F97-31EF-5D3F-F088C235ED10}"/>
              </a:ext>
            </a:extLst>
          </p:cNvPr>
          <p:cNvSpPr txBox="1"/>
          <p:nvPr/>
        </p:nvSpPr>
        <p:spPr>
          <a:xfrm>
            <a:off x="8256583" y="2811370"/>
            <a:ext cx="183896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3600" dirty="0"/>
              <a:t>SECOND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9441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753CAC-2562-82FC-06E9-596E346A6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90" y="2912112"/>
            <a:ext cx="11076785" cy="34050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57094C-3950-56E8-FABB-ED649AA6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116681"/>
            <a:ext cx="9343192" cy="2558035"/>
          </a:xfrm>
        </p:spPr>
        <p:txBody>
          <a:bodyPr>
            <a:normAutofit/>
          </a:bodyPr>
          <a:lstStyle/>
          <a:p>
            <a:r>
              <a:rPr lang="en-GB" sz="4400" dirty="0"/>
              <a:t>Y </a:t>
            </a:r>
            <a:r>
              <a:rPr lang="en-GB" sz="4400" dirty="0" err="1"/>
              <a:t>aunque</a:t>
            </a:r>
            <a:r>
              <a:rPr lang="en-GB" sz="4400" dirty="0"/>
              <a:t> </a:t>
            </a:r>
            <a:r>
              <a:rPr lang="en-GB" sz="4400" dirty="0" err="1"/>
              <a:t>el</a:t>
            </a:r>
            <a:r>
              <a:rPr lang="en-GB" sz="4400" dirty="0"/>
              <a:t> Puerto de </a:t>
            </a:r>
            <a:r>
              <a:rPr lang="en-GB" sz="4400" dirty="0" err="1"/>
              <a:t>embarque</a:t>
            </a:r>
            <a:r>
              <a:rPr lang="en-GB" sz="4400" dirty="0"/>
              <a:t> </a:t>
            </a:r>
            <a:r>
              <a:rPr lang="en-GB" sz="4400" dirty="0" err="1"/>
              <a:t>parece</a:t>
            </a:r>
            <a:r>
              <a:rPr lang="en-GB" sz="4400" dirty="0"/>
              <a:t> </a:t>
            </a:r>
            <a:r>
              <a:rPr lang="en-GB" sz="4400" dirty="0" err="1"/>
              <a:t>influir</a:t>
            </a:r>
            <a:endParaRPr lang="en-CH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7700B-BD13-AD51-9104-DDFB15B085B6}"/>
              </a:ext>
            </a:extLst>
          </p:cNvPr>
          <p:cNvSpPr txBox="1"/>
          <p:nvPr/>
        </p:nvSpPr>
        <p:spPr>
          <a:xfrm>
            <a:off x="3281394" y="1985971"/>
            <a:ext cx="484696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3600" dirty="0"/>
              <a:t>ALIVE vs TOWN vs WHO</a:t>
            </a:r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C3D4A-C3A4-5AD0-3FB2-C4C40256BED5}"/>
              </a:ext>
            </a:extLst>
          </p:cNvPr>
          <p:cNvSpPr txBox="1"/>
          <p:nvPr/>
        </p:nvSpPr>
        <p:spPr>
          <a:xfrm>
            <a:off x="1254875" y="2599113"/>
            <a:ext cx="255069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3600" dirty="0"/>
              <a:t>Southampton</a:t>
            </a:r>
            <a:endParaRPr lang="en-C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CED71-C340-FDC5-C818-BBB54CCBA153}"/>
              </a:ext>
            </a:extLst>
          </p:cNvPr>
          <p:cNvSpPr txBox="1"/>
          <p:nvPr/>
        </p:nvSpPr>
        <p:spPr>
          <a:xfrm>
            <a:off x="4674973" y="2599113"/>
            <a:ext cx="21467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3600" dirty="0"/>
              <a:t>Cherbourg</a:t>
            </a:r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8CCF9-5F97-31EF-5D3F-F088C235ED10}"/>
              </a:ext>
            </a:extLst>
          </p:cNvPr>
          <p:cNvSpPr txBox="1"/>
          <p:nvPr/>
        </p:nvSpPr>
        <p:spPr>
          <a:xfrm>
            <a:off x="7955377" y="2622135"/>
            <a:ext cx="24119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3600" dirty="0"/>
              <a:t>Queenstown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8576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094C-3950-56E8-FABB-ED649AA6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116681"/>
            <a:ext cx="9343192" cy="2558035"/>
          </a:xfrm>
        </p:spPr>
        <p:txBody>
          <a:bodyPr>
            <a:normAutofit/>
          </a:bodyPr>
          <a:lstStyle/>
          <a:p>
            <a:r>
              <a:rPr lang="en-US" sz="4400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Fue</a:t>
            </a: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cap="all" spc="200" baseline="0" dirty="0" err="1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4400" b="1" kern="1200" cap="all" spc="200" baseline="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400" b="1" kern="1200" cap="all" spc="200" baseline="0" dirty="0" err="1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pasaje</a:t>
            </a:r>
            <a:r>
              <a:rPr lang="en-US" sz="4400" b="1" kern="1200" cap="all" spc="200" baseline="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que </a:t>
            </a:r>
            <a:r>
              <a:rPr lang="en-US" sz="4400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embarcó</a:t>
            </a: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cada</a:t>
            </a: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uno</a:t>
            </a:r>
            <a:endParaRPr lang="en-CH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7700B-BD13-AD51-9104-DDFB15B085B6}"/>
              </a:ext>
            </a:extLst>
          </p:cNvPr>
          <p:cNvSpPr txBox="1"/>
          <p:nvPr/>
        </p:nvSpPr>
        <p:spPr>
          <a:xfrm>
            <a:off x="3281394" y="1985971"/>
            <a:ext cx="473559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3600" dirty="0"/>
              <a:t>ALIVE vs CLASS vs WHO</a:t>
            </a:r>
            <a:endParaRPr lang="en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079F15-7294-D327-6EFF-15774CCB4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3" y="2900161"/>
            <a:ext cx="11691572" cy="3594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9C3D4A-C3A4-5AD0-3FB2-C4C40256BED5}"/>
              </a:ext>
            </a:extLst>
          </p:cNvPr>
          <p:cNvSpPr txBox="1"/>
          <p:nvPr/>
        </p:nvSpPr>
        <p:spPr>
          <a:xfrm>
            <a:off x="1931735" y="2673342"/>
            <a:ext cx="7184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3600" dirty="0"/>
              <a:t>1st</a:t>
            </a:r>
            <a:endParaRPr lang="en-C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CED71-C340-FDC5-C818-BBB54CCBA153}"/>
              </a:ext>
            </a:extLst>
          </p:cNvPr>
          <p:cNvSpPr txBox="1"/>
          <p:nvPr/>
        </p:nvSpPr>
        <p:spPr>
          <a:xfrm>
            <a:off x="5354594" y="2691086"/>
            <a:ext cx="89639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3600" dirty="0"/>
              <a:t>2nd</a:t>
            </a:r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8CCF9-5F97-31EF-5D3F-F088C235ED10}"/>
              </a:ext>
            </a:extLst>
          </p:cNvPr>
          <p:cNvSpPr txBox="1"/>
          <p:nvPr/>
        </p:nvSpPr>
        <p:spPr>
          <a:xfrm>
            <a:off x="8955059" y="2703756"/>
            <a:ext cx="84830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3600" dirty="0"/>
              <a:t>3rd</a:t>
            </a:r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8C974-2139-4218-9B69-AB80781850FD}"/>
              </a:ext>
            </a:extLst>
          </p:cNvPr>
          <p:cNvSpPr txBox="1"/>
          <p:nvPr/>
        </p:nvSpPr>
        <p:spPr>
          <a:xfrm>
            <a:off x="1024127" y="6167367"/>
            <a:ext cx="70083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2800" dirty="0"/>
              <a:t>NO</a:t>
            </a:r>
            <a:endParaRPr lang="en-CH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5CAB9-F6F1-E0A3-C260-CD76175ACB47}"/>
              </a:ext>
            </a:extLst>
          </p:cNvPr>
          <p:cNvSpPr txBox="1"/>
          <p:nvPr/>
        </p:nvSpPr>
        <p:spPr>
          <a:xfrm>
            <a:off x="4653761" y="6167367"/>
            <a:ext cx="70083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2800" dirty="0"/>
              <a:t>NO</a:t>
            </a:r>
            <a:endParaRPr lang="en-CH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2A946D-958E-446B-E558-64CA2532ED09}"/>
              </a:ext>
            </a:extLst>
          </p:cNvPr>
          <p:cNvSpPr txBox="1"/>
          <p:nvPr/>
        </p:nvSpPr>
        <p:spPr>
          <a:xfrm>
            <a:off x="8158094" y="6167367"/>
            <a:ext cx="70083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2800" dirty="0"/>
              <a:t>NO</a:t>
            </a:r>
            <a:endParaRPr lang="en-CH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EE88F-8977-279B-504B-37FF35989A57}"/>
              </a:ext>
            </a:extLst>
          </p:cNvPr>
          <p:cNvSpPr txBox="1"/>
          <p:nvPr/>
        </p:nvSpPr>
        <p:spPr>
          <a:xfrm>
            <a:off x="2776293" y="6167367"/>
            <a:ext cx="72006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2800" dirty="0"/>
              <a:t>YES</a:t>
            </a:r>
            <a:endParaRPr lang="en-CH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506ECF-788C-FB3C-D64E-01432507ED81}"/>
              </a:ext>
            </a:extLst>
          </p:cNvPr>
          <p:cNvSpPr txBox="1"/>
          <p:nvPr/>
        </p:nvSpPr>
        <p:spPr>
          <a:xfrm>
            <a:off x="6299862" y="6141510"/>
            <a:ext cx="72006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2800" dirty="0"/>
              <a:t>YES</a:t>
            </a:r>
            <a:endParaRPr lang="en-CH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B79BB2-4AA8-53DD-DCE7-7E69EB3913CF}"/>
              </a:ext>
            </a:extLst>
          </p:cNvPr>
          <p:cNvSpPr txBox="1"/>
          <p:nvPr/>
        </p:nvSpPr>
        <p:spPr>
          <a:xfrm>
            <a:off x="9803368" y="6141510"/>
            <a:ext cx="72006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2800" dirty="0"/>
              <a:t>YES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511972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{34B0218D-C2DD-6144-9304-3DA480551DE1}tf10001061</Template>
  <TotalTime>29</TotalTime>
  <Words>105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El titanic fue un accidente con tasa de mortalidad ALTA</vt:lpstr>
      <vt:lpstr>los datos apoyan que se dio el "Las mujeres y los niños primero", pero... </vt:lpstr>
      <vt:lpstr>LA CLASE TUVO UNA INFLUENCIA SIGNIFICATIVA</vt:lpstr>
      <vt:lpstr>LO QUE PODRIA EXPLICAR LAS DIFERENCIAS ENTRE MUJERES Y NIÑOS</vt:lpstr>
      <vt:lpstr>Y aunque el Puerto de embarque parece influir</vt:lpstr>
      <vt:lpstr>Fue el tipo de pasaje en el que embarcó cada uno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titanic fue un accidente con tasa de mortalidad ALTA</dc:title>
  <dc:creator>Sara Pico</dc:creator>
  <cp:lastModifiedBy>Sara Pico</cp:lastModifiedBy>
  <cp:revision>3</cp:revision>
  <dcterms:created xsi:type="dcterms:W3CDTF">2023-12-14T15:00:03Z</dcterms:created>
  <dcterms:modified xsi:type="dcterms:W3CDTF">2023-12-14T15:29:07Z</dcterms:modified>
</cp:coreProperties>
</file>