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6"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410A58-FEEB-460E-B748-A234886956B8}" type="datetimeFigureOut">
              <a:rPr lang="en-US" smtClean="0"/>
              <a:pPr/>
              <a:t>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8B08DD-10B7-4C41-B1C9-032766A2B3D7}" type="slidenum">
              <a:rPr lang="en-US" smtClean="0"/>
              <a:pPr/>
              <a:t>‹#›</a:t>
            </a:fld>
            <a:endParaRPr lang="en-US"/>
          </a:p>
        </p:txBody>
      </p:sp>
    </p:spTree>
    <p:extLst>
      <p:ext uri="{BB962C8B-B14F-4D97-AF65-F5344CB8AC3E}">
        <p14:creationId xmlns:p14="http://schemas.microsoft.com/office/powerpoint/2010/main" val="10892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8B08DD-10B7-4C41-B1C9-032766A2B3D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5A8A1-3E1D-43D0-AD36-BA83709F6367}"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5A8A1-3E1D-43D0-AD36-BA83709F6367}"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5A8A1-3E1D-43D0-AD36-BA83709F6367}"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5A8A1-3E1D-43D0-AD36-BA83709F6367}"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5A8A1-3E1D-43D0-AD36-BA83709F6367}"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75A8A1-3E1D-43D0-AD36-BA83709F6367}"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5A8A1-3E1D-43D0-AD36-BA83709F6367}"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5A8A1-3E1D-43D0-AD36-BA83709F6367}"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5A8A1-3E1D-43D0-AD36-BA83709F6367}"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5A8A1-3E1D-43D0-AD36-BA83709F6367}"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5A8A1-3E1D-43D0-AD36-BA83709F6367}"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38DE7-F3CB-4F60-A26C-05E2364159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5A8A1-3E1D-43D0-AD36-BA83709F6367}" type="datetimeFigureOut">
              <a:rPr lang="en-US" smtClean="0"/>
              <a:pPr/>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38DE7-F3CB-4F60-A26C-05E236415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b="1" dirty="0" smtClean="0">
                <a:latin typeface="Times New Roman" pitchFamily="18" charset="0"/>
                <a:cs typeface="Times New Roman" pitchFamily="18" charset="0"/>
              </a:rPr>
              <a:t>Online Complaint Registration And Management System</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2438400"/>
            <a:ext cx="8534400" cy="3962400"/>
          </a:xfrm>
        </p:spPr>
        <p:txBody>
          <a:bodyPr>
            <a:normAutofit/>
          </a:bodyPr>
          <a:lstStyle/>
          <a:p>
            <a:pPr algn="l"/>
            <a:endParaRPr lang="en-US" sz="2000" dirty="0" smtClean="0">
              <a:solidFill>
                <a:schemeClr val="tx1"/>
              </a:solidFill>
              <a:latin typeface="Times New Roman" pitchFamily="18" charset="0"/>
              <a:cs typeface="Times New Roman" pitchFamily="18" charset="0"/>
            </a:endParaRPr>
          </a:p>
          <a:p>
            <a:pPr algn="l"/>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Team </a:t>
            </a:r>
            <a:r>
              <a:rPr lang="en-US" sz="2800" dirty="0" smtClean="0">
                <a:solidFill>
                  <a:schemeClr val="tx1"/>
                </a:solidFill>
                <a:latin typeface="Times New Roman" pitchFamily="18" charset="0"/>
                <a:cs typeface="Times New Roman" pitchFamily="18" charset="0"/>
              </a:rPr>
              <a:t>Members </a:t>
            </a:r>
            <a:r>
              <a:rPr lang="en-US" sz="2400" dirty="0" smtClean="0">
                <a:solidFill>
                  <a:schemeClr val="tx1"/>
                </a:solidFill>
                <a:latin typeface="Times New Roman" pitchFamily="18" charset="0"/>
                <a:cs typeface="Times New Roman" pitchFamily="18" charset="0"/>
              </a:rPr>
              <a:t>:</a:t>
            </a:r>
          </a:p>
          <a:p>
            <a:pPr algn="l"/>
            <a:endParaRPr lang="en-US" sz="2000" dirty="0" smtClean="0">
              <a:solidFill>
                <a:schemeClr val="tx1"/>
              </a:solidFill>
              <a:latin typeface="Times New Roman" pitchFamily="18" charset="0"/>
              <a:cs typeface="Times New Roman" pitchFamily="18" charset="0"/>
            </a:endParaRPr>
          </a:p>
          <a:p>
            <a:pPr algn="l"/>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ROHINI </a:t>
            </a:r>
            <a:r>
              <a:rPr lang="en-US" sz="2400" dirty="0" smtClean="0">
                <a:solidFill>
                  <a:schemeClr val="tx1"/>
                </a:solidFill>
                <a:latin typeface="Times New Roman" pitchFamily="18" charset="0"/>
                <a:cs typeface="Times New Roman" pitchFamily="18" charset="0"/>
              </a:rPr>
              <a:t>E </a:t>
            </a:r>
          </a:p>
          <a:p>
            <a:pPr algn="l"/>
            <a:r>
              <a:rPr lang="en-US" sz="2400" dirty="0" smtClean="0">
                <a:solidFill>
                  <a:schemeClr val="tx1"/>
                </a:solidFill>
                <a:latin typeface="Times New Roman" pitchFamily="18" charset="0"/>
                <a:cs typeface="Times New Roman" pitchFamily="18" charset="0"/>
              </a:rPr>
              <a:t>                              SAMUELA </a:t>
            </a:r>
            <a:r>
              <a:rPr lang="en-US" sz="2400" dirty="0" smtClean="0">
                <a:solidFill>
                  <a:schemeClr val="tx1"/>
                </a:solidFill>
                <a:latin typeface="Times New Roman" pitchFamily="18" charset="0"/>
                <a:cs typeface="Times New Roman" pitchFamily="18" charset="0"/>
              </a:rPr>
              <a:t>V CATHERINE </a:t>
            </a:r>
          </a:p>
          <a:p>
            <a:pPr algn="l"/>
            <a:r>
              <a:rPr lang="en-US" sz="2400" dirty="0" smtClean="0">
                <a:solidFill>
                  <a:schemeClr val="tx1"/>
                </a:solidFill>
                <a:latin typeface="Times New Roman" pitchFamily="18" charset="0"/>
                <a:cs typeface="Times New Roman" pitchFamily="18" charset="0"/>
              </a:rPr>
              <a:t>                              SANJANA </a:t>
            </a:r>
            <a:r>
              <a:rPr lang="en-US" sz="2400" dirty="0" smtClean="0">
                <a:solidFill>
                  <a:schemeClr val="tx1"/>
                </a:solidFill>
                <a:latin typeface="Times New Roman" pitchFamily="18" charset="0"/>
                <a:cs typeface="Times New Roman" pitchFamily="18" charset="0"/>
              </a:rPr>
              <a:t>B </a:t>
            </a:r>
            <a:endParaRPr lang="en-US" sz="2400" dirty="0" smtClean="0">
              <a:solidFill>
                <a:schemeClr val="tx1"/>
              </a:solidFill>
              <a:latin typeface="Times New Roman" pitchFamily="18" charset="0"/>
              <a:cs typeface="Times New Roman" pitchFamily="18" charset="0"/>
            </a:endParaRPr>
          </a:p>
          <a:p>
            <a:pPr algn="l"/>
            <a:r>
              <a:rPr lang="en-US" sz="2400" dirty="0" smtClean="0">
                <a:solidFill>
                  <a:schemeClr val="tx1"/>
                </a:solidFill>
                <a:latin typeface="Times New Roman" pitchFamily="18" charset="0"/>
                <a:cs typeface="Times New Roman" pitchFamily="18" charset="0"/>
              </a:rPr>
              <a:t>                              SARA </a:t>
            </a:r>
            <a:r>
              <a:rPr lang="en-US" sz="2400" dirty="0">
                <a:solidFill>
                  <a:schemeClr val="tx1"/>
                </a:solidFill>
                <a:latin typeface="Times New Roman" pitchFamily="18" charset="0"/>
                <a:cs typeface="Times New Roman" pitchFamily="18" charset="0"/>
              </a:rPr>
              <a:t>PRICILLA A </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a:bodyPr>
          <a:lstStyle/>
          <a:p>
            <a:pPr algn="just">
              <a:buNone/>
            </a:pPr>
            <a:r>
              <a:rPr lang="en-US" sz="2000" dirty="0" smtClean="0">
                <a:latin typeface="Times New Roman" pitchFamily="18" charset="0"/>
                <a:cs typeface="Times New Roman" pitchFamily="18" charset="0"/>
              </a:rPr>
              <a:t>     The Online Complaint Registration and Management System represents a significant advancement in how organizations handle customer grievances. By providing a centralized, user-friendly platform, it enhances the efficiency of complaint resolution processes, promotes transparency, and improves customer satisfaction. With features such as real-time tracking, automated notifications, and intelligent routing, the system not only addresses the immediate needs of users but also supports organizations in maintaining regulatory compliance and protecting sensitive data. As it evolves, future enhancements like AI analytics and mobile accessibility will further optimize its capabilities, ensuring that both users and organizations can navigate the complaint process effectively and foster a culture of continuous improvement. Ultimately, this system empowers organizations to turn challenges into opportunities, enhancing overall service quality and customer loyalty.</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ABSTRACT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fontScale="62500" lnSpcReduction="20000"/>
          </a:bodyPr>
          <a:lstStyle/>
          <a:p>
            <a:pPr algn="just">
              <a:buNone/>
            </a:pPr>
            <a:r>
              <a:rPr lang="en-US" dirty="0" smtClean="0">
                <a:latin typeface="Times New Roman" pitchFamily="18" charset="0"/>
                <a:cs typeface="Times New Roman" pitchFamily="18" charset="0"/>
              </a:rPr>
              <a:t>     The Online Complaint Registration and Management System is an innovative software solution designed to enhance the efficiency and effectiveness of complaint handling processes for individuals and organizations. This model used </a:t>
            </a:r>
            <a:r>
              <a:rPr lang="en-US" b="1" dirty="0" smtClean="0">
                <a:latin typeface="Times New Roman" pitchFamily="18" charset="0"/>
                <a:cs typeface="Times New Roman" pitchFamily="18" charset="0"/>
              </a:rPr>
              <a:t>React for the frontend</a:t>
            </a:r>
            <a:r>
              <a:rPr lang="en-US" dirty="0" smtClean="0">
                <a:latin typeface="Times New Roman" pitchFamily="18" charset="0"/>
                <a:cs typeface="Times New Roman" pitchFamily="18" charset="0"/>
              </a:rPr>
              <a:t>, used in the client side, </a:t>
            </a:r>
            <a:r>
              <a:rPr lang="en-US" b="1" dirty="0" smtClean="0">
                <a:latin typeface="Times New Roman" pitchFamily="18" charset="0"/>
                <a:cs typeface="Times New Roman" pitchFamily="18" charset="0"/>
              </a:rPr>
              <a:t>Express, </a:t>
            </a:r>
            <a:r>
              <a:rPr lang="en-US" b="1" dirty="0" err="1" smtClean="0">
                <a:latin typeface="Times New Roman" pitchFamily="18" charset="0"/>
                <a:cs typeface="Times New Roman" pitchFamily="18" charset="0"/>
              </a:rPr>
              <a:t>MongoDB</a:t>
            </a:r>
            <a:r>
              <a:rPr lang="en-US" b="1" dirty="0" smtClean="0">
                <a:latin typeface="Times New Roman" pitchFamily="18" charset="0"/>
                <a:cs typeface="Times New Roman" pitchFamily="18" charset="0"/>
              </a:rPr>
              <a:t>, and Node.js </a:t>
            </a:r>
            <a:r>
              <a:rPr lang="en-US" dirty="0" smtClean="0">
                <a:latin typeface="Times New Roman" pitchFamily="18" charset="0"/>
                <a:cs typeface="Times New Roman" pitchFamily="18" charset="0"/>
              </a:rPr>
              <a:t>environment for the backend, and REST APIs tested using </a:t>
            </a:r>
            <a:r>
              <a:rPr lang="en-US" b="1" dirty="0" smtClean="0">
                <a:latin typeface="Times New Roman" pitchFamily="18" charset="0"/>
                <a:cs typeface="Times New Roman" pitchFamily="18" charset="0"/>
              </a:rPr>
              <a:t>Postman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API.</a:t>
            </a:r>
            <a:r>
              <a:rPr lang="en-US" dirty="0" smtClean="0">
                <a:latin typeface="Times New Roman" pitchFamily="18" charset="0"/>
                <a:cs typeface="Times New Roman" pitchFamily="18" charset="0"/>
              </a:rPr>
              <a:t>  This system provides a centralized platform that enables users to easily submit complaints, track their progress in real time, and communicate with assigned agents for resolution. Key functionalities include automated notifications, intelligent complaint routing, and robust security measures, all aimed at ensuring timely and secure handling of issues. By streamlining complaint management, this system not only improves operational workflows but also fosters customer satisfaction and compliance with industry regulations. Ultimately, the implementation of this system equips organizations with the tools necessary to proactively address concerns, thereby enhancing their safety management systems and overall service quality.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a:bodyPr>
          <a:lstStyle/>
          <a:p>
            <a:pPr algn="just">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today’s fast-paced digital landscape, effective complaint management is crucial for organizations seeking to maintain customer satisfaction and uphold their reputation. The Online Complaint Registration and Management System addresses this need by providing a centralized platform that simplifies the process of submitting, tracking, and resolving complaints. Designed for both individuals and organizations, this system empowers users to report issues seamlessly and interact with dedicated agents throughout the resolution process. By incorporating features such as automated notifications, intelligent routing, and robust security protocols, the system not only enhances operational efficiency but also ensures compliance with industry regulations. Ultimately, this project aims to revolutionize the complaint handling process, fostering transparency, accountability, and improved service quality in a user-centric manner.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ARCHITECTURE DIAGRAM</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7" y="1996281"/>
            <a:ext cx="79724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84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fontScale="70000" lnSpcReduction="20000"/>
          </a:bodyPr>
          <a:lstStyle/>
          <a:p>
            <a:pPr algn="just">
              <a:buNone/>
            </a:pPr>
            <a:r>
              <a:rPr lang="en-US" dirty="0" smtClean="0"/>
              <a:t>     </a:t>
            </a:r>
            <a:r>
              <a:rPr lang="en-US" sz="2900" dirty="0" smtClean="0">
                <a:latin typeface="Times New Roman" pitchFamily="18" charset="0"/>
                <a:cs typeface="Times New Roman" pitchFamily="18" charset="0"/>
              </a:rPr>
              <a:t>The Online Complaint Registration and Management System is designed to streamline the complaint handling process through a centralized, user-friendly platform. Key features include</a:t>
            </a:r>
            <a:r>
              <a:rPr lang="en-US" sz="2900" dirty="0" smtClean="0">
                <a:latin typeface="Times New Roman" pitchFamily="18" charset="0"/>
                <a:cs typeface="Times New Roman" pitchFamily="18" charset="0"/>
              </a:rPr>
              <a:t>:</a:t>
            </a:r>
          </a:p>
          <a:p>
            <a:pPr algn="just">
              <a:buNone/>
            </a:pPr>
            <a:endParaRPr lang="en-US" sz="2900" dirty="0" smtClean="0">
              <a:latin typeface="Times New Roman" pitchFamily="18" charset="0"/>
              <a:cs typeface="Times New Roman" pitchFamily="18" charset="0"/>
            </a:endParaRPr>
          </a:p>
          <a:p>
            <a:pPr algn="just">
              <a:buNone/>
            </a:pPr>
            <a:endParaRPr lang="en-US" sz="2900"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User-Friendly Interface</a:t>
            </a:r>
            <a:r>
              <a:rPr lang="en-US" sz="2900" dirty="0" smtClean="0">
                <a:latin typeface="Times New Roman" pitchFamily="18" charset="0"/>
                <a:cs typeface="Times New Roman" pitchFamily="18" charset="0"/>
              </a:rPr>
              <a:t>: Simplifies the complaint submission process for users.</a:t>
            </a:r>
          </a:p>
          <a:p>
            <a:pPr algn="just"/>
            <a:r>
              <a:rPr lang="en-US" sz="2900" b="1" dirty="0" smtClean="0">
                <a:latin typeface="Times New Roman" pitchFamily="18" charset="0"/>
                <a:cs typeface="Times New Roman" pitchFamily="18" charset="0"/>
              </a:rPr>
              <a:t>Real-Time </a:t>
            </a:r>
            <a:r>
              <a:rPr lang="en-US" sz="2900" b="1" dirty="0" smtClean="0">
                <a:latin typeface="Times New Roman" pitchFamily="18" charset="0"/>
                <a:cs typeface="Times New Roman" pitchFamily="18" charset="0"/>
              </a:rPr>
              <a:t>Tracking</a:t>
            </a:r>
            <a:r>
              <a:rPr lang="en-US" sz="2900" dirty="0" smtClean="0">
                <a:latin typeface="Times New Roman" pitchFamily="18" charset="0"/>
                <a:cs typeface="Times New Roman" pitchFamily="18" charset="0"/>
              </a:rPr>
              <a:t>: Allows users to monitor the status of their complaints instantly.</a:t>
            </a:r>
          </a:p>
          <a:p>
            <a:pPr algn="just"/>
            <a:r>
              <a:rPr lang="en-US" sz="2900" b="1" dirty="0" smtClean="0">
                <a:latin typeface="Times New Roman" pitchFamily="18" charset="0"/>
                <a:cs typeface="Times New Roman" pitchFamily="18" charset="0"/>
              </a:rPr>
              <a:t>Automated </a:t>
            </a:r>
            <a:r>
              <a:rPr lang="en-US" sz="2900" b="1" dirty="0" smtClean="0">
                <a:latin typeface="Times New Roman" pitchFamily="18" charset="0"/>
                <a:cs typeface="Times New Roman" pitchFamily="18" charset="0"/>
              </a:rPr>
              <a:t>Notifications</a:t>
            </a:r>
            <a:r>
              <a:rPr lang="en-US" sz="2900" dirty="0" smtClean="0">
                <a:latin typeface="Times New Roman" pitchFamily="18" charset="0"/>
                <a:cs typeface="Times New Roman" pitchFamily="18" charset="0"/>
              </a:rPr>
              <a:t>: Keeps users informed of updates and resolutions.</a:t>
            </a:r>
          </a:p>
          <a:p>
            <a:pPr algn="just"/>
            <a:r>
              <a:rPr lang="en-US" sz="2900" b="1" dirty="0" smtClean="0">
                <a:latin typeface="Times New Roman" pitchFamily="18" charset="0"/>
                <a:cs typeface="Times New Roman" pitchFamily="18" charset="0"/>
              </a:rPr>
              <a:t>Intelligent </a:t>
            </a:r>
            <a:r>
              <a:rPr lang="en-US" sz="2900" b="1" dirty="0" smtClean="0">
                <a:latin typeface="Times New Roman" pitchFamily="18" charset="0"/>
                <a:cs typeface="Times New Roman" pitchFamily="18" charset="0"/>
              </a:rPr>
              <a:t>Routing</a:t>
            </a:r>
            <a:r>
              <a:rPr lang="en-US" sz="2900" dirty="0" smtClean="0">
                <a:latin typeface="Times New Roman" pitchFamily="18" charset="0"/>
                <a:cs typeface="Times New Roman" pitchFamily="18" charset="0"/>
              </a:rPr>
              <a:t>: Directs complaints to the appropriate agents based on predefined criteria.</a:t>
            </a:r>
          </a:p>
          <a:p>
            <a:pPr algn="just"/>
            <a:r>
              <a:rPr lang="en-US" sz="2900" b="1" dirty="0" smtClean="0">
                <a:latin typeface="Times New Roman" pitchFamily="18" charset="0"/>
                <a:cs typeface="Times New Roman" pitchFamily="18" charset="0"/>
              </a:rPr>
              <a:t>Enhanced Security</a:t>
            </a:r>
            <a:r>
              <a:rPr lang="en-US" sz="2900" dirty="0" smtClean="0">
                <a:latin typeface="Times New Roman" pitchFamily="18" charset="0"/>
                <a:cs typeface="Times New Roman" pitchFamily="18" charset="0"/>
              </a:rPr>
              <a:t>: Protects user data and ensures compliance with regulations.</a:t>
            </a:r>
          </a:p>
          <a:p>
            <a:pPr algn="just">
              <a:buNone/>
            </a:pPr>
            <a:r>
              <a:rPr lang="en-US" sz="2900" dirty="0" smtClean="0">
                <a:latin typeface="Times New Roman" pitchFamily="18" charset="0"/>
                <a:cs typeface="Times New Roman" pitchFamily="18" charset="0"/>
              </a:rPr>
              <a:t>     This system aims to improve response times, increase transparency, and enhance overall customer satisfaction.</a:t>
            </a:r>
          </a:p>
          <a:p>
            <a:pPr>
              <a:buNone/>
            </a:pPr>
            <a:endParaRPr lang="en-US" sz="2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FRONTEND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fontScale="92500"/>
          </a:bodyPr>
          <a:lstStyle/>
          <a:p>
            <a:pPr algn="just">
              <a:buNone/>
            </a:pPr>
            <a:r>
              <a:rPr lang="en-US" sz="2800" dirty="0" smtClean="0"/>
              <a:t>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frontend of the </a:t>
            </a:r>
            <a:r>
              <a:rPr lang="en-US" sz="2200" b="1" dirty="0">
                <a:latin typeface="Times New Roman" pitchFamily="18" charset="0"/>
                <a:cs typeface="Times New Roman" pitchFamily="18" charset="0"/>
              </a:rPr>
              <a:t>Online Complaint Registration and Management System</a:t>
            </a:r>
            <a:r>
              <a:rPr lang="en-US" sz="2200" dirty="0">
                <a:latin typeface="Times New Roman" pitchFamily="18" charset="0"/>
                <a:cs typeface="Times New Roman" pitchFamily="18" charset="0"/>
              </a:rPr>
              <a:t> is developed using </a:t>
            </a:r>
            <a:r>
              <a:rPr lang="en-US" sz="2200" b="1" dirty="0">
                <a:latin typeface="Times New Roman" pitchFamily="18" charset="0"/>
                <a:cs typeface="Times New Roman" pitchFamily="18" charset="0"/>
              </a:rPr>
              <a:t>React</a:t>
            </a:r>
            <a:r>
              <a:rPr lang="en-US" sz="2200" dirty="0">
                <a:latin typeface="Times New Roman" pitchFamily="18" charset="0"/>
                <a:cs typeface="Times New Roman" pitchFamily="18" charset="0"/>
              </a:rPr>
              <a:t>, a powerful JavaScript library that provides a dynamic and responsive user interface. </a:t>
            </a:r>
            <a:r>
              <a:rPr lang="en-US" sz="2200" dirty="0" err="1">
                <a:latin typeface="Times New Roman" pitchFamily="18" charset="0"/>
                <a:cs typeface="Times New Roman" pitchFamily="18" charset="0"/>
              </a:rPr>
              <a:t>React's</a:t>
            </a:r>
            <a:r>
              <a:rPr lang="en-US" sz="2200" dirty="0">
                <a:latin typeface="Times New Roman" pitchFamily="18" charset="0"/>
                <a:cs typeface="Times New Roman" pitchFamily="18" charset="0"/>
              </a:rPr>
              <a:t> component-based architecture allows for the creation of modular and reusable components such as user registration, complaint submission, status tracking, and the admin dashboard. This structure ensures scalability and ease of maintenance. The system features real-time form validation and responsive design, offering a smooth user experience across various devices. Efficient state management ensures that user interactions, such as registering complaints and tracking their progress, are updated instantly without the need for page reloads. React also integrates seamlessly with the backend via </a:t>
            </a:r>
            <a:r>
              <a:rPr lang="en-US" sz="2200" dirty="0" err="1">
                <a:latin typeface="Times New Roman" pitchFamily="18" charset="0"/>
                <a:cs typeface="Times New Roman" pitchFamily="18" charset="0"/>
              </a:rPr>
              <a:t>RESTful</a:t>
            </a:r>
            <a:r>
              <a:rPr lang="en-US" sz="2200" dirty="0">
                <a:latin typeface="Times New Roman" pitchFamily="18" charset="0"/>
                <a:cs typeface="Times New Roman" pitchFamily="18" charset="0"/>
              </a:rPr>
              <a:t> APIs, enabling real-time data fetching and updates. Overall, the React-based frontend delivers an intuitive, user-friendly interface that enhances both user engagement and system efficiency</a:t>
            </a:r>
            <a:r>
              <a:rPr lang="en-US" sz="2800" dirty="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BACKEND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fontScale="92500"/>
          </a:bodyPr>
          <a:lstStyle/>
          <a:p>
            <a:r>
              <a:rPr lang="en-US" sz="2200" dirty="0">
                <a:latin typeface="Times New Roman" pitchFamily="18" charset="0"/>
                <a:cs typeface="Times New Roman" pitchFamily="18" charset="0"/>
              </a:rPr>
              <a:t>The backend of the </a:t>
            </a:r>
            <a:r>
              <a:rPr lang="en-US" sz="2200" b="1" dirty="0">
                <a:latin typeface="Times New Roman" pitchFamily="18" charset="0"/>
                <a:cs typeface="Times New Roman" pitchFamily="18" charset="0"/>
              </a:rPr>
              <a:t>Online Complaint Registration and Management System</a:t>
            </a:r>
            <a:r>
              <a:rPr lang="en-US" sz="2200" dirty="0">
                <a:latin typeface="Times New Roman" pitchFamily="18" charset="0"/>
                <a:cs typeface="Times New Roman" pitchFamily="18" charset="0"/>
              </a:rPr>
              <a:t> is built using </a:t>
            </a:r>
            <a:r>
              <a:rPr lang="en-US" sz="2200" b="1" dirty="0">
                <a:latin typeface="Times New Roman" pitchFamily="18" charset="0"/>
                <a:cs typeface="Times New Roman" pitchFamily="18" charset="0"/>
              </a:rPr>
              <a:t>Express</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Node.js</a:t>
            </a:r>
            <a:r>
              <a:rPr lang="en-US" sz="2200" dirty="0">
                <a:latin typeface="Times New Roman" pitchFamily="18" charset="0"/>
                <a:cs typeface="Times New Roman" pitchFamily="18" charset="0"/>
              </a:rPr>
              <a:t>, and </a:t>
            </a:r>
            <a:r>
              <a:rPr lang="en-US" sz="2200" b="1" dirty="0" err="1">
                <a:latin typeface="Times New Roman" pitchFamily="18" charset="0"/>
                <a:cs typeface="Times New Roman" pitchFamily="18" charset="0"/>
              </a:rPr>
              <a:t>MongoDB</a:t>
            </a:r>
            <a:r>
              <a:rPr lang="en-US" sz="2200" dirty="0">
                <a:latin typeface="Times New Roman" pitchFamily="18" charset="0"/>
                <a:cs typeface="Times New Roman" pitchFamily="18" charset="0"/>
              </a:rPr>
              <a:t>, ensuring a scalable and high-performance system. </a:t>
            </a:r>
            <a:r>
              <a:rPr lang="en-US" sz="2200" b="1" dirty="0">
                <a:latin typeface="Times New Roman" pitchFamily="18" charset="0"/>
                <a:cs typeface="Times New Roman" pitchFamily="18" charset="0"/>
              </a:rPr>
              <a:t>Express.js</a:t>
            </a:r>
            <a:r>
              <a:rPr lang="en-US" sz="2200" dirty="0">
                <a:latin typeface="Times New Roman" pitchFamily="18" charset="0"/>
                <a:cs typeface="Times New Roman" pitchFamily="18" charset="0"/>
              </a:rPr>
              <a:t> simplifies routing and request handling, allowing users to register, log in, submit complaints, and check statuses seamlessly. </a:t>
            </a:r>
            <a:r>
              <a:rPr lang="en-US" sz="2200" b="1" dirty="0">
                <a:latin typeface="Times New Roman" pitchFamily="18" charset="0"/>
                <a:cs typeface="Times New Roman" pitchFamily="18" charset="0"/>
              </a:rPr>
              <a:t>Node.js</a:t>
            </a:r>
            <a:r>
              <a:rPr lang="en-US" sz="2200" dirty="0">
                <a:latin typeface="Times New Roman" pitchFamily="18" charset="0"/>
                <a:cs typeface="Times New Roman" pitchFamily="18" charset="0"/>
              </a:rPr>
              <a:t> ensures non-blocking, asynchronous operations, providing a responsive system under heavy loads.</a:t>
            </a:r>
          </a:p>
          <a:p>
            <a:endParaRPr lang="en-US" sz="2200" b="1" dirty="0" smtClean="0">
              <a:latin typeface="Times New Roman" pitchFamily="18" charset="0"/>
              <a:cs typeface="Times New Roman" pitchFamily="18" charset="0"/>
            </a:endParaRPr>
          </a:p>
          <a:p>
            <a:r>
              <a:rPr lang="en-US" sz="2200" b="1" dirty="0" err="1" smtClean="0">
                <a:latin typeface="Times New Roman" pitchFamily="18" charset="0"/>
                <a:cs typeface="Times New Roman" pitchFamily="18" charset="0"/>
              </a:rPr>
              <a:t>MongoDB</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serves as the database, storing user complaints, registrations, and statuses in a flexible and scalable way. Its document-based structure is ideal for managing dynamic user data and supports efficient retrieval and updates. </a:t>
            </a:r>
            <a:r>
              <a:rPr lang="en-US" sz="2200" dirty="0" err="1">
                <a:latin typeface="Times New Roman" pitchFamily="18" charset="0"/>
                <a:cs typeface="Times New Roman" pitchFamily="18" charset="0"/>
              </a:rPr>
              <a:t>RESTful</a:t>
            </a:r>
            <a:r>
              <a:rPr lang="en-US" sz="2200" dirty="0">
                <a:latin typeface="Times New Roman" pitchFamily="18" charset="0"/>
                <a:cs typeface="Times New Roman" pitchFamily="18" charset="0"/>
              </a:rPr>
              <a:t> APIs enable smooth communication between the frontend and backend, handling key operations like complaint submissions and status updates. This tech stack ensures a robust, fast, and secure backend to support the system's functionality.</a:t>
            </a:r>
          </a:p>
          <a:p>
            <a:pPr marL="0" indent="0">
              <a:buNone/>
            </a:pPr>
            <a:endParaRPr lang="en-US" sz="22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l"/>
            <a:r>
              <a:rPr lang="en-US" sz="4000" b="1" dirty="0" smtClean="0">
                <a:latin typeface="Times New Roman" pitchFamily="18" charset="0"/>
                <a:cs typeface="Times New Roman" pitchFamily="18" charset="0"/>
              </a:rPr>
              <a:t>INTEGRATION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525963"/>
          </a:xfrm>
        </p:spPr>
        <p:txBody>
          <a:bodyPr>
            <a:normAutofit fontScale="62500" lnSpcReduction="20000"/>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Online Complaint Registration and Management System integrates the </a:t>
            </a:r>
            <a:r>
              <a:rPr lang="en-US" b="1" dirty="0">
                <a:latin typeface="Times New Roman" pitchFamily="18" charset="0"/>
                <a:cs typeface="Times New Roman" pitchFamily="18" charset="0"/>
              </a:rPr>
              <a:t>React</a:t>
            </a:r>
            <a:r>
              <a:rPr lang="en-US" dirty="0">
                <a:latin typeface="Times New Roman" pitchFamily="18" charset="0"/>
                <a:cs typeface="Times New Roman" pitchFamily="18" charset="0"/>
              </a:rPr>
              <a:t> frontend with the </a:t>
            </a:r>
            <a:r>
              <a:rPr lang="en-US" b="1" dirty="0">
                <a:latin typeface="Times New Roman" pitchFamily="18" charset="0"/>
                <a:cs typeface="Times New Roman" pitchFamily="18" charset="0"/>
              </a:rPr>
              <a:t>Express, Node.js</a:t>
            </a:r>
            <a:r>
              <a:rPr lang="en-US" dirty="0">
                <a:latin typeface="Times New Roman" pitchFamily="18" charset="0"/>
                <a:cs typeface="Times New Roman" pitchFamily="18" charset="0"/>
              </a:rPr>
              <a:t>, and </a:t>
            </a:r>
            <a:r>
              <a:rPr lang="en-US" b="1" dirty="0" err="1">
                <a:latin typeface="Times New Roman" pitchFamily="18" charset="0"/>
                <a:cs typeface="Times New Roman" pitchFamily="18" charset="0"/>
              </a:rPr>
              <a:t>MongoDB</a:t>
            </a:r>
            <a:r>
              <a:rPr lang="en-US" dirty="0">
                <a:latin typeface="Times New Roman" pitchFamily="18" charset="0"/>
                <a:cs typeface="Times New Roman" pitchFamily="18" charset="0"/>
              </a:rPr>
              <a:t> backend through seamless communication enabled by </a:t>
            </a:r>
            <a:r>
              <a:rPr lang="en-US" b="1" dirty="0" err="1">
                <a:latin typeface="Times New Roman" pitchFamily="18" charset="0"/>
                <a:cs typeface="Times New Roman" pitchFamily="18" charset="0"/>
              </a:rPr>
              <a:t>RESTful</a:t>
            </a:r>
            <a:r>
              <a:rPr lang="en-US" b="1" dirty="0">
                <a:latin typeface="Times New Roman" pitchFamily="18" charset="0"/>
                <a:cs typeface="Times New Roman" pitchFamily="18" charset="0"/>
              </a:rPr>
              <a:t> APIs</a:t>
            </a:r>
            <a:r>
              <a:rPr lang="en-US" dirty="0">
                <a:latin typeface="Times New Roman" pitchFamily="18" charset="0"/>
                <a:cs typeface="Times New Roman" pitchFamily="18" charset="0"/>
              </a:rPr>
              <a:t>. The frontend, built with React, interacts with the backend to handle user requests such as complaint registration, status tracking, and user management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Express</a:t>
            </a:r>
            <a:r>
              <a:rPr lang="en-US" dirty="0">
                <a:latin typeface="Times New Roman" pitchFamily="18" charset="0"/>
                <a:cs typeface="Times New Roman" pitchFamily="18" charset="0"/>
              </a:rPr>
              <a:t> serves as the server framework, managing API routes that facilitate the exchange of data between the client and the database. The </a:t>
            </a:r>
            <a:r>
              <a:rPr lang="en-US" b="1" dirty="0">
                <a:latin typeface="Times New Roman" pitchFamily="18" charset="0"/>
                <a:cs typeface="Times New Roman" pitchFamily="18" charset="0"/>
              </a:rPr>
              <a:t>Node.js</a:t>
            </a:r>
            <a:r>
              <a:rPr lang="en-US" dirty="0">
                <a:latin typeface="Times New Roman" pitchFamily="18" charset="0"/>
                <a:cs typeface="Times New Roman" pitchFamily="18" charset="0"/>
              </a:rPr>
              <a:t> backend processes these requests asynchronously, ensuring efficient and non-blocking data flow, while </a:t>
            </a:r>
            <a:r>
              <a:rPr lang="en-US" b="1" dirty="0" err="1">
                <a:latin typeface="Times New Roman" pitchFamily="18" charset="0"/>
                <a:cs typeface="Times New Roman" pitchFamily="18" charset="0"/>
              </a:rPr>
              <a:t>MongoDB</a:t>
            </a:r>
            <a:r>
              <a:rPr lang="en-US" dirty="0">
                <a:latin typeface="Times New Roman" pitchFamily="18" charset="0"/>
                <a:cs typeface="Times New Roman" pitchFamily="18" charset="0"/>
              </a:rPr>
              <a:t> stores and retrieves complaint data in real-time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ensure smooth integration, </a:t>
            </a:r>
            <a:r>
              <a:rPr lang="en-US" b="1" dirty="0">
                <a:latin typeface="Times New Roman" pitchFamily="18" charset="0"/>
                <a:cs typeface="Times New Roman" pitchFamily="18" charset="0"/>
              </a:rPr>
              <a:t>Postman</a:t>
            </a:r>
            <a:r>
              <a:rPr lang="en-US" dirty="0">
                <a:latin typeface="Times New Roman" pitchFamily="18" charset="0"/>
                <a:cs typeface="Times New Roman" pitchFamily="18" charset="0"/>
              </a:rPr>
              <a:t> was used for API testing, validating that all </a:t>
            </a:r>
            <a:r>
              <a:rPr lang="en-US" dirty="0" err="1">
                <a:latin typeface="Times New Roman" pitchFamily="18" charset="0"/>
                <a:cs typeface="Times New Roman" pitchFamily="18" charset="0"/>
              </a:rPr>
              <a:t>RESTful</a:t>
            </a:r>
            <a:r>
              <a:rPr lang="en-US" dirty="0">
                <a:latin typeface="Times New Roman" pitchFamily="18" charset="0"/>
                <a:cs typeface="Times New Roman" pitchFamily="18" charset="0"/>
              </a:rPr>
              <a:t> endpoints for creating, reading, updating, and deleting complaints function as expected. This testing ensured that data transfer between the frontend and backend is accurate, secure, and efficient, providing a reliable user experience. The integration of these technologies ensures a robust system for handling user complaints and management tasks efficiently.</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pPr algn="l"/>
            <a:r>
              <a:rPr lang="en-US" sz="4000" b="1" dirty="0" smtClean="0">
                <a:latin typeface="Times New Roman" pitchFamily="18" charset="0"/>
                <a:cs typeface="Times New Roman" pitchFamily="18" charset="0"/>
              </a:rPr>
              <a:t>MODEL</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763000" cy="4800600"/>
          </a:xfrm>
        </p:spPr>
        <p:txBody>
          <a:bodyPr>
            <a:normAutofit/>
          </a:bodyPr>
          <a:lstStyle/>
          <a:p>
            <a:pPr algn="just">
              <a:buNone/>
            </a:pPr>
            <a:endParaRPr lang="en-US" sz="2600" dirty="0" smtClean="0">
              <a:latin typeface="Times New Roman" pitchFamily="18" charset="0"/>
              <a:cs typeface="Times New Roman" pitchFamily="18" charset="0"/>
            </a:endParaRPr>
          </a:p>
          <a:p>
            <a:pP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6138"/>
            <a:ext cx="9144000" cy="42657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947</Words>
  <Application>Microsoft Office PowerPoint</Application>
  <PresentationFormat>On-screen Show (4:3)</PresentationFormat>
  <Paragraphs>39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Online Complaint Registration And Management System</vt:lpstr>
      <vt:lpstr>ABSTRACT</vt:lpstr>
      <vt:lpstr>INTRODUCTION</vt:lpstr>
      <vt:lpstr>ARCHITECTURE DIAGRAM</vt:lpstr>
      <vt:lpstr>PROPOSED SYSTEM</vt:lpstr>
      <vt:lpstr>FRONTEND</vt:lpstr>
      <vt:lpstr>BACKEND</vt:lpstr>
      <vt:lpstr>INTEGRATION</vt:lpstr>
      <vt:lpstr>MODEL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Complaint Registration and Management System</dc:title>
  <dc:creator>admin</dc:creator>
  <cp:lastModifiedBy>admin</cp:lastModifiedBy>
  <cp:revision>18</cp:revision>
  <dcterms:created xsi:type="dcterms:W3CDTF">2024-10-07T13:26:29Z</dcterms:created>
  <dcterms:modified xsi:type="dcterms:W3CDTF">2024-10-08T16:26:44Z</dcterms:modified>
</cp:coreProperties>
</file>