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1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FAB5A-D836-45DB-8EE5-07F347DD3C2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16385-3EDD-41A0-9F6A-EE70D0149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1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16385-3EDD-41A0-9F6A-EE70D01499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4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z="2800" b="1" spc="15" dirty="0" smtClean="0">
                <a:latin typeface="Times New Roman" pitchFamily="18" charset="0"/>
                <a:cs typeface="Times New Roman" pitchFamily="18" charset="0"/>
              </a:rPr>
              <a:t>Sara </a:t>
            </a:r>
            <a:r>
              <a:rPr lang="en-US" sz="2800" b="1" spc="15" dirty="0" err="1" smtClean="0">
                <a:latin typeface="Times New Roman" pitchFamily="18" charset="0"/>
                <a:cs typeface="Times New Roman" pitchFamily="18" charset="0"/>
              </a:rPr>
              <a:t>Pricilla.A</a:t>
            </a:r>
            <a:endParaRPr sz="2800" b="1" spc="15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3900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1104900"/>
            <a:ext cx="6524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Microcontroller is detected accurately and the model is well trained</a:t>
            </a:r>
            <a:endParaRPr lang="en-US" dirty="0"/>
          </a:p>
        </p:txBody>
      </p:sp>
      <p:pic>
        <p:nvPicPr>
          <p:cNvPr id="3074" name="Picture 2" descr="https://www.kaggleusercontent.com/kf/153046832/eyJhbGciOiJkaXIiLCJlbmMiOiJBMTI4Q0JDLUhTMjU2In0..FP_rVkRoIdVHh791kjq7gA.QhvYUVrl034EUGR57wlL-cGK4-5EQRY67EdvZFwdsACJoXVMijAHkLMAI49iLUpUeAqqDYbCsXk7t1FOLDnzKiGCOoMaBsQATQUh6dTVD0OKjjqGK1VnO7qiGMgsRdrEjtTcXu0_zd-o8AnuV4POH_aQGhw7hF4kdO3-snPQSOdgxMXVut1ojy_S4x2kzOazyTvtSOyoI-dBG4hFcshRvvFxuxnazKwHA3cXdEW81Bk-kShCG_Q9jmOZkZ5JnBzxhfAoqG1-LRTsgZAVGNH8j2Mu51njFSh4Xz_Ip3QGH5LyMCO6QEG1O6HqeL7qxzXH9vQIVYxpvNWnWAu9uvs2pmptCX2N6YnlVkAhyOuiWYQCmuXaotfjpinFQQYv87MFoz2_dFcnCXJOMZN_IIoE8fDNAyu-mD4C-BUrwtT_ywToGGS6j0Q0rmeahGxZqkeE0tbjzR8bfg31hTcIHe7RzsX3-x3VlaBFbR6UWT4HpoaGRkQyYlBlmlGSI7tSfPHyixW00vDXu-MaDlE2aOftIwDiGT9OlycYj79-ROrMow3JoDqo46nEAu2ukDBWBC4ulVd7YISOZuGbk6Gyz0vdT_DopDkOWSRGS_VtTVCRx1eZVn1vqykXTbMQuOlgUZbTOGhvXoi1LKmvnFeTGH9ZhLI6KThb0et5rLp77RlhGDeQ75k2R8kGn8_ahugDAeAK.K2q0Rodj8G4t3MSc66qHJA/__results___files/__results___17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60037"/>
            <a:ext cx="61722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8100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Trebuchet MS" pitchFamily="34" charset="0"/>
              </a:rPr>
              <a:t>CONCLUSION</a:t>
            </a:r>
            <a:endParaRPr lang="en-US" sz="4800" b="1" dirty="0">
              <a:latin typeface="Trebuchet MS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1200" y="1447800"/>
            <a:ext cx="6477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detection with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offers a powerful and versatile solution for a wide range of applications across various domains. Through the utilization of deep learning architectures such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 YOLO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enables the development of accurate and efficient object detection models capable of detecting and localizing objects within images or video streams in real-time.</a:t>
            </a:r>
          </a:p>
        </p:txBody>
      </p:sp>
    </p:spTree>
    <p:extLst>
      <p:ext uri="{BB962C8B-B14F-4D97-AF65-F5344CB8AC3E}">
        <p14:creationId xmlns:p14="http://schemas.microsoft.com/office/powerpoint/2010/main" val="6962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6" y="829626"/>
            <a:ext cx="4600490" cy="11015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 smtClean="0"/>
              <a:t>TITLE</a:t>
            </a:r>
            <a:r>
              <a:rPr lang="en-US" sz="4250" spc="25" dirty="0" smtClean="0"/>
              <a:t/>
            </a:r>
            <a:br>
              <a:rPr lang="en-US" sz="4250" spc="25" dirty="0" smtClean="0"/>
            </a:br>
            <a:endParaRPr sz="2800" i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pic>
        <p:nvPicPr>
          <p:cNvPr id="1026" name="Picture 2" descr="Real-Time Object Detection Using TensorFlow - Great Lear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895600"/>
            <a:ext cx="5346531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747837" y="1828800"/>
            <a:ext cx="7186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Object detection using </a:t>
            </a:r>
            <a:r>
              <a:rPr lang="en-US" sz="3600" b="1" i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b="1" i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ensorflow</a:t>
            </a:r>
            <a:endParaRPr lang="en-US" sz="3600" b="1" i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pPr marL="285750" indent="-285750">
              <a:buFont typeface="Wingdings" pitchFamily="2" charset="2"/>
              <a:buChar char="v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dirty="0" smtClean="0">
              <a:solidFill>
                <a:schemeClr val="tx1"/>
              </a:solidFill>
            </a:endParaRPr>
          </a:p>
          <a:p>
            <a:pPr marL="3486150" lvl="7" indent="-285750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marL="3486150" lvl="7" indent="-285750">
              <a:buFont typeface="Wingdings" pitchFamily="2" charset="2"/>
              <a:buChar char="v"/>
            </a:pP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86150" lvl="7" indent="-285750">
              <a:buFont typeface="Wingdings" pitchFamily="2" charset="2"/>
              <a:buChar char="v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OVERVIEW</a:t>
            </a:r>
          </a:p>
          <a:p>
            <a:pPr marL="3486150" lvl="7" indent="-285750">
              <a:buFont typeface="Wingdings" pitchFamily="2" charset="2"/>
              <a:buChar char="v"/>
            </a:pP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86150" lvl="7" indent="-285750">
              <a:buFont typeface="Wingdings" pitchFamily="2" charset="2"/>
              <a:buChar char="v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END USERS OF THE PROJECT</a:t>
            </a:r>
          </a:p>
          <a:p>
            <a:pPr marL="3486150" lvl="7" indent="-285750">
              <a:buFont typeface="Wingdings" pitchFamily="2" charset="2"/>
              <a:buChar char="v"/>
            </a:pP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86150" lvl="7" indent="-285750">
              <a:buFont typeface="Wingdings" pitchFamily="2" charset="2"/>
              <a:buChar char="v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SOLUTION OF THE PROJECT</a:t>
            </a:r>
          </a:p>
          <a:p>
            <a:pPr marL="3486150" lvl="7" indent="-285750">
              <a:buFont typeface="Wingdings" pitchFamily="2" charset="2"/>
              <a:buChar char="v"/>
            </a:pP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86150" lvl="7" indent="-285750">
              <a:buFont typeface="Wingdings" pitchFamily="2" charset="2"/>
              <a:buChar char="v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WOW IN YOUR SOLUTION</a:t>
            </a:r>
          </a:p>
          <a:p>
            <a:pPr marL="3486150" lvl="7" indent="-285750">
              <a:buFont typeface="Wingdings" pitchFamily="2" charset="2"/>
              <a:buChar char="v"/>
            </a:pP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86150" lvl="7" indent="-285750">
              <a:buFont typeface="Wingdings" pitchFamily="2" charset="2"/>
              <a:buChar char="v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MODELLING</a:t>
            </a:r>
          </a:p>
          <a:p>
            <a:pPr marL="3486150" lvl="7" indent="-285750">
              <a:buFont typeface="Wingdings" pitchFamily="2" charset="2"/>
              <a:buChar char="v"/>
            </a:pP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86150" lvl="7" indent="-285750">
              <a:buFont typeface="Wingdings" pitchFamily="2" charset="2"/>
              <a:buChar char="v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</a:p>
          <a:p>
            <a:pPr marL="3486150" lvl="7" indent="-285750">
              <a:buFont typeface="Wingdings" pitchFamily="2" charset="2"/>
              <a:buChar char="v"/>
            </a:pP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86150" lvl="7" indent="-285750">
              <a:buFont typeface="Wingdings" pitchFamily="2" charset="2"/>
              <a:buChar char="v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3486150" lvl="7" indent="-285750">
              <a:buFont typeface="Wingdings" pitchFamily="2" charset="2"/>
              <a:buChar char="v"/>
            </a:pPr>
            <a:endParaRPr lang="en-US" dirty="0" smtClean="0">
              <a:solidFill>
                <a:schemeClr val="tx1"/>
              </a:solidFill>
            </a:endParaRPr>
          </a:p>
          <a:p>
            <a:pPr marL="3486150" lvl="7" indent="-285750">
              <a:buFont typeface="Wingdings" pitchFamily="2" charset="2"/>
              <a:buChar char="v"/>
            </a:pPr>
            <a:endParaRPr lang="en-US" dirty="0" smtClean="0">
              <a:solidFill>
                <a:schemeClr val="tx1"/>
              </a:solidFill>
            </a:endParaRPr>
          </a:p>
          <a:p>
            <a:pPr marL="3486150" lvl="7" indent="-285750">
              <a:buFont typeface="Wingdings" pitchFamily="2" charset="2"/>
              <a:buChar char="v"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lvl="8"/>
            <a:endParaRPr lang="en-US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mtClean="0"/>
              <a:t>A</a:t>
            </a:r>
            <a:r>
              <a:rPr lang="en-US" dirty="0" smtClean="0"/>
              <a:t>GENDA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1066800" y="1524000"/>
            <a:ext cx="6781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project is to develop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object detection system using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open source machine learning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platform</a:t>
            </a:r>
            <a:r>
              <a:rPr lang="en-US" sz="2400" b="1" dirty="0" smtClean="0"/>
              <a:t>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can accurately detect and localize objects of interest within images or video streams. The system should be capable of identifying multiple object classes in real-time and provide bounding box annotations around detected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objects by Choosing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appropriate object detection model architecture supported by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such as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SSD, Faster R-CNN, or YOLO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selected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model should be trained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using the annotated dataset to learn to detect and classify objects accurately.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1600201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project will begin with data preparation, involving the collection of a diverse dataset containing annotated images with bounding boxes for different object classes. Using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dataset, we will select and train a suitable object detection model architecture, leveraging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TensorFlow's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flexibility and scalability. The trained model will then be integrated into a real-time object detection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pipeline. Throughout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project, thorough evaluation will be conducted to assess the accuracy and efficiency of the developed system, with a focus on meeting the objectives outlined in the problem statement. Finally, the project will conclude with a comprehensive analysis of the results obtained and suggestions for future enhancements and research directions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1524000"/>
            <a:ext cx="7162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end users of object detection systems using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can extend to any industry or domain where the detection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localization of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objects within images or video streams are essential 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decision-making.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Autonomous Vehicle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Manufacturers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Surveillance and Security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Companies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Retail and E-commerce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Platforms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Smart Cities and Public Safety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Agencies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Educational Institutions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Researchers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Content Moderation and Social Media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Platforms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Healthcare Providers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1676400"/>
            <a:ext cx="68389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YOLO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selected as the object detection model architecture.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provides resources for implementing YOLO-based models efficiently. With the model architecture chosen, training begins.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framework allows for the configuration of the YOLO model and training on the prepared dataset. During training,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hyperparameters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are adjusted to optimize performance, and the model's progress is monitored. Once the training is complete, the trained YOLO model is deployed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Testing and validation are conducted to ensure the deployed YOLO-based object detection system meets performance and reliability requirements. The system's accuracy and robustness are evaluated under different conditions and scenarios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799" y="1447800"/>
            <a:ext cx="73152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yolo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offers several benefits like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Real-Time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Performance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Unified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Detection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Flexibility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Tracking</a:t>
            </a:r>
          </a:p>
          <a:p>
            <a:endParaRPr lang="en-US" b="1" dirty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Similarly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offers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high degree of flexibility, allowing developers to create and train custom deep learning models for various tasks, including object detection. It provides a wide range of pre-implemented neural network layers and optimization algorithms, facilitating model development and experimentation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Features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production deployment, such as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Extended (TFX) for building end-to-end machine learning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pipelines.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06600" y="1112837"/>
            <a:ext cx="523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1.import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libraries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2.load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into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dataframe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3.transform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into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dataset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4.load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yolov8 using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keras_cv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5.train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model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6.evalution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2050" name="Picture 2" descr="YOLO Object Detection Explained: A Beginner's Guide | DataCa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3319462"/>
            <a:ext cx="6682864" cy="250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620</Words>
  <Application>Microsoft Office PowerPoint</Application>
  <PresentationFormat>Custom</PresentationFormat>
  <Paragraphs>82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Sara Pricilla.A</vt:lpstr>
      <vt:lpstr>PROJECT TITLE 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Sara Pricilla.A</dc:title>
  <dc:creator>admin</dc:creator>
  <cp:lastModifiedBy>admin</cp:lastModifiedBy>
  <cp:revision>14</cp:revision>
  <dcterms:created xsi:type="dcterms:W3CDTF">2024-04-01T12:43:38Z</dcterms:created>
  <dcterms:modified xsi:type="dcterms:W3CDTF">2024-04-01T15:56:23Z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